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72" r:id="rId4"/>
    <p:sldId id="271" r:id="rId5"/>
    <p:sldId id="273" r:id="rId6"/>
    <p:sldId id="278" r:id="rId7"/>
    <p:sldId id="279" r:id="rId8"/>
    <p:sldId id="280" r:id="rId9"/>
    <p:sldId id="283" r:id="rId10"/>
    <p:sldId id="281" r:id="rId11"/>
    <p:sldId id="276" r:id="rId12"/>
    <p:sldId id="282" r:id="rId13"/>
    <p:sldId id="275" r:id="rId14"/>
    <p:sldId id="28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akli mizandari" initials="im" lastIdx="6" clrIdx="0">
    <p:extLst>
      <p:ext uri="{19B8F6BF-5375-455C-9EA6-DF929625EA0E}">
        <p15:presenceInfo xmlns:p15="http://schemas.microsoft.com/office/powerpoint/2012/main" userId="fefb1033f6acc2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896"/>
    <a:srgbClr val="155294"/>
    <a:srgbClr val="175694"/>
    <a:srgbClr val="38A29F"/>
    <a:srgbClr val="43AFAC"/>
    <a:srgbClr val="8AD0AF"/>
    <a:srgbClr val="68C0C0"/>
    <a:srgbClr val="F7CECD"/>
    <a:srgbClr val="F4BBBA"/>
    <a:srgbClr val="14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5AFE7-CB94-4F85-A7BB-5BE175B22EB8}" v="72" dt="2018-07-30T13:27:45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5369" autoAdjust="0"/>
  </p:normalViewPr>
  <p:slideViewPr>
    <p:cSldViewPr snapToGrid="0">
      <p:cViewPr varScale="1">
        <p:scale>
          <a:sx n="67" d="100"/>
          <a:sy n="67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5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AC24-CBD3-450D-BF41-CA402E9B470A}" type="datetimeFigureOut">
              <a:rPr lang="ka-GE" smtClean="0"/>
              <a:t>08.08.2018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BE25D-7DCE-4973-8006-8F265BE10832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08467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E25D-7DCE-4973-8006-8F265BE10832}" type="slidenum">
              <a:rPr lang="ka-GE" smtClean="0"/>
              <a:t>1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2823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E25D-7DCE-4973-8006-8F265BE10832}" type="slidenum">
              <a:rPr lang="ka-GE" smtClean="0"/>
              <a:t>6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35714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E25D-7DCE-4973-8006-8F265BE10832}" type="slidenum">
              <a:rPr lang="ka-GE" smtClean="0"/>
              <a:t>7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17643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E25D-7DCE-4973-8006-8F265BE10832}" type="slidenum">
              <a:rPr lang="ka-GE" smtClean="0"/>
              <a:t>8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73552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E25D-7DCE-4973-8006-8F265BE10832}" type="slidenum">
              <a:rPr lang="ka-GE" smtClean="0"/>
              <a:t>10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47222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E25D-7DCE-4973-8006-8F265BE10832}" type="slidenum">
              <a:rPr lang="ka-GE" smtClean="0"/>
              <a:t>12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26137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6EE397-9882-45BC-B8C4-9CBF7BE37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FEFA51-F0DF-4DAE-A9EB-CA69C2BA2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70DDF-39C6-4397-8E25-A48BD162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8845-4A5A-43F8-86F8-175E019A6E9B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10821F-2F56-47F2-823C-7B72CCA1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43401F-C17A-4E46-B8F3-C7018F03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1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08160-199F-4447-AF66-CA9FF8E5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D820D3-A2C2-45FE-870C-A410E7FA3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1A5984-1B89-4F6C-9582-88DA7D07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12D77-B6E4-406B-B3B8-07F65799B330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327E6D-AFFE-4121-99FF-0526E558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AE7583-548A-45DE-8C2D-A05E8B0E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8CBFA0-4E16-457D-A9E4-0BE71AA79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4C8E06-F448-4D17-B3C2-358B9F9A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F1C941-EC1D-4F1B-A6D7-D01BA6F6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7E3-F18C-46A7-93EE-198FD7E338B2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D3784-5633-40BA-8035-FB794D3A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E9895C-B711-4016-A968-71696A72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58F090-22FC-4753-A922-1D13C068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PG Square Mtavruli" panose="0206050402020206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FD1CCF-422D-4AFF-ADB0-077D4F06A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8E6A63-B721-44A0-99D2-B6943413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61D-34EF-4A7E-90ED-57F4E16BC20F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2A849A-047B-4208-86EB-B35F7002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57433A-AF02-45D3-94C4-4B4A4C53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8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73265-36D6-4E42-AF00-80DD4639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2011B8-6964-47A3-8F18-146A020C0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9A9C69-8CF0-42AE-B7AA-1113B767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0B7E-0D48-4691-B047-4447A578ECC9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AEDD2-4334-437B-90C6-D13A64D6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64E911-7A9F-46A9-A6F7-05E5712F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83AA5-3496-461A-83FA-C086FE6F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B40C3-1623-4530-B5FE-561CF34D1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041CA9-A4E9-41E1-943B-59C455EEA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9F2FE3-C828-492B-ADD7-155E8D28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5BAB-0731-4D0C-B778-F774DD641452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746EC5-D78A-4EC6-B702-440C24D1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B2EAC1-13BF-461C-A7E8-795D5F27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2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0B022-E1FA-4ACA-B0AC-10B1C5EA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2D755-3CA0-4A35-8AE2-89801A63A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E1009C-BA97-4EDE-900D-ECD1B6E91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6DD774-259F-47D1-917E-8CDB09816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7DE994-BAB4-40A1-96D5-919D5501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F8E353-C075-4B96-B073-C550EFCC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10CD-CF34-4715-A60C-955FE2F5F8EB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918C5F-D848-40FF-BDCA-10D2EB72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2B15E4-4084-4A32-8585-AE7BDF27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8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4A9838-3DAD-47EE-8AE1-2BE09D66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096EA4-6611-4E05-B46E-E6B1F213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55F6-05C4-40F3-93DA-5847E4448E3A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7E0B9D-E752-4A16-9D3D-B75510F9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B8DD96-9E45-40C4-A8FD-A42C8F79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3FA5A1-2386-42B7-94C4-1BACCF32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FBD9-1C47-464B-8DDB-8463E94CC838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61D711-F737-4A31-9809-BDE0834B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EB25F3-CC55-47AF-B732-1C85281F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6A9CF-517C-4CF5-8733-C9CC6628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4C0E6-B52E-4DD0-89D9-08E1820CD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6CCFE6-9C88-472A-902B-C45D269B4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DFF58D-9317-4153-8D6A-8C5E9455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F85E-7FA1-4F04-9CE6-E474A95B4932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5535A8-1D60-49AC-846D-1A2B8530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9F3AAC-22BA-44C2-8ED4-05F4648E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D0ECA-E953-4D1E-8047-45D30D99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77A2D1-0D4C-42B2-8F96-4EEBAFC53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1546B8-F95F-481D-BC61-FFC9A29B6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F531CA-9F84-4E67-9294-CA92C5FD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A518-3806-481B-B5A0-CBFF9C25D817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401B5E-1048-4E6F-8CCD-40E104A4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DE4BD8-4540-4C1F-A945-D8C4156C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1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B75E09-847E-47E3-B276-CD1BA198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CF37C7-B4C7-4BD4-9BDB-E82CA620D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D0273-80A2-4231-96FC-9FCCEFC61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9FE8-86F0-4864-9EB6-748905010E21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15BF9B-7B5C-43B6-9235-EFE765574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2F532-D7DB-42AA-98C1-73CC2545E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30582-EDB2-4BAE-9B17-41B4E40F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9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PG Square Mtavruli" panose="0206050402020206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7.gif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simongulashvili@geccorporation.com" TargetMode="External"/><Relationship Id="rId5" Type="http://schemas.openxmlformats.org/officeDocument/2006/relationships/hyperlink" Target="mailto:martins.krievins@yahoo.com" TargetMode="External"/><Relationship Id="rId4" Type="http://schemas.openxmlformats.org/officeDocument/2006/relationships/hyperlink" Target="mailto:gbobghiashvili@gov.g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sv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5000"/>
                    </a14:imgEffect>
                  </a14:imgLayer>
                </a14:imgProps>
              </a:ext>
            </a:extLst>
          </a:blip>
          <a:srcRect/>
          <a:stretch>
            <a:fillRect l="-15000" t="17000" r="-6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71DD52-4A69-43EC-A35B-B3569BD8BCE7}"/>
              </a:ext>
            </a:extLst>
          </p:cNvPr>
          <p:cNvSpPr txBox="1"/>
          <p:nvPr/>
        </p:nvSpPr>
        <p:spPr>
          <a:xfrm>
            <a:off x="126608" y="1205132"/>
            <a:ext cx="389675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55294"/>
                </a:solidFill>
                <a:latin typeface="Akzidenz-Grotesk BQ" pitchFamily="2" charset="0"/>
              </a:rPr>
              <a:t>SUPPORTING</a:t>
            </a:r>
          </a:p>
          <a:p>
            <a:r>
              <a:rPr lang="en-US" dirty="0">
                <a:solidFill>
                  <a:srgbClr val="155294"/>
                </a:solidFill>
                <a:latin typeface="Akzidenz-Grotesk BQ" pitchFamily="2" charset="0"/>
              </a:rPr>
              <a:t>PUBLIC </a:t>
            </a:r>
          </a:p>
          <a:p>
            <a:r>
              <a:rPr lang="en-US" dirty="0">
                <a:solidFill>
                  <a:srgbClr val="155294"/>
                </a:solidFill>
                <a:latin typeface="Akzidenz-Grotesk BQ" pitchFamily="2" charset="0"/>
              </a:rPr>
              <a:t>ADMINISTRATION </a:t>
            </a:r>
          </a:p>
          <a:p>
            <a:r>
              <a:rPr lang="en-US" dirty="0">
                <a:solidFill>
                  <a:srgbClr val="155294"/>
                </a:solidFill>
                <a:latin typeface="Akzidenz-Grotesk BQ" pitchFamily="2" charset="0"/>
              </a:rPr>
              <a:t>REFORM IN GEORGIA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FF322D5-BA63-4D82-846F-10CE6A230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5377" y="2664610"/>
            <a:ext cx="961184" cy="330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8D22A440-8BD9-4624-BA06-C2CF3508417B}"/>
              </a:ext>
            </a:extLst>
          </p:cNvPr>
          <p:cNvSpPr txBox="1">
            <a:spLocks/>
          </p:cNvSpPr>
          <p:nvPr/>
        </p:nvSpPr>
        <p:spPr>
          <a:xfrm>
            <a:off x="4319163" y="5684952"/>
            <a:ext cx="3548318" cy="66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ka-GE" sz="1600" b="1" dirty="0" smtClean="0">
                <a:solidFill>
                  <a:srgbClr val="155294"/>
                </a:solidFill>
                <a:latin typeface="BPG Square Mtavruli" panose="02060504020202060204" pitchFamily="18" charset="0"/>
              </a:rPr>
              <a:t>თბილისი</a:t>
            </a:r>
            <a:endParaRPr lang="ka-GE" sz="1600" b="1" dirty="0">
              <a:solidFill>
                <a:srgbClr val="155294"/>
              </a:solidFill>
              <a:latin typeface="BPG Square Mtavruli" panose="0206050402020206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155294"/>
                </a:solidFill>
                <a:latin typeface="BPG Square Mtavruli" panose="02060504020202060204" pitchFamily="18" charset="0"/>
              </a:rPr>
              <a:t>8</a:t>
            </a:r>
            <a:r>
              <a:rPr lang="ka-GE" sz="1600" b="1" dirty="0">
                <a:solidFill>
                  <a:srgbClr val="155294"/>
                </a:solidFill>
                <a:latin typeface="BPG Square Mtavruli" panose="02060504020202060204" pitchFamily="18" charset="0"/>
              </a:rPr>
              <a:t> </a:t>
            </a:r>
            <a:r>
              <a:rPr lang="ka-GE" sz="1600" b="1" dirty="0" smtClean="0">
                <a:solidFill>
                  <a:srgbClr val="155294"/>
                </a:solidFill>
                <a:latin typeface="BPG Square Mtavruli" panose="02060504020202060204" pitchFamily="18" charset="0"/>
              </a:rPr>
              <a:t>აგვისტო, </a:t>
            </a:r>
            <a:r>
              <a:rPr lang="ka-GE" sz="1600" b="1" dirty="0">
                <a:solidFill>
                  <a:srgbClr val="155294"/>
                </a:solidFill>
                <a:latin typeface="BPG Square Mtavruli" panose="02060504020202060204" pitchFamily="18" charset="0"/>
              </a:rPr>
              <a:t>2018</a:t>
            </a:r>
            <a:endParaRPr lang="en-US" sz="1600" b="1" dirty="0">
              <a:solidFill>
                <a:srgbClr val="155294"/>
              </a:solidFill>
              <a:latin typeface="BPG Square Mtavruli" panose="0206050402020206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55E6FD-9CF5-42C7-AE87-CE415A630A6F}"/>
              </a:ext>
            </a:extLst>
          </p:cNvPr>
          <p:cNvSpPr txBox="1"/>
          <p:nvPr/>
        </p:nvSpPr>
        <p:spPr>
          <a:xfrm>
            <a:off x="95214" y="3231768"/>
            <a:ext cx="3376246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a-GE" sz="1600" dirty="0">
                <a:solidFill>
                  <a:srgbClr val="155294"/>
                </a:solidFill>
                <a:latin typeface="BPG Nino Mtavruli" panose="02000806000000020004" pitchFamily="2" charset="0"/>
              </a:rPr>
              <a:t>საჯარო </a:t>
            </a:r>
            <a:endParaRPr lang="en-US" sz="1600" dirty="0">
              <a:solidFill>
                <a:srgbClr val="155294"/>
              </a:solidFill>
              <a:latin typeface="BPG Nino Mtavruli" panose="02000806000000020004" pitchFamily="2" charset="0"/>
            </a:endParaRPr>
          </a:p>
          <a:p>
            <a:r>
              <a:rPr lang="ka-GE" sz="1600" dirty="0">
                <a:solidFill>
                  <a:srgbClr val="155294"/>
                </a:solidFill>
                <a:latin typeface="BPG Nino Mtavruli" panose="02000806000000020004" pitchFamily="2" charset="0"/>
              </a:rPr>
              <a:t>მმართველობის </a:t>
            </a:r>
            <a:endParaRPr lang="en-US" sz="1600" dirty="0">
              <a:solidFill>
                <a:srgbClr val="155294"/>
              </a:solidFill>
              <a:latin typeface="BPG Nino Mtavruli" panose="02000806000000020004" pitchFamily="2" charset="0"/>
            </a:endParaRPr>
          </a:p>
          <a:p>
            <a:r>
              <a:rPr lang="ka-GE" sz="1600" dirty="0">
                <a:solidFill>
                  <a:srgbClr val="155294"/>
                </a:solidFill>
                <a:latin typeface="BPG Nino Mtavruli" panose="02000806000000020004" pitchFamily="2" charset="0"/>
              </a:rPr>
              <a:t>რეფორმის </a:t>
            </a:r>
            <a:endParaRPr lang="en-US" sz="1600" dirty="0">
              <a:solidFill>
                <a:srgbClr val="155294"/>
              </a:solidFill>
              <a:latin typeface="BPG Nino Mtavruli" panose="02000806000000020004" pitchFamily="2" charset="0"/>
            </a:endParaRPr>
          </a:p>
          <a:p>
            <a:r>
              <a:rPr lang="ka-GE" sz="1600" dirty="0">
                <a:solidFill>
                  <a:srgbClr val="155294"/>
                </a:solidFill>
                <a:latin typeface="BPG Nino Mtavruli" panose="02000806000000020004" pitchFamily="2" charset="0"/>
              </a:rPr>
              <a:t>ხელშეწყობა </a:t>
            </a:r>
            <a:endParaRPr lang="en-US" sz="1600" dirty="0">
              <a:solidFill>
                <a:srgbClr val="155294"/>
              </a:solidFill>
              <a:latin typeface="BPG Nino Mtavruli" panose="02000806000000020004" pitchFamily="2" charset="0"/>
            </a:endParaRPr>
          </a:p>
          <a:p>
            <a:r>
              <a:rPr lang="ka-GE" sz="1600" dirty="0">
                <a:solidFill>
                  <a:srgbClr val="155294"/>
                </a:solidFill>
                <a:latin typeface="BPG Nino Mtavruli" panose="02000806000000020004" pitchFamily="2" charset="0"/>
              </a:rPr>
              <a:t>საქართველოში</a:t>
            </a:r>
            <a:endParaRPr lang="en-US" sz="1600" dirty="0">
              <a:solidFill>
                <a:srgbClr val="155294"/>
              </a:solidFill>
              <a:latin typeface="BPG Nino Mtavruli" panose="02000806000000020004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18EB9A1-A34A-438E-85E2-55674EE3D2E7}"/>
              </a:ext>
            </a:extLst>
          </p:cNvPr>
          <p:cNvCxnSpPr>
            <a:cxnSpLocks/>
          </p:cNvCxnSpPr>
          <p:nvPr/>
        </p:nvCxnSpPr>
        <p:spPr>
          <a:xfrm flipH="1" flipV="1">
            <a:off x="0" y="1173048"/>
            <a:ext cx="12192000" cy="44473"/>
          </a:xfrm>
          <a:prstGeom prst="line">
            <a:avLst/>
          </a:prstGeom>
          <a:ln>
            <a:solidFill>
              <a:srgbClr val="EE234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D2975C2-6510-4637-AB6A-838E1C7591BE}"/>
              </a:ext>
            </a:extLst>
          </p:cNvPr>
          <p:cNvCxnSpPr>
            <a:cxnSpLocks/>
          </p:cNvCxnSpPr>
          <p:nvPr/>
        </p:nvCxnSpPr>
        <p:spPr>
          <a:xfrm flipH="1">
            <a:off x="0" y="5688901"/>
            <a:ext cx="12192000" cy="0"/>
          </a:xfrm>
          <a:prstGeom prst="line">
            <a:avLst/>
          </a:prstGeom>
          <a:ln>
            <a:solidFill>
              <a:srgbClr val="17569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4A4AF2F-D551-4136-96CE-5180FF71DE19}"/>
              </a:ext>
            </a:extLst>
          </p:cNvPr>
          <p:cNvSpPr txBox="1"/>
          <p:nvPr/>
        </p:nvSpPr>
        <p:spPr>
          <a:xfrm>
            <a:off x="2468114" y="2406044"/>
            <a:ext cx="7250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პოლიტიკის დოკუმენტების შემუშავების ტიპიური პროცედურა</a:t>
            </a:r>
            <a:endParaRPr lang="ka-GE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1772" y="71438"/>
            <a:ext cx="7018594" cy="955947"/>
            <a:chOff x="229685" y="158792"/>
            <a:chExt cx="11630125" cy="1836267"/>
          </a:xfrm>
        </p:grpSpPr>
        <p:pic>
          <p:nvPicPr>
            <p:cNvPr id="18" name="Picture 17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349" y="353927"/>
              <a:ext cx="914400" cy="1007110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5" y="226930"/>
              <a:ext cx="1582520" cy="1297046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3618" y="184731"/>
              <a:ext cx="996192" cy="1810328"/>
            </a:xfrm>
            <a:prstGeom prst="rect">
              <a:avLst/>
            </a:prstGeom>
          </p:spPr>
        </p:pic>
        <p:pic>
          <p:nvPicPr>
            <p:cNvPr id="22" name="Picture 21" descr="new_gec_logo-1.jpg"/>
            <p:cNvPicPr/>
            <p:nvPr/>
          </p:nvPicPr>
          <p:blipFill>
            <a:blip r:embed="rId10" cstate="print">
              <a:lum contrast="10000"/>
            </a:blip>
            <a:stretch>
              <a:fillRect/>
            </a:stretch>
          </p:blipFill>
          <p:spPr>
            <a:xfrm>
              <a:off x="7548253" y="467506"/>
              <a:ext cx="1113155" cy="579755"/>
            </a:xfrm>
            <a:prstGeom prst="rect">
              <a:avLst/>
            </a:prstGeom>
          </p:spPr>
        </p:pic>
        <p:pic>
          <p:nvPicPr>
            <p:cNvPr id="23" name="Picture 22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02" y="279068"/>
              <a:ext cx="1724025" cy="8629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546" y="158792"/>
              <a:ext cx="1397379" cy="139737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04335" y="421308"/>
              <a:ext cx="1520737" cy="677026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2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09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როგორ </a:t>
            </a:r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ვაპირებთ </a:t>
            </a:r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ამის მიღწევას</a:t>
            </a:r>
            <a:r>
              <a:rPr lang="en-GB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baseline="-250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10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2412E23-F0EC-4B43-A8AC-A9DE17EE6649}"/>
              </a:ext>
            </a:extLst>
          </p:cNvPr>
          <p:cNvGrpSpPr/>
          <p:nvPr/>
        </p:nvGrpSpPr>
        <p:grpSpPr>
          <a:xfrm>
            <a:off x="1746222" y="1718984"/>
            <a:ext cx="3353116" cy="3177898"/>
            <a:chOff x="1917948" y="1784501"/>
            <a:chExt cx="3353116" cy="3177898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77A9830C-1974-3648-9ED1-67313101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6" y="1784501"/>
              <a:ext cx="926488" cy="1947782"/>
            </a:xfrm>
            <a:custGeom>
              <a:avLst/>
              <a:gdLst>
                <a:gd name="T0" fmla="*/ 674 w 772"/>
                <a:gd name="T1" fmla="*/ 0 h 1623"/>
                <a:gd name="T2" fmla="*/ 772 w 772"/>
                <a:gd name="T3" fmla="*/ 0 h 1623"/>
                <a:gd name="T4" fmla="*/ 373 w 772"/>
                <a:gd name="T5" fmla="*/ 1477 h 1623"/>
                <a:gd name="T6" fmla="*/ 373 w 772"/>
                <a:gd name="T7" fmla="*/ 1479 h 1623"/>
                <a:gd name="T8" fmla="*/ 369 w 772"/>
                <a:gd name="T9" fmla="*/ 1488 h 1623"/>
                <a:gd name="T10" fmla="*/ 365 w 772"/>
                <a:gd name="T11" fmla="*/ 1504 h 1623"/>
                <a:gd name="T12" fmla="*/ 358 w 772"/>
                <a:gd name="T13" fmla="*/ 1521 h 1623"/>
                <a:gd name="T14" fmla="*/ 348 w 772"/>
                <a:gd name="T15" fmla="*/ 1540 h 1623"/>
                <a:gd name="T16" fmla="*/ 335 w 772"/>
                <a:gd name="T17" fmla="*/ 1561 h 1623"/>
                <a:gd name="T18" fmla="*/ 317 w 772"/>
                <a:gd name="T19" fmla="*/ 1580 h 1623"/>
                <a:gd name="T20" fmla="*/ 296 w 772"/>
                <a:gd name="T21" fmla="*/ 1598 h 1623"/>
                <a:gd name="T22" fmla="*/ 271 w 772"/>
                <a:gd name="T23" fmla="*/ 1611 h 1623"/>
                <a:gd name="T24" fmla="*/ 240 w 772"/>
                <a:gd name="T25" fmla="*/ 1621 h 1623"/>
                <a:gd name="T26" fmla="*/ 204 w 772"/>
                <a:gd name="T27" fmla="*/ 1623 h 1623"/>
                <a:gd name="T28" fmla="*/ 0 w 772"/>
                <a:gd name="T29" fmla="*/ 1623 h 1623"/>
                <a:gd name="T30" fmla="*/ 4 w 772"/>
                <a:gd name="T31" fmla="*/ 1623 h 1623"/>
                <a:gd name="T32" fmla="*/ 14 w 772"/>
                <a:gd name="T33" fmla="*/ 1621 h 1623"/>
                <a:gd name="T34" fmla="*/ 29 w 772"/>
                <a:gd name="T35" fmla="*/ 1617 h 1623"/>
                <a:gd name="T36" fmla="*/ 48 w 772"/>
                <a:gd name="T37" fmla="*/ 1611 h 1623"/>
                <a:gd name="T38" fmla="*/ 71 w 772"/>
                <a:gd name="T39" fmla="*/ 1601 h 1623"/>
                <a:gd name="T40" fmla="*/ 96 w 772"/>
                <a:gd name="T41" fmla="*/ 1586 h 1623"/>
                <a:gd name="T42" fmla="*/ 121 w 772"/>
                <a:gd name="T43" fmla="*/ 1567 h 1623"/>
                <a:gd name="T44" fmla="*/ 148 w 772"/>
                <a:gd name="T45" fmla="*/ 1540 h 1623"/>
                <a:gd name="T46" fmla="*/ 171 w 772"/>
                <a:gd name="T47" fmla="*/ 1507 h 1623"/>
                <a:gd name="T48" fmla="*/ 192 w 772"/>
                <a:gd name="T49" fmla="*/ 1465 h 1623"/>
                <a:gd name="T50" fmla="*/ 212 w 772"/>
                <a:gd name="T51" fmla="*/ 1417 h 1623"/>
                <a:gd name="T52" fmla="*/ 219 w 772"/>
                <a:gd name="T53" fmla="*/ 1388 h 1623"/>
                <a:gd name="T54" fmla="*/ 231 w 772"/>
                <a:gd name="T55" fmla="*/ 1354 h 1623"/>
                <a:gd name="T56" fmla="*/ 244 w 772"/>
                <a:gd name="T57" fmla="*/ 1310 h 1623"/>
                <a:gd name="T58" fmla="*/ 262 w 772"/>
                <a:gd name="T59" fmla="*/ 1260 h 1623"/>
                <a:gd name="T60" fmla="*/ 279 w 772"/>
                <a:gd name="T61" fmla="*/ 1204 h 1623"/>
                <a:gd name="T62" fmla="*/ 298 w 772"/>
                <a:gd name="T63" fmla="*/ 1143 h 1623"/>
                <a:gd name="T64" fmla="*/ 319 w 772"/>
                <a:gd name="T65" fmla="*/ 1077 h 1623"/>
                <a:gd name="T66" fmla="*/ 342 w 772"/>
                <a:gd name="T67" fmla="*/ 1008 h 1623"/>
                <a:gd name="T68" fmla="*/ 365 w 772"/>
                <a:gd name="T69" fmla="*/ 935 h 1623"/>
                <a:gd name="T70" fmla="*/ 390 w 772"/>
                <a:gd name="T71" fmla="*/ 860 h 1623"/>
                <a:gd name="T72" fmla="*/ 415 w 772"/>
                <a:gd name="T73" fmla="*/ 785 h 1623"/>
                <a:gd name="T74" fmla="*/ 440 w 772"/>
                <a:gd name="T75" fmla="*/ 709 h 1623"/>
                <a:gd name="T76" fmla="*/ 465 w 772"/>
                <a:gd name="T77" fmla="*/ 634 h 1623"/>
                <a:gd name="T78" fmla="*/ 490 w 772"/>
                <a:gd name="T79" fmla="*/ 557 h 1623"/>
                <a:gd name="T80" fmla="*/ 513 w 772"/>
                <a:gd name="T81" fmla="*/ 484 h 1623"/>
                <a:gd name="T82" fmla="*/ 538 w 772"/>
                <a:gd name="T83" fmla="*/ 413 h 1623"/>
                <a:gd name="T84" fmla="*/ 559 w 772"/>
                <a:gd name="T85" fmla="*/ 344 h 1623"/>
                <a:gd name="T86" fmla="*/ 580 w 772"/>
                <a:gd name="T87" fmla="*/ 280 h 1623"/>
                <a:gd name="T88" fmla="*/ 602 w 772"/>
                <a:gd name="T89" fmla="*/ 221 h 1623"/>
                <a:gd name="T90" fmla="*/ 619 w 772"/>
                <a:gd name="T91" fmla="*/ 167 h 1623"/>
                <a:gd name="T92" fmla="*/ 634 w 772"/>
                <a:gd name="T93" fmla="*/ 119 h 1623"/>
                <a:gd name="T94" fmla="*/ 648 w 772"/>
                <a:gd name="T95" fmla="*/ 77 h 1623"/>
                <a:gd name="T96" fmla="*/ 659 w 772"/>
                <a:gd name="T97" fmla="*/ 44 h 1623"/>
                <a:gd name="T98" fmla="*/ 667 w 772"/>
                <a:gd name="T99" fmla="*/ 19 h 1623"/>
                <a:gd name="T100" fmla="*/ 673 w 772"/>
                <a:gd name="T101" fmla="*/ 4 h 1623"/>
                <a:gd name="T102" fmla="*/ 674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674" y="0"/>
                  </a:moveTo>
                  <a:lnTo>
                    <a:pt x="772" y="0"/>
                  </a:lnTo>
                  <a:lnTo>
                    <a:pt x="373" y="1477"/>
                  </a:lnTo>
                  <a:lnTo>
                    <a:pt x="373" y="1479"/>
                  </a:lnTo>
                  <a:lnTo>
                    <a:pt x="369" y="1488"/>
                  </a:lnTo>
                  <a:lnTo>
                    <a:pt x="365" y="1504"/>
                  </a:lnTo>
                  <a:lnTo>
                    <a:pt x="358" y="1521"/>
                  </a:lnTo>
                  <a:lnTo>
                    <a:pt x="348" y="1540"/>
                  </a:lnTo>
                  <a:lnTo>
                    <a:pt x="335" y="1561"/>
                  </a:lnTo>
                  <a:lnTo>
                    <a:pt x="317" y="1580"/>
                  </a:lnTo>
                  <a:lnTo>
                    <a:pt x="296" y="1598"/>
                  </a:lnTo>
                  <a:lnTo>
                    <a:pt x="271" y="1611"/>
                  </a:lnTo>
                  <a:lnTo>
                    <a:pt x="240" y="1621"/>
                  </a:lnTo>
                  <a:lnTo>
                    <a:pt x="204" y="1623"/>
                  </a:lnTo>
                  <a:lnTo>
                    <a:pt x="0" y="1623"/>
                  </a:lnTo>
                  <a:lnTo>
                    <a:pt x="4" y="1623"/>
                  </a:lnTo>
                  <a:lnTo>
                    <a:pt x="14" y="1621"/>
                  </a:lnTo>
                  <a:lnTo>
                    <a:pt x="29" y="1617"/>
                  </a:lnTo>
                  <a:lnTo>
                    <a:pt x="48" y="1611"/>
                  </a:lnTo>
                  <a:lnTo>
                    <a:pt x="71" y="1601"/>
                  </a:lnTo>
                  <a:lnTo>
                    <a:pt x="96" y="1586"/>
                  </a:lnTo>
                  <a:lnTo>
                    <a:pt x="121" y="1567"/>
                  </a:lnTo>
                  <a:lnTo>
                    <a:pt x="148" y="1540"/>
                  </a:lnTo>
                  <a:lnTo>
                    <a:pt x="171" y="1507"/>
                  </a:lnTo>
                  <a:lnTo>
                    <a:pt x="192" y="1465"/>
                  </a:lnTo>
                  <a:lnTo>
                    <a:pt x="212" y="1417"/>
                  </a:lnTo>
                  <a:lnTo>
                    <a:pt x="219" y="1388"/>
                  </a:lnTo>
                  <a:lnTo>
                    <a:pt x="231" y="1354"/>
                  </a:lnTo>
                  <a:lnTo>
                    <a:pt x="244" y="1310"/>
                  </a:lnTo>
                  <a:lnTo>
                    <a:pt x="262" y="1260"/>
                  </a:lnTo>
                  <a:lnTo>
                    <a:pt x="279" y="1204"/>
                  </a:lnTo>
                  <a:lnTo>
                    <a:pt x="298" y="1143"/>
                  </a:lnTo>
                  <a:lnTo>
                    <a:pt x="319" y="1077"/>
                  </a:lnTo>
                  <a:lnTo>
                    <a:pt x="342" y="1008"/>
                  </a:lnTo>
                  <a:lnTo>
                    <a:pt x="365" y="935"/>
                  </a:lnTo>
                  <a:lnTo>
                    <a:pt x="390" y="860"/>
                  </a:lnTo>
                  <a:lnTo>
                    <a:pt x="415" y="785"/>
                  </a:lnTo>
                  <a:lnTo>
                    <a:pt x="440" y="709"/>
                  </a:lnTo>
                  <a:lnTo>
                    <a:pt x="465" y="634"/>
                  </a:lnTo>
                  <a:lnTo>
                    <a:pt x="490" y="557"/>
                  </a:lnTo>
                  <a:lnTo>
                    <a:pt x="513" y="484"/>
                  </a:lnTo>
                  <a:lnTo>
                    <a:pt x="538" y="413"/>
                  </a:lnTo>
                  <a:lnTo>
                    <a:pt x="559" y="344"/>
                  </a:lnTo>
                  <a:lnTo>
                    <a:pt x="580" y="280"/>
                  </a:lnTo>
                  <a:lnTo>
                    <a:pt x="602" y="221"/>
                  </a:lnTo>
                  <a:lnTo>
                    <a:pt x="619" y="167"/>
                  </a:lnTo>
                  <a:lnTo>
                    <a:pt x="634" y="119"/>
                  </a:lnTo>
                  <a:lnTo>
                    <a:pt x="648" y="77"/>
                  </a:lnTo>
                  <a:lnTo>
                    <a:pt x="659" y="44"/>
                  </a:lnTo>
                  <a:lnTo>
                    <a:pt x="667" y="19"/>
                  </a:lnTo>
                  <a:lnTo>
                    <a:pt x="673" y="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7E7A2463-960F-8041-B192-9B53F8D47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487" y="2886204"/>
              <a:ext cx="1212115" cy="846080"/>
            </a:xfrm>
            <a:custGeom>
              <a:avLst/>
              <a:gdLst>
                <a:gd name="T0" fmla="*/ 0 w 1010"/>
                <a:gd name="T1" fmla="*/ 0 h 705"/>
                <a:gd name="T2" fmla="*/ 367 w 1010"/>
                <a:gd name="T3" fmla="*/ 0 h 705"/>
                <a:gd name="T4" fmla="*/ 369 w 1010"/>
                <a:gd name="T5" fmla="*/ 0 h 705"/>
                <a:gd name="T6" fmla="*/ 381 w 1010"/>
                <a:gd name="T7" fmla="*/ 2 h 705"/>
                <a:gd name="T8" fmla="*/ 396 w 1010"/>
                <a:gd name="T9" fmla="*/ 4 h 705"/>
                <a:gd name="T10" fmla="*/ 415 w 1010"/>
                <a:gd name="T11" fmla="*/ 6 h 705"/>
                <a:gd name="T12" fmla="*/ 438 w 1010"/>
                <a:gd name="T13" fmla="*/ 11 h 705"/>
                <a:gd name="T14" fmla="*/ 463 w 1010"/>
                <a:gd name="T15" fmla="*/ 19 h 705"/>
                <a:gd name="T16" fmla="*/ 490 w 1010"/>
                <a:gd name="T17" fmla="*/ 31 h 705"/>
                <a:gd name="T18" fmla="*/ 517 w 1010"/>
                <a:gd name="T19" fmla="*/ 44 h 705"/>
                <a:gd name="T20" fmla="*/ 544 w 1010"/>
                <a:gd name="T21" fmla="*/ 61 h 705"/>
                <a:gd name="T22" fmla="*/ 571 w 1010"/>
                <a:gd name="T23" fmla="*/ 84 h 705"/>
                <a:gd name="T24" fmla="*/ 594 w 1010"/>
                <a:gd name="T25" fmla="*/ 113 h 705"/>
                <a:gd name="T26" fmla="*/ 613 w 1010"/>
                <a:gd name="T27" fmla="*/ 146 h 705"/>
                <a:gd name="T28" fmla="*/ 628 w 1010"/>
                <a:gd name="T29" fmla="*/ 186 h 705"/>
                <a:gd name="T30" fmla="*/ 638 w 1010"/>
                <a:gd name="T31" fmla="*/ 232 h 705"/>
                <a:gd name="T32" fmla="*/ 642 w 1010"/>
                <a:gd name="T33" fmla="*/ 286 h 705"/>
                <a:gd name="T34" fmla="*/ 646 w 1010"/>
                <a:gd name="T35" fmla="*/ 353 h 705"/>
                <a:gd name="T36" fmla="*/ 655 w 1010"/>
                <a:gd name="T37" fmla="*/ 417 h 705"/>
                <a:gd name="T38" fmla="*/ 671 w 1010"/>
                <a:gd name="T39" fmla="*/ 474 h 705"/>
                <a:gd name="T40" fmla="*/ 694 w 1010"/>
                <a:gd name="T41" fmla="*/ 526 h 705"/>
                <a:gd name="T42" fmla="*/ 720 w 1010"/>
                <a:gd name="T43" fmla="*/ 572 h 705"/>
                <a:gd name="T44" fmla="*/ 755 w 1010"/>
                <a:gd name="T45" fmla="*/ 611 h 705"/>
                <a:gd name="T46" fmla="*/ 795 w 1010"/>
                <a:gd name="T47" fmla="*/ 645 h 705"/>
                <a:gd name="T48" fmla="*/ 841 w 1010"/>
                <a:gd name="T49" fmla="*/ 670 h 705"/>
                <a:gd name="T50" fmla="*/ 891 w 1010"/>
                <a:gd name="T51" fmla="*/ 689 h 705"/>
                <a:gd name="T52" fmla="*/ 949 w 1010"/>
                <a:gd name="T53" fmla="*/ 701 h 705"/>
                <a:gd name="T54" fmla="*/ 1010 w 1010"/>
                <a:gd name="T55" fmla="*/ 705 h 705"/>
                <a:gd name="T56" fmla="*/ 532 w 1010"/>
                <a:gd name="T57" fmla="*/ 705 h 705"/>
                <a:gd name="T58" fmla="*/ 528 w 1010"/>
                <a:gd name="T59" fmla="*/ 705 h 705"/>
                <a:gd name="T60" fmla="*/ 521 w 1010"/>
                <a:gd name="T61" fmla="*/ 705 h 705"/>
                <a:gd name="T62" fmla="*/ 507 w 1010"/>
                <a:gd name="T63" fmla="*/ 703 h 705"/>
                <a:gd name="T64" fmla="*/ 488 w 1010"/>
                <a:gd name="T65" fmla="*/ 699 h 705"/>
                <a:gd name="T66" fmla="*/ 467 w 1010"/>
                <a:gd name="T67" fmla="*/ 693 h 705"/>
                <a:gd name="T68" fmla="*/ 444 w 1010"/>
                <a:gd name="T69" fmla="*/ 685 h 705"/>
                <a:gd name="T70" fmla="*/ 419 w 1010"/>
                <a:gd name="T71" fmla="*/ 674 h 705"/>
                <a:gd name="T72" fmla="*/ 392 w 1010"/>
                <a:gd name="T73" fmla="*/ 659 h 705"/>
                <a:gd name="T74" fmla="*/ 365 w 1010"/>
                <a:gd name="T75" fmla="*/ 637 h 705"/>
                <a:gd name="T76" fmla="*/ 340 w 1010"/>
                <a:gd name="T77" fmla="*/ 614 h 705"/>
                <a:gd name="T78" fmla="*/ 315 w 1010"/>
                <a:gd name="T79" fmla="*/ 584 h 705"/>
                <a:gd name="T80" fmla="*/ 294 w 1010"/>
                <a:gd name="T81" fmla="*/ 547 h 705"/>
                <a:gd name="T82" fmla="*/ 275 w 1010"/>
                <a:gd name="T83" fmla="*/ 505 h 705"/>
                <a:gd name="T84" fmla="*/ 260 w 1010"/>
                <a:gd name="T85" fmla="*/ 455 h 705"/>
                <a:gd name="T86" fmla="*/ 250 w 1010"/>
                <a:gd name="T87" fmla="*/ 397 h 705"/>
                <a:gd name="T88" fmla="*/ 244 w 1010"/>
                <a:gd name="T89" fmla="*/ 330 h 705"/>
                <a:gd name="T90" fmla="*/ 240 w 1010"/>
                <a:gd name="T91" fmla="*/ 269 h 705"/>
                <a:gd name="T92" fmla="*/ 231 w 1010"/>
                <a:gd name="T93" fmla="*/ 213 h 705"/>
                <a:gd name="T94" fmla="*/ 217 w 1010"/>
                <a:gd name="T95" fmla="*/ 167 h 705"/>
                <a:gd name="T96" fmla="*/ 198 w 1010"/>
                <a:gd name="T97" fmla="*/ 127 h 705"/>
                <a:gd name="T98" fmla="*/ 179 w 1010"/>
                <a:gd name="T99" fmla="*/ 94 h 705"/>
                <a:gd name="T100" fmla="*/ 156 w 1010"/>
                <a:gd name="T101" fmla="*/ 67 h 705"/>
                <a:gd name="T102" fmla="*/ 133 w 1010"/>
                <a:gd name="T103" fmla="*/ 46 h 705"/>
                <a:gd name="T104" fmla="*/ 108 w 1010"/>
                <a:gd name="T105" fmla="*/ 31 h 705"/>
                <a:gd name="T106" fmla="*/ 85 w 1010"/>
                <a:gd name="T107" fmla="*/ 17 h 705"/>
                <a:gd name="T108" fmla="*/ 60 w 1010"/>
                <a:gd name="T109" fmla="*/ 9 h 705"/>
                <a:gd name="T110" fmla="*/ 39 w 1010"/>
                <a:gd name="T111" fmla="*/ 4 h 705"/>
                <a:gd name="T112" fmla="*/ 18 w 1010"/>
                <a:gd name="T113" fmla="*/ 2 h 705"/>
                <a:gd name="T114" fmla="*/ 0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0" y="0"/>
                  </a:moveTo>
                  <a:lnTo>
                    <a:pt x="367" y="0"/>
                  </a:lnTo>
                  <a:lnTo>
                    <a:pt x="369" y="0"/>
                  </a:lnTo>
                  <a:lnTo>
                    <a:pt x="381" y="2"/>
                  </a:lnTo>
                  <a:lnTo>
                    <a:pt x="396" y="4"/>
                  </a:lnTo>
                  <a:lnTo>
                    <a:pt x="415" y="6"/>
                  </a:lnTo>
                  <a:lnTo>
                    <a:pt x="438" y="11"/>
                  </a:lnTo>
                  <a:lnTo>
                    <a:pt x="463" y="19"/>
                  </a:lnTo>
                  <a:lnTo>
                    <a:pt x="490" y="31"/>
                  </a:lnTo>
                  <a:lnTo>
                    <a:pt x="517" y="44"/>
                  </a:lnTo>
                  <a:lnTo>
                    <a:pt x="544" y="61"/>
                  </a:lnTo>
                  <a:lnTo>
                    <a:pt x="571" y="84"/>
                  </a:lnTo>
                  <a:lnTo>
                    <a:pt x="594" y="113"/>
                  </a:lnTo>
                  <a:lnTo>
                    <a:pt x="613" y="146"/>
                  </a:lnTo>
                  <a:lnTo>
                    <a:pt x="628" y="186"/>
                  </a:lnTo>
                  <a:lnTo>
                    <a:pt x="638" y="232"/>
                  </a:lnTo>
                  <a:lnTo>
                    <a:pt x="642" y="286"/>
                  </a:lnTo>
                  <a:lnTo>
                    <a:pt x="646" y="353"/>
                  </a:lnTo>
                  <a:lnTo>
                    <a:pt x="655" y="417"/>
                  </a:lnTo>
                  <a:lnTo>
                    <a:pt x="671" y="474"/>
                  </a:lnTo>
                  <a:lnTo>
                    <a:pt x="694" y="526"/>
                  </a:lnTo>
                  <a:lnTo>
                    <a:pt x="720" y="572"/>
                  </a:lnTo>
                  <a:lnTo>
                    <a:pt x="755" y="611"/>
                  </a:lnTo>
                  <a:lnTo>
                    <a:pt x="795" y="645"/>
                  </a:lnTo>
                  <a:lnTo>
                    <a:pt x="841" y="670"/>
                  </a:lnTo>
                  <a:lnTo>
                    <a:pt x="891" y="689"/>
                  </a:lnTo>
                  <a:lnTo>
                    <a:pt x="949" y="701"/>
                  </a:lnTo>
                  <a:lnTo>
                    <a:pt x="1010" y="705"/>
                  </a:lnTo>
                  <a:lnTo>
                    <a:pt x="532" y="705"/>
                  </a:lnTo>
                  <a:lnTo>
                    <a:pt x="528" y="705"/>
                  </a:lnTo>
                  <a:lnTo>
                    <a:pt x="521" y="705"/>
                  </a:lnTo>
                  <a:lnTo>
                    <a:pt x="507" y="703"/>
                  </a:lnTo>
                  <a:lnTo>
                    <a:pt x="488" y="699"/>
                  </a:lnTo>
                  <a:lnTo>
                    <a:pt x="467" y="693"/>
                  </a:lnTo>
                  <a:lnTo>
                    <a:pt x="444" y="685"/>
                  </a:lnTo>
                  <a:lnTo>
                    <a:pt x="419" y="674"/>
                  </a:lnTo>
                  <a:lnTo>
                    <a:pt x="392" y="659"/>
                  </a:lnTo>
                  <a:lnTo>
                    <a:pt x="365" y="637"/>
                  </a:lnTo>
                  <a:lnTo>
                    <a:pt x="340" y="614"/>
                  </a:lnTo>
                  <a:lnTo>
                    <a:pt x="315" y="584"/>
                  </a:lnTo>
                  <a:lnTo>
                    <a:pt x="294" y="547"/>
                  </a:lnTo>
                  <a:lnTo>
                    <a:pt x="275" y="505"/>
                  </a:lnTo>
                  <a:lnTo>
                    <a:pt x="260" y="455"/>
                  </a:lnTo>
                  <a:lnTo>
                    <a:pt x="250" y="397"/>
                  </a:lnTo>
                  <a:lnTo>
                    <a:pt x="244" y="330"/>
                  </a:lnTo>
                  <a:lnTo>
                    <a:pt x="240" y="269"/>
                  </a:lnTo>
                  <a:lnTo>
                    <a:pt x="231" y="213"/>
                  </a:lnTo>
                  <a:lnTo>
                    <a:pt x="217" y="167"/>
                  </a:lnTo>
                  <a:lnTo>
                    <a:pt x="198" y="127"/>
                  </a:lnTo>
                  <a:lnTo>
                    <a:pt x="179" y="94"/>
                  </a:lnTo>
                  <a:lnTo>
                    <a:pt x="156" y="67"/>
                  </a:lnTo>
                  <a:lnTo>
                    <a:pt x="133" y="46"/>
                  </a:lnTo>
                  <a:lnTo>
                    <a:pt x="108" y="31"/>
                  </a:lnTo>
                  <a:lnTo>
                    <a:pt x="85" y="17"/>
                  </a:lnTo>
                  <a:lnTo>
                    <a:pt x="60" y="9"/>
                  </a:lnTo>
                  <a:lnTo>
                    <a:pt x="39" y="4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7FC6B5D1-6D4E-DF49-9706-14C98454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94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4450F5CB-42B1-154A-A242-3C6EF6F38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68" y="2886204"/>
              <a:ext cx="1645355" cy="1407732"/>
            </a:xfrm>
            <a:custGeom>
              <a:avLst/>
              <a:gdLst>
                <a:gd name="T0" fmla="*/ 864 w 1371"/>
                <a:gd name="T1" fmla="*/ 0 h 1173"/>
                <a:gd name="T2" fmla="*/ 1371 w 1371"/>
                <a:gd name="T3" fmla="*/ 0 h 1173"/>
                <a:gd name="T4" fmla="*/ 1369 w 1371"/>
                <a:gd name="T5" fmla="*/ 2 h 1173"/>
                <a:gd name="T6" fmla="*/ 1361 w 1371"/>
                <a:gd name="T7" fmla="*/ 4 h 1173"/>
                <a:gd name="T8" fmla="*/ 1348 w 1371"/>
                <a:gd name="T9" fmla="*/ 8 h 1173"/>
                <a:gd name="T10" fmla="*/ 1331 w 1371"/>
                <a:gd name="T11" fmla="*/ 15 h 1173"/>
                <a:gd name="T12" fmla="*/ 1309 w 1371"/>
                <a:gd name="T13" fmla="*/ 25 h 1173"/>
                <a:gd name="T14" fmla="*/ 1284 w 1371"/>
                <a:gd name="T15" fmla="*/ 38 h 1173"/>
                <a:gd name="T16" fmla="*/ 1258 w 1371"/>
                <a:gd name="T17" fmla="*/ 56 h 1173"/>
                <a:gd name="T18" fmla="*/ 1227 w 1371"/>
                <a:gd name="T19" fmla="*/ 77 h 1173"/>
                <a:gd name="T20" fmla="*/ 1194 w 1371"/>
                <a:gd name="T21" fmla="*/ 102 h 1173"/>
                <a:gd name="T22" fmla="*/ 1160 w 1371"/>
                <a:gd name="T23" fmla="*/ 132 h 1173"/>
                <a:gd name="T24" fmla="*/ 1123 w 1371"/>
                <a:gd name="T25" fmla="*/ 169 h 1173"/>
                <a:gd name="T26" fmla="*/ 1087 w 1371"/>
                <a:gd name="T27" fmla="*/ 211 h 1173"/>
                <a:gd name="T28" fmla="*/ 1048 w 1371"/>
                <a:gd name="T29" fmla="*/ 259 h 1173"/>
                <a:gd name="T30" fmla="*/ 1010 w 1371"/>
                <a:gd name="T31" fmla="*/ 313 h 1173"/>
                <a:gd name="T32" fmla="*/ 973 w 1371"/>
                <a:gd name="T33" fmla="*/ 376 h 1173"/>
                <a:gd name="T34" fmla="*/ 935 w 1371"/>
                <a:gd name="T35" fmla="*/ 445 h 1173"/>
                <a:gd name="T36" fmla="*/ 898 w 1371"/>
                <a:gd name="T37" fmla="*/ 522 h 1173"/>
                <a:gd name="T38" fmla="*/ 864 w 1371"/>
                <a:gd name="T39" fmla="*/ 607 h 1173"/>
                <a:gd name="T40" fmla="*/ 831 w 1371"/>
                <a:gd name="T41" fmla="*/ 701 h 1173"/>
                <a:gd name="T42" fmla="*/ 802 w 1371"/>
                <a:gd name="T43" fmla="*/ 804 h 1173"/>
                <a:gd name="T44" fmla="*/ 774 w 1371"/>
                <a:gd name="T45" fmla="*/ 918 h 1173"/>
                <a:gd name="T46" fmla="*/ 749 w 1371"/>
                <a:gd name="T47" fmla="*/ 1039 h 1173"/>
                <a:gd name="T48" fmla="*/ 728 w 1371"/>
                <a:gd name="T49" fmla="*/ 1173 h 1173"/>
                <a:gd name="T50" fmla="*/ 0 w 1371"/>
                <a:gd name="T51" fmla="*/ 1173 h 1173"/>
                <a:gd name="T52" fmla="*/ 2 w 1371"/>
                <a:gd name="T53" fmla="*/ 1167 h 1173"/>
                <a:gd name="T54" fmla="*/ 5 w 1371"/>
                <a:gd name="T55" fmla="*/ 1152 h 1173"/>
                <a:gd name="T56" fmla="*/ 11 w 1371"/>
                <a:gd name="T57" fmla="*/ 1127 h 1173"/>
                <a:gd name="T58" fmla="*/ 19 w 1371"/>
                <a:gd name="T59" fmla="*/ 1094 h 1173"/>
                <a:gd name="T60" fmla="*/ 28 w 1371"/>
                <a:gd name="T61" fmla="*/ 1054 h 1173"/>
                <a:gd name="T62" fmla="*/ 42 w 1371"/>
                <a:gd name="T63" fmla="*/ 1006 h 1173"/>
                <a:gd name="T64" fmla="*/ 57 w 1371"/>
                <a:gd name="T65" fmla="*/ 954 h 1173"/>
                <a:gd name="T66" fmla="*/ 76 w 1371"/>
                <a:gd name="T67" fmla="*/ 897 h 1173"/>
                <a:gd name="T68" fmla="*/ 98 w 1371"/>
                <a:gd name="T69" fmla="*/ 833 h 1173"/>
                <a:gd name="T70" fmla="*/ 123 w 1371"/>
                <a:gd name="T71" fmla="*/ 770 h 1173"/>
                <a:gd name="T72" fmla="*/ 149 w 1371"/>
                <a:gd name="T73" fmla="*/ 701 h 1173"/>
                <a:gd name="T74" fmla="*/ 182 w 1371"/>
                <a:gd name="T75" fmla="*/ 632 h 1173"/>
                <a:gd name="T76" fmla="*/ 217 w 1371"/>
                <a:gd name="T77" fmla="*/ 562 h 1173"/>
                <a:gd name="T78" fmla="*/ 255 w 1371"/>
                <a:gd name="T79" fmla="*/ 493 h 1173"/>
                <a:gd name="T80" fmla="*/ 297 w 1371"/>
                <a:gd name="T81" fmla="*/ 426 h 1173"/>
                <a:gd name="T82" fmla="*/ 343 w 1371"/>
                <a:gd name="T83" fmla="*/ 359 h 1173"/>
                <a:gd name="T84" fmla="*/ 393 w 1371"/>
                <a:gd name="T85" fmla="*/ 296 h 1173"/>
                <a:gd name="T86" fmla="*/ 447 w 1371"/>
                <a:gd name="T87" fmla="*/ 236 h 1173"/>
                <a:gd name="T88" fmla="*/ 505 w 1371"/>
                <a:gd name="T89" fmla="*/ 180 h 1173"/>
                <a:gd name="T90" fmla="*/ 568 w 1371"/>
                <a:gd name="T91" fmla="*/ 130 h 1173"/>
                <a:gd name="T92" fmla="*/ 635 w 1371"/>
                <a:gd name="T93" fmla="*/ 86 h 1173"/>
                <a:gd name="T94" fmla="*/ 706 w 1371"/>
                <a:gd name="T95" fmla="*/ 50 h 1173"/>
                <a:gd name="T96" fmla="*/ 783 w 1371"/>
                <a:gd name="T97" fmla="*/ 21 h 1173"/>
                <a:gd name="T98" fmla="*/ 864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864" y="0"/>
                  </a:moveTo>
                  <a:lnTo>
                    <a:pt x="1371" y="0"/>
                  </a:lnTo>
                  <a:lnTo>
                    <a:pt x="1369" y="2"/>
                  </a:lnTo>
                  <a:lnTo>
                    <a:pt x="1361" y="4"/>
                  </a:lnTo>
                  <a:lnTo>
                    <a:pt x="1348" y="8"/>
                  </a:lnTo>
                  <a:lnTo>
                    <a:pt x="1331" y="15"/>
                  </a:lnTo>
                  <a:lnTo>
                    <a:pt x="1309" y="25"/>
                  </a:lnTo>
                  <a:lnTo>
                    <a:pt x="1284" y="38"/>
                  </a:lnTo>
                  <a:lnTo>
                    <a:pt x="1258" y="56"/>
                  </a:lnTo>
                  <a:lnTo>
                    <a:pt x="1227" y="77"/>
                  </a:lnTo>
                  <a:lnTo>
                    <a:pt x="1194" y="102"/>
                  </a:lnTo>
                  <a:lnTo>
                    <a:pt x="1160" y="132"/>
                  </a:lnTo>
                  <a:lnTo>
                    <a:pt x="1123" y="169"/>
                  </a:lnTo>
                  <a:lnTo>
                    <a:pt x="1087" y="211"/>
                  </a:lnTo>
                  <a:lnTo>
                    <a:pt x="1048" y="259"/>
                  </a:lnTo>
                  <a:lnTo>
                    <a:pt x="1010" y="313"/>
                  </a:lnTo>
                  <a:lnTo>
                    <a:pt x="973" y="376"/>
                  </a:lnTo>
                  <a:lnTo>
                    <a:pt x="935" y="445"/>
                  </a:lnTo>
                  <a:lnTo>
                    <a:pt x="898" y="522"/>
                  </a:lnTo>
                  <a:lnTo>
                    <a:pt x="864" y="607"/>
                  </a:lnTo>
                  <a:lnTo>
                    <a:pt x="831" y="701"/>
                  </a:lnTo>
                  <a:lnTo>
                    <a:pt x="802" y="804"/>
                  </a:lnTo>
                  <a:lnTo>
                    <a:pt x="774" y="918"/>
                  </a:lnTo>
                  <a:lnTo>
                    <a:pt x="749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5" y="1152"/>
                  </a:lnTo>
                  <a:lnTo>
                    <a:pt x="11" y="1127"/>
                  </a:lnTo>
                  <a:lnTo>
                    <a:pt x="19" y="1094"/>
                  </a:lnTo>
                  <a:lnTo>
                    <a:pt x="28" y="1054"/>
                  </a:lnTo>
                  <a:lnTo>
                    <a:pt x="42" y="1006"/>
                  </a:lnTo>
                  <a:lnTo>
                    <a:pt x="57" y="954"/>
                  </a:lnTo>
                  <a:lnTo>
                    <a:pt x="76" y="897"/>
                  </a:lnTo>
                  <a:lnTo>
                    <a:pt x="98" y="833"/>
                  </a:lnTo>
                  <a:lnTo>
                    <a:pt x="123" y="770"/>
                  </a:lnTo>
                  <a:lnTo>
                    <a:pt x="149" y="701"/>
                  </a:lnTo>
                  <a:lnTo>
                    <a:pt x="182" y="632"/>
                  </a:lnTo>
                  <a:lnTo>
                    <a:pt x="217" y="562"/>
                  </a:lnTo>
                  <a:lnTo>
                    <a:pt x="255" y="493"/>
                  </a:lnTo>
                  <a:lnTo>
                    <a:pt x="297" y="426"/>
                  </a:lnTo>
                  <a:lnTo>
                    <a:pt x="343" y="359"/>
                  </a:lnTo>
                  <a:lnTo>
                    <a:pt x="393" y="296"/>
                  </a:lnTo>
                  <a:lnTo>
                    <a:pt x="447" y="236"/>
                  </a:lnTo>
                  <a:lnTo>
                    <a:pt x="505" y="180"/>
                  </a:lnTo>
                  <a:lnTo>
                    <a:pt x="568" y="130"/>
                  </a:lnTo>
                  <a:lnTo>
                    <a:pt x="635" y="86"/>
                  </a:lnTo>
                  <a:lnTo>
                    <a:pt x="706" y="50"/>
                  </a:lnTo>
                  <a:lnTo>
                    <a:pt x="783" y="2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77D26BD-8E3D-0F4C-A6EB-DD85D5847815}"/>
              </a:ext>
            </a:extLst>
          </p:cNvPr>
          <p:cNvGrpSpPr/>
          <p:nvPr/>
        </p:nvGrpSpPr>
        <p:grpSpPr>
          <a:xfrm>
            <a:off x="2213866" y="4181378"/>
            <a:ext cx="385026" cy="320346"/>
            <a:chOff x="2001838" y="4022726"/>
            <a:chExt cx="5207000" cy="433228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Freeform 85">
              <a:extLst>
                <a:ext uri="{FF2B5EF4-FFF2-40B4-BE49-F238E27FC236}">
                  <a16:creationId xmlns:a16="http://schemas.microsoft.com/office/drawing/2014/main" xmlns="" id="{6C9F3B56-56F3-3D4A-AE5E-8304FE3FC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838" y="4672013"/>
              <a:ext cx="5207000" cy="3683000"/>
            </a:xfrm>
            <a:custGeom>
              <a:avLst/>
              <a:gdLst>
                <a:gd name="T0" fmla="*/ 374 w 6560"/>
                <a:gd name="T1" fmla="*/ 278 h 4639"/>
                <a:gd name="T2" fmla="*/ 314 w 6560"/>
                <a:gd name="T3" fmla="*/ 314 h 4639"/>
                <a:gd name="T4" fmla="*/ 279 w 6560"/>
                <a:gd name="T5" fmla="*/ 373 h 4639"/>
                <a:gd name="T6" fmla="*/ 273 w 6560"/>
                <a:gd name="T7" fmla="*/ 4230 h 4639"/>
                <a:gd name="T8" fmla="*/ 292 w 6560"/>
                <a:gd name="T9" fmla="*/ 4299 h 4639"/>
                <a:gd name="T10" fmla="*/ 340 w 6560"/>
                <a:gd name="T11" fmla="*/ 4349 h 4639"/>
                <a:gd name="T12" fmla="*/ 410 w 6560"/>
                <a:gd name="T13" fmla="*/ 4367 h 4639"/>
                <a:gd name="T14" fmla="*/ 6186 w 6560"/>
                <a:gd name="T15" fmla="*/ 4361 h 4639"/>
                <a:gd name="T16" fmla="*/ 6246 w 6560"/>
                <a:gd name="T17" fmla="*/ 4327 h 4639"/>
                <a:gd name="T18" fmla="*/ 6281 w 6560"/>
                <a:gd name="T19" fmla="*/ 4268 h 4639"/>
                <a:gd name="T20" fmla="*/ 6285 w 6560"/>
                <a:gd name="T21" fmla="*/ 409 h 4639"/>
                <a:gd name="T22" fmla="*/ 6268 w 6560"/>
                <a:gd name="T23" fmla="*/ 341 h 4639"/>
                <a:gd name="T24" fmla="*/ 6218 w 6560"/>
                <a:gd name="T25" fmla="*/ 292 h 4639"/>
                <a:gd name="T26" fmla="*/ 6150 w 6560"/>
                <a:gd name="T27" fmla="*/ 274 h 4639"/>
                <a:gd name="T28" fmla="*/ 410 w 6560"/>
                <a:gd name="T29" fmla="*/ 0 h 4639"/>
                <a:gd name="T30" fmla="*/ 6216 w 6560"/>
                <a:gd name="T31" fmla="*/ 6 h 4639"/>
                <a:gd name="T32" fmla="*/ 6337 w 6560"/>
                <a:gd name="T33" fmla="*/ 45 h 4639"/>
                <a:gd name="T34" fmla="*/ 6439 w 6560"/>
                <a:gd name="T35" fmla="*/ 121 h 4639"/>
                <a:gd name="T36" fmla="*/ 6514 w 6560"/>
                <a:gd name="T37" fmla="*/ 222 h 4639"/>
                <a:gd name="T38" fmla="*/ 6554 w 6560"/>
                <a:gd name="T39" fmla="*/ 343 h 4639"/>
                <a:gd name="T40" fmla="*/ 6560 w 6560"/>
                <a:gd name="T41" fmla="*/ 4230 h 4639"/>
                <a:gd name="T42" fmla="*/ 6538 w 6560"/>
                <a:gd name="T43" fmla="*/ 4359 h 4639"/>
                <a:gd name="T44" fmla="*/ 6480 w 6560"/>
                <a:gd name="T45" fmla="*/ 4472 h 4639"/>
                <a:gd name="T46" fmla="*/ 6391 w 6560"/>
                <a:gd name="T47" fmla="*/ 4562 h 4639"/>
                <a:gd name="T48" fmla="*/ 6279 w 6560"/>
                <a:gd name="T49" fmla="*/ 4619 h 4639"/>
                <a:gd name="T50" fmla="*/ 6150 w 6560"/>
                <a:gd name="T51" fmla="*/ 4639 h 4639"/>
                <a:gd name="T52" fmla="*/ 344 w 6560"/>
                <a:gd name="T53" fmla="*/ 4635 h 4639"/>
                <a:gd name="T54" fmla="*/ 221 w 6560"/>
                <a:gd name="T55" fmla="*/ 4593 h 4639"/>
                <a:gd name="T56" fmla="*/ 119 w 6560"/>
                <a:gd name="T57" fmla="*/ 4520 h 4639"/>
                <a:gd name="T58" fmla="*/ 46 w 6560"/>
                <a:gd name="T59" fmla="*/ 4419 h 4639"/>
                <a:gd name="T60" fmla="*/ 6 w 6560"/>
                <a:gd name="T61" fmla="*/ 4297 h 4639"/>
                <a:gd name="T62" fmla="*/ 0 w 6560"/>
                <a:gd name="T63" fmla="*/ 409 h 4639"/>
                <a:gd name="T64" fmla="*/ 22 w 6560"/>
                <a:gd name="T65" fmla="*/ 280 h 4639"/>
                <a:gd name="T66" fmla="*/ 80 w 6560"/>
                <a:gd name="T67" fmla="*/ 168 h 4639"/>
                <a:gd name="T68" fmla="*/ 167 w 6560"/>
                <a:gd name="T69" fmla="*/ 79 h 4639"/>
                <a:gd name="T70" fmla="*/ 281 w 6560"/>
                <a:gd name="T71" fmla="*/ 21 h 4639"/>
                <a:gd name="T72" fmla="*/ 410 w 6560"/>
                <a:gd name="T73" fmla="*/ 0 h 4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0" h="4639">
                  <a:moveTo>
                    <a:pt x="410" y="274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4" y="314"/>
                  </a:lnTo>
                  <a:lnTo>
                    <a:pt x="292" y="341"/>
                  </a:lnTo>
                  <a:lnTo>
                    <a:pt x="279" y="373"/>
                  </a:lnTo>
                  <a:lnTo>
                    <a:pt x="273" y="409"/>
                  </a:lnTo>
                  <a:lnTo>
                    <a:pt x="273" y="4230"/>
                  </a:lnTo>
                  <a:lnTo>
                    <a:pt x="279" y="4268"/>
                  </a:lnTo>
                  <a:lnTo>
                    <a:pt x="292" y="4299"/>
                  </a:lnTo>
                  <a:lnTo>
                    <a:pt x="314" y="4327"/>
                  </a:lnTo>
                  <a:lnTo>
                    <a:pt x="340" y="4349"/>
                  </a:lnTo>
                  <a:lnTo>
                    <a:pt x="374" y="4361"/>
                  </a:lnTo>
                  <a:lnTo>
                    <a:pt x="410" y="4367"/>
                  </a:lnTo>
                  <a:lnTo>
                    <a:pt x="6150" y="4367"/>
                  </a:lnTo>
                  <a:lnTo>
                    <a:pt x="6186" y="4361"/>
                  </a:lnTo>
                  <a:lnTo>
                    <a:pt x="6218" y="4349"/>
                  </a:lnTo>
                  <a:lnTo>
                    <a:pt x="6246" y="4327"/>
                  </a:lnTo>
                  <a:lnTo>
                    <a:pt x="6268" y="4299"/>
                  </a:lnTo>
                  <a:lnTo>
                    <a:pt x="6281" y="4268"/>
                  </a:lnTo>
                  <a:lnTo>
                    <a:pt x="6285" y="4230"/>
                  </a:lnTo>
                  <a:lnTo>
                    <a:pt x="6285" y="409"/>
                  </a:lnTo>
                  <a:lnTo>
                    <a:pt x="6281" y="373"/>
                  </a:lnTo>
                  <a:lnTo>
                    <a:pt x="6268" y="341"/>
                  </a:lnTo>
                  <a:lnTo>
                    <a:pt x="6246" y="314"/>
                  </a:lnTo>
                  <a:lnTo>
                    <a:pt x="6218" y="292"/>
                  </a:lnTo>
                  <a:lnTo>
                    <a:pt x="6186" y="278"/>
                  </a:lnTo>
                  <a:lnTo>
                    <a:pt x="6150" y="274"/>
                  </a:lnTo>
                  <a:lnTo>
                    <a:pt x="410" y="274"/>
                  </a:lnTo>
                  <a:close/>
                  <a:moveTo>
                    <a:pt x="410" y="0"/>
                  </a:moveTo>
                  <a:lnTo>
                    <a:pt x="6150" y="0"/>
                  </a:lnTo>
                  <a:lnTo>
                    <a:pt x="6216" y="6"/>
                  </a:lnTo>
                  <a:lnTo>
                    <a:pt x="6279" y="21"/>
                  </a:lnTo>
                  <a:lnTo>
                    <a:pt x="6337" y="45"/>
                  </a:lnTo>
                  <a:lnTo>
                    <a:pt x="6391" y="79"/>
                  </a:lnTo>
                  <a:lnTo>
                    <a:pt x="6439" y="121"/>
                  </a:lnTo>
                  <a:lnTo>
                    <a:pt x="6480" y="168"/>
                  </a:lnTo>
                  <a:lnTo>
                    <a:pt x="6514" y="222"/>
                  </a:lnTo>
                  <a:lnTo>
                    <a:pt x="6538" y="280"/>
                  </a:lnTo>
                  <a:lnTo>
                    <a:pt x="6554" y="343"/>
                  </a:lnTo>
                  <a:lnTo>
                    <a:pt x="6560" y="409"/>
                  </a:lnTo>
                  <a:lnTo>
                    <a:pt x="6560" y="4230"/>
                  </a:lnTo>
                  <a:lnTo>
                    <a:pt x="6554" y="4297"/>
                  </a:lnTo>
                  <a:lnTo>
                    <a:pt x="6538" y="4359"/>
                  </a:lnTo>
                  <a:lnTo>
                    <a:pt x="6514" y="4419"/>
                  </a:lnTo>
                  <a:lnTo>
                    <a:pt x="6480" y="4472"/>
                  </a:lnTo>
                  <a:lnTo>
                    <a:pt x="6439" y="4520"/>
                  </a:lnTo>
                  <a:lnTo>
                    <a:pt x="6391" y="4562"/>
                  </a:lnTo>
                  <a:lnTo>
                    <a:pt x="6337" y="4593"/>
                  </a:lnTo>
                  <a:lnTo>
                    <a:pt x="6279" y="4619"/>
                  </a:lnTo>
                  <a:lnTo>
                    <a:pt x="6216" y="4635"/>
                  </a:lnTo>
                  <a:lnTo>
                    <a:pt x="6150" y="4639"/>
                  </a:lnTo>
                  <a:lnTo>
                    <a:pt x="410" y="4639"/>
                  </a:lnTo>
                  <a:lnTo>
                    <a:pt x="344" y="4635"/>
                  </a:lnTo>
                  <a:lnTo>
                    <a:pt x="281" y="4619"/>
                  </a:lnTo>
                  <a:lnTo>
                    <a:pt x="221" y="4593"/>
                  </a:lnTo>
                  <a:lnTo>
                    <a:pt x="167" y="4562"/>
                  </a:lnTo>
                  <a:lnTo>
                    <a:pt x="119" y="4520"/>
                  </a:lnTo>
                  <a:lnTo>
                    <a:pt x="80" y="4472"/>
                  </a:lnTo>
                  <a:lnTo>
                    <a:pt x="46" y="4419"/>
                  </a:lnTo>
                  <a:lnTo>
                    <a:pt x="22" y="4359"/>
                  </a:lnTo>
                  <a:lnTo>
                    <a:pt x="6" y="4297"/>
                  </a:lnTo>
                  <a:lnTo>
                    <a:pt x="0" y="4230"/>
                  </a:lnTo>
                  <a:lnTo>
                    <a:pt x="0" y="409"/>
                  </a:lnTo>
                  <a:lnTo>
                    <a:pt x="6" y="343"/>
                  </a:lnTo>
                  <a:lnTo>
                    <a:pt x="22" y="280"/>
                  </a:lnTo>
                  <a:lnTo>
                    <a:pt x="46" y="222"/>
                  </a:lnTo>
                  <a:lnTo>
                    <a:pt x="80" y="168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5"/>
                  </a:lnTo>
                  <a:lnTo>
                    <a:pt x="281" y="21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86">
              <a:extLst>
                <a:ext uri="{FF2B5EF4-FFF2-40B4-BE49-F238E27FC236}">
                  <a16:creationId xmlns:a16="http://schemas.microsoft.com/office/drawing/2014/main" xmlns="" id="{1B4CD594-5C68-E94B-A6D8-47BF75F84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6" y="4022726"/>
              <a:ext cx="1736725" cy="866775"/>
            </a:xfrm>
            <a:custGeom>
              <a:avLst/>
              <a:gdLst>
                <a:gd name="T0" fmla="*/ 410 w 2186"/>
                <a:gd name="T1" fmla="*/ 272 h 1093"/>
                <a:gd name="T2" fmla="*/ 374 w 2186"/>
                <a:gd name="T3" fmla="*/ 278 h 1093"/>
                <a:gd name="T4" fmla="*/ 340 w 2186"/>
                <a:gd name="T5" fmla="*/ 292 h 1093"/>
                <a:gd name="T6" fmla="*/ 312 w 2186"/>
                <a:gd name="T7" fmla="*/ 314 h 1093"/>
                <a:gd name="T8" fmla="*/ 292 w 2186"/>
                <a:gd name="T9" fmla="*/ 340 h 1093"/>
                <a:gd name="T10" fmla="*/ 278 w 2186"/>
                <a:gd name="T11" fmla="*/ 373 h 1093"/>
                <a:gd name="T12" fmla="*/ 272 w 2186"/>
                <a:gd name="T13" fmla="*/ 409 h 1093"/>
                <a:gd name="T14" fmla="*/ 272 w 2186"/>
                <a:gd name="T15" fmla="*/ 819 h 1093"/>
                <a:gd name="T16" fmla="*/ 1912 w 2186"/>
                <a:gd name="T17" fmla="*/ 819 h 1093"/>
                <a:gd name="T18" fmla="*/ 1912 w 2186"/>
                <a:gd name="T19" fmla="*/ 409 h 1093"/>
                <a:gd name="T20" fmla="*/ 1908 w 2186"/>
                <a:gd name="T21" fmla="*/ 373 h 1093"/>
                <a:gd name="T22" fmla="*/ 1894 w 2186"/>
                <a:gd name="T23" fmla="*/ 340 h 1093"/>
                <a:gd name="T24" fmla="*/ 1872 w 2186"/>
                <a:gd name="T25" fmla="*/ 314 h 1093"/>
                <a:gd name="T26" fmla="*/ 1844 w 2186"/>
                <a:gd name="T27" fmla="*/ 292 h 1093"/>
                <a:gd name="T28" fmla="*/ 1812 w 2186"/>
                <a:gd name="T29" fmla="*/ 278 h 1093"/>
                <a:gd name="T30" fmla="*/ 1776 w 2186"/>
                <a:gd name="T31" fmla="*/ 272 h 1093"/>
                <a:gd name="T32" fmla="*/ 410 w 2186"/>
                <a:gd name="T33" fmla="*/ 272 h 1093"/>
                <a:gd name="T34" fmla="*/ 410 w 2186"/>
                <a:gd name="T35" fmla="*/ 0 h 1093"/>
                <a:gd name="T36" fmla="*/ 1776 w 2186"/>
                <a:gd name="T37" fmla="*/ 0 h 1093"/>
                <a:gd name="T38" fmla="*/ 1842 w 2186"/>
                <a:gd name="T39" fmla="*/ 6 h 1093"/>
                <a:gd name="T40" fmla="*/ 1906 w 2186"/>
                <a:gd name="T41" fmla="*/ 22 h 1093"/>
                <a:gd name="T42" fmla="*/ 1964 w 2186"/>
                <a:gd name="T43" fmla="*/ 46 h 1093"/>
                <a:gd name="T44" fmla="*/ 2017 w 2186"/>
                <a:gd name="T45" fmla="*/ 79 h 1093"/>
                <a:gd name="T46" fmla="*/ 2065 w 2186"/>
                <a:gd name="T47" fmla="*/ 121 h 1093"/>
                <a:gd name="T48" fmla="*/ 2107 w 2186"/>
                <a:gd name="T49" fmla="*/ 169 h 1093"/>
                <a:gd name="T50" fmla="*/ 2141 w 2186"/>
                <a:gd name="T51" fmla="*/ 222 h 1093"/>
                <a:gd name="T52" fmla="*/ 2164 w 2186"/>
                <a:gd name="T53" fmla="*/ 280 h 1093"/>
                <a:gd name="T54" fmla="*/ 2180 w 2186"/>
                <a:gd name="T55" fmla="*/ 344 h 1093"/>
                <a:gd name="T56" fmla="*/ 2186 w 2186"/>
                <a:gd name="T57" fmla="*/ 409 h 1093"/>
                <a:gd name="T58" fmla="*/ 2186 w 2186"/>
                <a:gd name="T59" fmla="*/ 956 h 1093"/>
                <a:gd name="T60" fmla="*/ 2180 w 2186"/>
                <a:gd name="T61" fmla="*/ 991 h 1093"/>
                <a:gd name="T62" fmla="*/ 2166 w 2186"/>
                <a:gd name="T63" fmla="*/ 1025 h 1093"/>
                <a:gd name="T64" fmla="*/ 2147 w 2186"/>
                <a:gd name="T65" fmla="*/ 1051 h 1093"/>
                <a:gd name="T66" fmla="*/ 2119 w 2186"/>
                <a:gd name="T67" fmla="*/ 1073 h 1093"/>
                <a:gd name="T68" fmla="*/ 2085 w 2186"/>
                <a:gd name="T69" fmla="*/ 1087 h 1093"/>
                <a:gd name="T70" fmla="*/ 2049 w 2186"/>
                <a:gd name="T71" fmla="*/ 1093 h 1093"/>
                <a:gd name="T72" fmla="*/ 137 w 2186"/>
                <a:gd name="T73" fmla="*/ 1093 h 1093"/>
                <a:gd name="T74" fmla="*/ 99 w 2186"/>
                <a:gd name="T75" fmla="*/ 1087 h 1093"/>
                <a:gd name="T76" fmla="*/ 67 w 2186"/>
                <a:gd name="T77" fmla="*/ 1073 h 1093"/>
                <a:gd name="T78" fmla="*/ 39 w 2186"/>
                <a:gd name="T79" fmla="*/ 1051 h 1093"/>
                <a:gd name="T80" fmla="*/ 18 w 2186"/>
                <a:gd name="T81" fmla="*/ 1025 h 1093"/>
                <a:gd name="T82" fmla="*/ 4 w 2186"/>
                <a:gd name="T83" fmla="*/ 991 h 1093"/>
                <a:gd name="T84" fmla="*/ 0 w 2186"/>
                <a:gd name="T85" fmla="*/ 956 h 1093"/>
                <a:gd name="T86" fmla="*/ 0 w 2186"/>
                <a:gd name="T87" fmla="*/ 409 h 1093"/>
                <a:gd name="T88" fmla="*/ 6 w 2186"/>
                <a:gd name="T89" fmla="*/ 344 h 1093"/>
                <a:gd name="T90" fmla="*/ 20 w 2186"/>
                <a:gd name="T91" fmla="*/ 280 h 1093"/>
                <a:gd name="T92" fmla="*/ 45 w 2186"/>
                <a:gd name="T93" fmla="*/ 222 h 1093"/>
                <a:gd name="T94" fmla="*/ 79 w 2186"/>
                <a:gd name="T95" fmla="*/ 169 h 1093"/>
                <a:gd name="T96" fmla="*/ 119 w 2186"/>
                <a:gd name="T97" fmla="*/ 121 h 1093"/>
                <a:gd name="T98" fmla="*/ 167 w 2186"/>
                <a:gd name="T99" fmla="*/ 79 h 1093"/>
                <a:gd name="T100" fmla="*/ 221 w 2186"/>
                <a:gd name="T101" fmla="*/ 46 h 1093"/>
                <a:gd name="T102" fmla="*/ 280 w 2186"/>
                <a:gd name="T103" fmla="*/ 22 h 1093"/>
                <a:gd name="T104" fmla="*/ 344 w 2186"/>
                <a:gd name="T105" fmla="*/ 6 h 1093"/>
                <a:gd name="T106" fmla="*/ 410 w 2186"/>
                <a:gd name="T107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6" h="1093">
                  <a:moveTo>
                    <a:pt x="410" y="272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2" y="314"/>
                  </a:lnTo>
                  <a:lnTo>
                    <a:pt x="292" y="340"/>
                  </a:lnTo>
                  <a:lnTo>
                    <a:pt x="278" y="373"/>
                  </a:lnTo>
                  <a:lnTo>
                    <a:pt x="272" y="409"/>
                  </a:lnTo>
                  <a:lnTo>
                    <a:pt x="272" y="819"/>
                  </a:lnTo>
                  <a:lnTo>
                    <a:pt x="1912" y="819"/>
                  </a:lnTo>
                  <a:lnTo>
                    <a:pt x="1912" y="409"/>
                  </a:lnTo>
                  <a:lnTo>
                    <a:pt x="1908" y="373"/>
                  </a:lnTo>
                  <a:lnTo>
                    <a:pt x="1894" y="340"/>
                  </a:lnTo>
                  <a:lnTo>
                    <a:pt x="1872" y="314"/>
                  </a:lnTo>
                  <a:lnTo>
                    <a:pt x="1844" y="292"/>
                  </a:lnTo>
                  <a:lnTo>
                    <a:pt x="1812" y="278"/>
                  </a:lnTo>
                  <a:lnTo>
                    <a:pt x="1776" y="272"/>
                  </a:lnTo>
                  <a:lnTo>
                    <a:pt x="410" y="272"/>
                  </a:lnTo>
                  <a:close/>
                  <a:moveTo>
                    <a:pt x="410" y="0"/>
                  </a:moveTo>
                  <a:lnTo>
                    <a:pt x="1776" y="0"/>
                  </a:lnTo>
                  <a:lnTo>
                    <a:pt x="1842" y="6"/>
                  </a:lnTo>
                  <a:lnTo>
                    <a:pt x="1906" y="22"/>
                  </a:lnTo>
                  <a:lnTo>
                    <a:pt x="1964" y="46"/>
                  </a:lnTo>
                  <a:lnTo>
                    <a:pt x="2017" y="79"/>
                  </a:lnTo>
                  <a:lnTo>
                    <a:pt x="2065" y="121"/>
                  </a:lnTo>
                  <a:lnTo>
                    <a:pt x="2107" y="169"/>
                  </a:lnTo>
                  <a:lnTo>
                    <a:pt x="2141" y="222"/>
                  </a:lnTo>
                  <a:lnTo>
                    <a:pt x="2164" y="280"/>
                  </a:lnTo>
                  <a:lnTo>
                    <a:pt x="2180" y="344"/>
                  </a:lnTo>
                  <a:lnTo>
                    <a:pt x="2186" y="409"/>
                  </a:lnTo>
                  <a:lnTo>
                    <a:pt x="2186" y="956"/>
                  </a:lnTo>
                  <a:lnTo>
                    <a:pt x="2180" y="991"/>
                  </a:lnTo>
                  <a:lnTo>
                    <a:pt x="2166" y="1025"/>
                  </a:lnTo>
                  <a:lnTo>
                    <a:pt x="2147" y="1051"/>
                  </a:lnTo>
                  <a:lnTo>
                    <a:pt x="2119" y="1073"/>
                  </a:lnTo>
                  <a:lnTo>
                    <a:pt x="2085" y="1087"/>
                  </a:lnTo>
                  <a:lnTo>
                    <a:pt x="2049" y="1093"/>
                  </a:lnTo>
                  <a:lnTo>
                    <a:pt x="137" y="1093"/>
                  </a:lnTo>
                  <a:lnTo>
                    <a:pt x="99" y="1087"/>
                  </a:lnTo>
                  <a:lnTo>
                    <a:pt x="67" y="1073"/>
                  </a:lnTo>
                  <a:lnTo>
                    <a:pt x="39" y="1051"/>
                  </a:lnTo>
                  <a:lnTo>
                    <a:pt x="18" y="1025"/>
                  </a:lnTo>
                  <a:lnTo>
                    <a:pt x="4" y="991"/>
                  </a:lnTo>
                  <a:lnTo>
                    <a:pt x="0" y="956"/>
                  </a:lnTo>
                  <a:lnTo>
                    <a:pt x="0" y="409"/>
                  </a:lnTo>
                  <a:lnTo>
                    <a:pt x="6" y="344"/>
                  </a:lnTo>
                  <a:lnTo>
                    <a:pt x="20" y="280"/>
                  </a:lnTo>
                  <a:lnTo>
                    <a:pt x="45" y="222"/>
                  </a:lnTo>
                  <a:lnTo>
                    <a:pt x="79" y="169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6"/>
                  </a:lnTo>
                  <a:lnTo>
                    <a:pt x="280" y="22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87">
              <a:extLst>
                <a:ext uri="{FF2B5EF4-FFF2-40B4-BE49-F238E27FC236}">
                  <a16:creationId xmlns:a16="http://schemas.microsoft.com/office/drawing/2014/main" xmlns="" id="{21D7A40F-09EF-7F40-A1C1-09A5B22E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5972176"/>
              <a:ext cx="5207000" cy="765175"/>
            </a:xfrm>
            <a:custGeom>
              <a:avLst/>
              <a:gdLst>
                <a:gd name="T0" fmla="*/ 135 w 6560"/>
                <a:gd name="T1" fmla="*/ 0 h 963"/>
                <a:gd name="T2" fmla="*/ 171 w 6560"/>
                <a:gd name="T3" fmla="*/ 6 h 963"/>
                <a:gd name="T4" fmla="*/ 2348 w 6560"/>
                <a:gd name="T5" fmla="*/ 572 h 963"/>
                <a:gd name="T6" fmla="*/ 2553 w 6560"/>
                <a:gd name="T7" fmla="*/ 620 h 963"/>
                <a:gd name="T8" fmla="*/ 2760 w 6560"/>
                <a:gd name="T9" fmla="*/ 654 h 963"/>
                <a:gd name="T10" fmla="*/ 2967 w 6560"/>
                <a:gd name="T11" fmla="*/ 677 h 963"/>
                <a:gd name="T12" fmla="*/ 3176 w 6560"/>
                <a:gd name="T13" fmla="*/ 689 h 963"/>
                <a:gd name="T14" fmla="*/ 3384 w 6560"/>
                <a:gd name="T15" fmla="*/ 689 h 963"/>
                <a:gd name="T16" fmla="*/ 3593 w 6560"/>
                <a:gd name="T17" fmla="*/ 677 h 963"/>
                <a:gd name="T18" fmla="*/ 3800 w 6560"/>
                <a:gd name="T19" fmla="*/ 654 h 963"/>
                <a:gd name="T20" fmla="*/ 4007 w 6560"/>
                <a:gd name="T21" fmla="*/ 620 h 963"/>
                <a:gd name="T22" fmla="*/ 4210 w 6560"/>
                <a:gd name="T23" fmla="*/ 572 h 963"/>
                <a:gd name="T24" fmla="*/ 6389 w 6560"/>
                <a:gd name="T25" fmla="*/ 6 h 963"/>
                <a:gd name="T26" fmla="*/ 6425 w 6560"/>
                <a:gd name="T27" fmla="*/ 0 h 963"/>
                <a:gd name="T28" fmla="*/ 6459 w 6560"/>
                <a:gd name="T29" fmla="*/ 6 h 963"/>
                <a:gd name="T30" fmla="*/ 6492 w 6560"/>
                <a:gd name="T31" fmla="*/ 20 h 963"/>
                <a:gd name="T32" fmla="*/ 6520 w 6560"/>
                <a:gd name="T33" fmla="*/ 42 h 963"/>
                <a:gd name="T34" fmla="*/ 6540 w 6560"/>
                <a:gd name="T35" fmla="*/ 69 h 963"/>
                <a:gd name="T36" fmla="*/ 6556 w 6560"/>
                <a:gd name="T37" fmla="*/ 103 h 963"/>
                <a:gd name="T38" fmla="*/ 6560 w 6560"/>
                <a:gd name="T39" fmla="*/ 139 h 963"/>
                <a:gd name="T40" fmla="*/ 6554 w 6560"/>
                <a:gd name="T41" fmla="*/ 175 h 963"/>
                <a:gd name="T42" fmla="*/ 6540 w 6560"/>
                <a:gd name="T43" fmla="*/ 206 h 963"/>
                <a:gd name="T44" fmla="*/ 6520 w 6560"/>
                <a:gd name="T45" fmla="*/ 234 h 963"/>
                <a:gd name="T46" fmla="*/ 6490 w 6560"/>
                <a:gd name="T47" fmla="*/ 256 h 963"/>
                <a:gd name="T48" fmla="*/ 6457 w 6560"/>
                <a:gd name="T49" fmla="*/ 270 h 963"/>
                <a:gd name="T50" fmla="*/ 4280 w 6560"/>
                <a:gd name="T51" fmla="*/ 836 h 963"/>
                <a:gd name="T52" fmla="*/ 4083 w 6560"/>
                <a:gd name="T53" fmla="*/ 882 h 963"/>
                <a:gd name="T54" fmla="*/ 3884 w 6560"/>
                <a:gd name="T55" fmla="*/ 918 h 963"/>
                <a:gd name="T56" fmla="*/ 3683 w 6560"/>
                <a:gd name="T57" fmla="*/ 944 h 963"/>
                <a:gd name="T58" fmla="*/ 3482 w 6560"/>
                <a:gd name="T59" fmla="*/ 960 h 963"/>
                <a:gd name="T60" fmla="*/ 3279 w 6560"/>
                <a:gd name="T61" fmla="*/ 963 h 963"/>
                <a:gd name="T62" fmla="*/ 3078 w 6560"/>
                <a:gd name="T63" fmla="*/ 960 h 963"/>
                <a:gd name="T64" fmla="*/ 2877 w 6560"/>
                <a:gd name="T65" fmla="*/ 944 h 963"/>
                <a:gd name="T66" fmla="*/ 2676 w 6560"/>
                <a:gd name="T67" fmla="*/ 918 h 963"/>
                <a:gd name="T68" fmla="*/ 2477 w 6560"/>
                <a:gd name="T69" fmla="*/ 882 h 963"/>
                <a:gd name="T70" fmla="*/ 2280 w 6560"/>
                <a:gd name="T71" fmla="*/ 836 h 963"/>
                <a:gd name="T72" fmla="*/ 101 w 6560"/>
                <a:gd name="T73" fmla="*/ 270 h 963"/>
                <a:gd name="T74" fmla="*/ 68 w 6560"/>
                <a:gd name="T75" fmla="*/ 256 h 963"/>
                <a:gd name="T76" fmla="*/ 40 w 6560"/>
                <a:gd name="T77" fmla="*/ 234 h 963"/>
                <a:gd name="T78" fmla="*/ 18 w 6560"/>
                <a:gd name="T79" fmla="*/ 206 h 963"/>
                <a:gd name="T80" fmla="*/ 6 w 6560"/>
                <a:gd name="T81" fmla="*/ 175 h 963"/>
                <a:gd name="T82" fmla="*/ 0 w 6560"/>
                <a:gd name="T83" fmla="*/ 139 h 963"/>
                <a:gd name="T84" fmla="*/ 4 w 6560"/>
                <a:gd name="T85" fmla="*/ 103 h 963"/>
                <a:gd name="T86" fmla="*/ 18 w 6560"/>
                <a:gd name="T87" fmla="*/ 69 h 963"/>
                <a:gd name="T88" fmla="*/ 40 w 6560"/>
                <a:gd name="T89" fmla="*/ 42 h 963"/>
                <a:gd name="T90" fmla="*/ 68 w 6560"/>
                <a:gd name="T91" fmla="*/ 20 h 963"/>
                <a:gd name="T92" fmla="*/ 99 w 6560"/>
                <a:gd name="T93" fmla="*/ 6 h 963"/>
                <a:gd name="T94" fmla="*/ 135 w 6560"/>
                <a:gd name="T95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60" h="963">
                  <a:moveTo>
                    <a:pt x="135" y="0"/>
                  </a:moveTo>
                  <a:lnTo>
                    <a:pt x="171" y="6"/>
                  </a:lnTo>
                  <a:lnTo>
                    <a:pt x="2348" y="572"/>
                  </a:lnTo>
                  <a:lnTo>
                    <a:pt x="2553" y="620"/>
                  </a:lnTo>
                  <a:lnTo>
                    <a:pt x="2760" y="654"/>
                  </a:lnTo>
                  <a:lnTo>
                    <a:pt x="2967" y="677"/>
                  </a:lnTo>
                  <a:lnTo>
                    <a:pt x="3176" y="689"/>
                  </a:lnTo>
                  <a:lnTo>
                    <a:pt x="3384" y="689"/>
                  </a:lnTo>
                  <a:lnTo>
                    <a:pt x="3593" y="677"/>
                  </a:lnTo>
                  <a:lnTo>
                    <a:pt x="3800" y="654"/>
                  </a:lnTo>
                  <a:lnTo>
                    <a:pt x="4007" y="620"/>
                  </a:lnTo>
                  <a:lnTo>
                    <a:pt x="4210" y="572"/>
                  </a:lnTo>
                  <a:lnTo>
                    <a:pt x="6389" y="6"/>
                  </a:lnTo>
                  <a:lnTo>
                    <a:pt x="6425" y="0"/>
                  </a:lnTo>
                  <a:lnTo>
                    <a:pt x="6459" y="6"/>
                  </a:lnTo>
                  <a:lnTo>
                    <a:pt x="6492" y="20"/>
                  </a:lnTo>
                  <a:lnTo>
                    <a:pt x="6520" y="42"/>
                  </a:lnTo>
                  <a:lnTo>
                    <a:pt x="6540" y="69"/>
                  </a:lnTo>
                  <a:lnTo>
                    <a:pt x="6556" y="103"/>
                  </a:lnTo>
                  <a:lnTo>
                    <a:pt x="6560" y="139"/>
                  </a:lnTo>
                  <a:lnTo>
                    <a:pt x="6554" y="175"/>
                  </a:lnTo>
                  <a:lnTo>
                    <a:pt x="6540" y="206"/>
                  </a:lnTo>
                  <a:lnTo>
                    <a:pt x="6520" y="234"/>
                  </a:lnTo>
                  <a:lnTo>
                    <a:pt x="6490" y="256"/>
                  </a:lnTo>
                  <a:lnTo>
                    <a:pt x="6457" y="270"/>
                  </a:lnTo>
                  <a:lnTo>
                    <a:pt x="4280" y="836"/>
                  </a:lnTo>
                  <a:lnTo>
                    <a:pt x="4083" y="882"/>
                  </a:lnTo>
                  <a:lnTo>
                    <a:pt x="3884" y="918"/>
                  </a:lnTo>
                  <a:lnTo>
                    <a:pt x="3683" y="944"/>
                  </a:lnTo>
                  <a:lnTo>
                    <a:pt x="3482" y="960"/>
                  </a:lnTo>
                  <a:lnTo>
                    <a:pt x="3279" y="963"/>
                  </a:lnTo>
                  <a:lnTo>
                    <a:pt x="3078" y="960"/>
                  </a:lnTo>
                  <a:lnTo>
                    <a:pt x="2877" y="944"/>
                  </a:lnTo>
                  <a:lnTo>
                    <a:pt x="2676" y="918"/>
                  </a:lnTo>
                  <a:lnTo>
                    <a:pt x="2477" y="882"/>
                  </a:lnTo>
                  <a:lnTo>
                    <a:pt x="2280" y="836"/>
                  </a:lnTo>
                  <a:lnTo>
                    <a:pt x="101" y="270"/>
                  </a:lnTo>
                  <a:lnTo>
                    <a:pt x="68" y="256"/>
                  </a:lnTo>
                  <a:lnTo>
                    <a:pt x="40" y="234"/>
                  </a:lnTo>
                  <a:lnTo>
                    <a:pt x="18" y="206"/>
                  </a:lnTo>
                  <a:lnTo>
                    <a:pt x="6" y="175"/>
                  </a:lnTo>
                  <a:lnTo>
                    <a:pt x="0" y="139"/>
                  </a:lnTo>
                  <a:lnTo>
                    <a:pt x="4" y="103"/>
                  </a:lnTo>
                  <a:lnTo>
                    <a:pt x="18" y="69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88">
              <a:extLst>
                <a:ext uri="{FF2B5EF4-FFF2-40B4-BE49-F238E27FC236}">
                  <a16:creationId xmlns:a16="http://schemas.microsoft.com/office/drawing/2014/main" xmlns="" id="{F33B3A2F-D69C-7140-B76F-B50DEF58B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1951" y="5540376"/>
              <a:ext cx="866775" cy="865188"/>
            </a:xfrm>
            <a:custGeom>
              <a:avLst/>
              <a:gdLst>
                <a:gd name="T0" fmla="*/ 491 w 1092"/>
                <a:gd name="T1" fmla="*/ 279 h 1091"/>
                <a:gd name="T2" fmla="*/ 394 w 1092"/>
                <a:gd name="T3" fmla="*/ 318 h 1091"/>
                <a:gd name="T4" fmla="*/ 320 w 1092"/>
                <a:gd name="T5" fmla="*/ 394 h 1091"/>
                <a:gd name="T6" fmla="*/ 278 w 1092"/>
                <a:gd name="T7" fmla="*/ 491 h 1091"/>
                <a:gd name="T8" fmla="*/ 278 w 1092"/>
                <a:gd name="T9" fmla="*/ 600 h 1091"/>
                <a:gd name="T10" fmla="*/ 320 w 1092"/>
                <a:gd name="T11" fmla="*/ 698 h 1091"/>
                <a:gd name="T12" fmla="*/ 394 w 1092"/>
                <a:gd name="T13" fmla="*/ 771 h 1091"/>
                <a:gd name="T14" fmla="*/ 491 w 1092"/>
                <a:gd name="T15" fmla="*/ 813 h 1091"/>
                <a:gd name="T16" fmla="*/ 601 w 1092"/>
                <a:gd name="T17" fmla="*/ 813 h 1091"/>
                <a:gd name="T18" fmla="*/ 698 w 1092"/>
                <a:gd name="T19" fmla="*/ 771 h 1091"/>
                <a:gd name="T20" fmla="*/ 772 w 1092"/>
                <a:gd name="T21" fmla="*/ 698 h 1091"/>
                <a:gd name="T22" fmla="*/ 814 w 1092"/>
                <a:gd name="T23" fmla="*/ 600 h 1091"/>
                <a:gd name="T24" fmla="*/ 814 w 1092"/>
                <a:gd name="T25" fmla="*/ 491 h 1091"/>
                <a:gd name="T26" fmla="*/ 772 w 1092"/>
                <a:gd name="T27" fmla="*/ 394 h 1091"/>
                <a:gd name="T28" fmla="*/ 698 w 1092"/>
                <a:gd name="T29" fmla="*/ 318 h 1091"/>
                <a:gd name="T30" fmla="*/ 601 w 1092"/>
                <a:gd name="T31" fmla="*/ 279 h 1091"/>
                <a:gd name="T32" fmla="*/ 545 w 1092"/>
                <a:gd name="T33" fmla="*/ 0 h 1091"/>
                <a:gd name="T34" fmla="*/ 704 w 1092"/>
                <a:gd name="T35" fmla="*/ 22 h 1091"/>
                <a:gd name="T36" fmla="*/ 843 w 1092"/>
                <a:gd name="T37" fmla="*/ 88 h 1091"/>
                <a:gd name="T38" fmla="*/ 959 w 1092"/>
                <a:gd name="T39" fmla="*/ 187 h 1091"/>
                <a:gd name="T40" fmla="*/ 1042 w 1092"/>
                <a:gd name="T41" fmla="*/ 316 h 1091"/>
                <a:gd name="T42" fmla="*/ 1086 w 1092"/>
                <a:gd name="T43" fmla="*/ 465 h 1091"/>
                <a:gd name="T44" fmla="*/ 1086 w 1092"/>
                <a:gd name="T45" fmla="*/ 626 h 1091"/>
                <a:gd name="T46" fmla="*/ 1042 w 1092"/>
                <a:gd name="T47" fmla="*/ 775 h 1091"/>
                <a:gd name="T48" fmla="*/ 959 w 1092"/>
                <a:gd name="T49" fmla="*/ 902 h 1091"/>
                <a:gd name="T50" fmla="*/ 843 w 1092"/>
                <a:gd name="T51" fmla="*/ 1004 h 1091"/>
                <a:gd name="T52" fmla="*/ 704 w 1092"/>
                <a:gd name="T53" fmla="*/ 1067 h 1091"/>
                <a:gd name="T54" fmla="*/ 545 w 1092"/>
                <a:gd name="T55" fmla="*/ 1091 h 1091"/>
                <a:gd name="T56" fmla="*/ 388 w 1092"/>
                <a:gd name="T57" fmla="*/ 1067 h 1091"/>
                <a:gd name="T58" fmla="*/ 249 w 1092"/>
                <a:gd name="T59" fmla="*/ 1004 h 1091"/>
                <a:gd name="T60" fmla="*/ 133 w 1092"/>
                <a:gd name="T61" fmla="*/ 902 h 1091"/>
                <a:gd name="T62" fmla="*/ 50 w 1092"/>
                <a:gd name="T63" fmla="*/ 775 h 1091"/>
                <a:gd name="T64" fmla="*/ 6 w 1092"/>
                <a:gd name="T65" fmla="*/ 626 h 1091"/>
                <a:gd name="T66" fmla="*/ 6 w 1092"/>
                <a:gd name="T67" fmla="*/ 465 h 1091"/>
                <a:gd name="T68" fmla="*/ 50 w 1092"/>
                <a:gd name="T69" fmla="*/ 316 h 1091"/>
                <a:gd name="T70" fmla="*/ 133 w 1092"/>
                <a:gd name="T71" fmla="*/ 187 h 1091"/>
                <a:gd name="T72" fmla="*/ 249 w 1092"/>
                <a:gd name="T73" fmla="*/ 88 h 1091"/>
                <a:gd name="T74" fmla="*/ 388 w 1092"/>
                <a:gd name="T75" fmla="*/ 22 h 1091"/>
                <a:gd name="T76" fmla="*/ 545 w 1092"/>
                <a:gd name="T77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2" h="1091">
                  <a:moveTo>
                    <a:pt x="545" y="273"/>
                  </a:moveTo>
                  <a:lnTo>
                    <a:pt x="491" y="279"/>
                  </a:lnTo>
                  <a:lnTo>
                    <a:pt x="440" y="294"/>
                  </a:lnTo>
                  <a:lnTo>
                    <a:pt x="394" y="318"/>
                  </a:lnTo>
                  <a:lnTo>
                    <a:pt x="352" y="352"/>
                  </a:lnTo>
                  <a:lnTo>
                    <a:pt x="320" y="394"/>
                  </a:lnTo>
                  <a:lnTo>
                    <a:pt x="294" y="440"/>
                  </a:lnTo>
                  <a:lnTo>
                    <a:pt x="278" y="491"/>
                  </a:lnTo>
                  <a:lnTo>
                    <a:pt x="272" y="545"/>
                  </a:lnTo>
                  <a:lnTo>
                    <a:pt x="278" y="600"/>
                  </a:lnTo>
                  <a:lnTo>
                    <a:pt x="294" y="652"/>
                  </a:lnTo>
                  <a:lnTo>
                    <a:pt x="320" y="698"/>
                  </a:lnTo>
                  <a:lnTo>
                    <a:pt x="352" y="738"/>
                  </a:lnTo>
                  <a:lnTo>
                    <a:pt x="394" y="771"/>
                  </a:lnTo>
                  <a:lnTo>
                    <a:pt x="440" y="797"/>
                  </a:lnTo>
                  <a:lnTo>
                    <a:pt x="491" y="813"/>
                  </a:lnTo>
                  <a:lnTo>
                    <a:pt x="545" y="819"/>
                  </a:lnTo>
                  <a:lnTo>
                    <a:pt x="601" y="813"/>
                  </a:lnTo>
                  <a:lnTo>
                    <a:pt x="652" y="797"/>
                  </a:lnTo>
                  <a:lnTo>
                    <a:pt x="698" y="771"/>
                  </a:lnTo>
                  <a:lnTo>
                    <a:pt x="738" y="738"/>
                  </a:lnTo>
                  <a:lnTo>
                    <a:pt x="772" y="698"/>
                  </a:lnTo>
                  <a:lnTo>
                    <a:pt x="798" y="652"/>
                  </a:lnTo>
                  <a:lnTo>
                    <a:pt x="814" y="600"/>
                  </a:lnTo>
                  <a:lnTo>
                    <a:pt x="820" y="545"/>
                  </a:lnTo>
                  <a:lnTo>
                    <a:pt x="814" y="491"/>
                  </a:lnTo>
                  <a:lnTo>
                    <a:pt x="798" y="440"/>
                  </a:lnTo>
                  <a:lnTo>
                    <a:pt x="772" y="394"/>
                  </a:lnTo>
                  <a:lnTo>
                    <a:pt x="738" y="352"/>
                  </a:lnTo>
                  <a:lnTo>
                    <a:pt x="698" y="318"/>
                  </a:lnTo>
                  <a:lnTo>
                    <a:pt x="652" y="294"/>
                  </a:lnTo>
                  <a:lnTo>
                    <a:pt x="601" y="279"/>
                  </a:lnTo>
                  <a:lnTo>
                    <a:pt x="545" y="273"/>
                  </a:lnTo>
                  <a:close/>
                  <a:moveTo>
                    <a:pt x="545" y="0"/>
                  </a:moveTo>
                  <a:lnTo>
                    <a:pt x="627" y="6"/>
                  </a:lnTo>
                  <a:lnTo>
                    <a:pt x="704" y="22"/>
                  </a:lnTo>
                  <a:lnTo>
                    <a:pt x="776" y="50"/>
                  </a:lnTo>
                  <a:lnTo>
                    <a:pt x="843" y="88"/>
                  </a:lnTo>
                  <a:lnTo>
                    <a:pt x="905" y="134"/>
                  </a:lnTo>
                  <a:lnTo>
                    <a:pt x="959" y="187"/>
                  </a:lnTo>
                  <a:lnTo>
                    <a:pt x="1005" y="249"/>
                  </a:lnTo>
                  <a:lnTo>
                    <a:pt x="1042" y="316"/>
                  </a:lnTo>
                  <a:lnTo>
                    <a:pt x="1068" y="388"/>
                  </a:lnTo>
                  <a:lnTo>
                    <a:pt x="1086" y="465"/>
                  </a:lnTo>
                  <a:lnTo>
                    <a:pt x="1092" y="545"/>
                  </a:lnTo>
                  <a:lnTo>
                    <a:pt x="1086" y="626"/>
                  </a:lnTo>
                  <a:lnTo>
                    <a:pt x="1068" y="704"/>
                  </a:lnTo>
                  <a:lnTo>
                    <a:pt x="1042" y="775"/>
                  </a:lnTo>
                  <a:lnTo>
                    <a:pt x="1005" y="843"/>
                  </a:lnTo>
                  <a:lnTo>
                    <a:pt x="959" y="902"/>
                  </a:lnTo>
                  <a:lnTo>
                    <a:pt x="905" y="958"/>
                  </a:lnTo>
                  <a:lnTo>
                    <a:pt x="843" y="1004"/>
                  </a:lnTo>
                  <a:lnTo>
                    <a:pt x="776" y="1042"/>
                  </a:lnTo>
                  <a:lnTo>
                    <a:pt x="704" y="1067"/>
                  </a:lnTo>
                  <a:lnTo>
                    <a:pt x="627" y="1085"/>
                  </a:lnTo>
                  <a:lnTo>
                    <a:pt x="545" y="1091"/>
                  </a:lnTo>
                  <a:lnTo>
                    <a:pt x="465" y="1085"/>
                  </a:lnTo>
                  <a:lnTo>
                    <a:pt x="388" y="1067"/>
                  </a:lnTo>
                  <a:lnTo>
                    <a:pt x="316" y="1042"/>
                  </a:lnTo>
                  <a:lnTo>
                    <a:pt x="249" y="1004"/>
                  </a:lnTo>
                  <a:lnTo>
                    <a:pt x="187" y="958"/>
                  </a:lnTo>
                  <a:lnTo>
                    <a:pt x="133" y="902"/>
                  </a:lnTo>
                  <a:lnTo>
                    <a:pt x="87" y="843"/>
                  </a:lnTo>
                  <a:lnTo>
                    <a:pt x="50" y="775"/>
                  </a:lnTo>
                  <a:lnTo>
                    <a:pt x="22" y="704"/>
                  </a:lnTo>
                  <a:lnTo>
                    <a:pt x="6" y="626"/>
                  </a:lnTo>
                  <a:lnTo>
                    <a:pt x="0" y="545"/>
                  </a:lnTo>
                  <a:lnTo>
                    <a:pt x="6" y="465"/>
                  </a:lnTo>
                  <a:lnTo>
                    <a:pt x="22" y="388"/>
                  </a:lnTo>
                  <a:lnTo>
                    <a:pt x="50" y="316"/>
                  </a:lnTo>
                  <a:lnTo>
                    <a:pt x="87" y="249"/>
                  </a:lnTo>
                  <a:lnTo>
                    <a:pt x="133" y="187"/>
                  </a:lnTo>
                  <a:lnTo>
                    <a:pt x="187" y="134"/>
                  </a:lnTo>
                  <a:lnTo>
                    <a:pt x="249" y="88"/>
                  </a:lnTo>
                  <a:lnTo>
                    <a:pt x="316" y="50"/>
                  </a:lnTo>
                  <a:lnTo>
                    <a:pt x="388" y="22"/>
                  </a:lnTo>
                  <a:lnTo>
                    <a:pt x="465" y="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B058A6A-7210-BC45-A310-36D2E3387591}"/>
              </a:ext>
            </a:extLst>
          </p:cNvPr>
          <p:cNvGrpSpPr/>
          <p:nvPr/>
        </p:nvGrpSpPr>
        <p:grpSpPr>
          <a:xfrm>
            <a:off x="7108626" y="1718984"/>
            <a:ext cx="3353116" cy="3177898"/>
            <a:chOff x="6917760" y="1784501"/>
            <a:chExt cx="3353116" cy="3177898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E2BC7EC8-BD8A-BA40-9FE7-76D35F3C4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760" y="1784501"/>
              <a:ext cx="926488" cy="1947782"/>
            </a:xfrm>
            <a:custGeom>
              <a:avLst/>
              <a:gdLst>
                <a:gd name="T0" fmla="*/ 0 w 772"/>
                <a:gd name="T1" fmla="*/ 0 h 1623"/>
                <a:gd name="T2" fmla="*/ 100 w 772"/>
                <a:gd name="T3" fmla="*/ 0 h 1623"/>
                <a:gd name="T4" fmla="*/ 100 w 772"/>
                <a:gd name="T5" fmla="*/ 4 h 1623"/>
                <a:gd name="T6" fmla="*/ 105 w 772"/>
                <a:gd name="T7" fmla="*/ 19 h 1623"/>
                <a:gd name="T8" fmla="*/ 113 w 772"/>
                <a:gd name="T9" fmla="*/ 44 h 1623"/>
                <a:gd name="T10" fmla="*/ 124 w 772"/>
                <a:gd name="T11" fmla="*/ 77 h 1623"/>
                <a:gd name="T12" fmla="*/ 138 w 772"/>
                <a:gd name="T13" fmla="*/ 119 h 1623"/>
                <a:gd name="T14" fmla="*/ 153 w 772"/>
                <a:gd name="T15" fmla="*/ 167 h 1623"/>
                <a:gd name="T16" fmla="*/ 171 w 772"/>
                <a:gd name="T17" fmla="*/ 221 h 1623"/>
                <a:gd name="T18" fmla="*/ 192 w 772"/>
                <a:gd name="T19" fmla="*/ 280 h 1623"/>
                <a:gd name="T20" fmla="*/ 213 w 772"/>
                <a:gd name="T21" fmla="*/ 344 h 1623"/>
                <a:gd name="T22" fmla="*/ 234 w 772"/>
                <a:gd name="T23" fmla="*/ 413 h 1623"/>
                <a:gd name="T24" fmla="*/ 259 w 772"/>
                <a:gd name="T25" fmla="*/ 484 h 1623"/>
                <a:gd name="T26" fmla="*/ 282 w 772"/>
                <a:gd name="T27" fmla="*/ 557 h 1623"/>
                <a:gd name="T28" fmla="*/ 307 w 772"/>
                <a:gd name="T29" fmla="*/ 634 h 1623"/>
                <a:gd name="T30" fmla="*/ 332 w 772"/>
                <a:gd name="T31" fmla="*/ 709 h 1623"/>
                <a:gd name="T32" fmla="*/ 357 w 772"/>
                <a:gd name="T33" fmla="*/ 785 h 1623"/>
                <a:gd name="T34" fmla="*/ 382 w 772"/>
                <a:gd name="T35" fmla="*/ 860 h 1623"/>
                <a:gd name="T36" fmla="*/ 407 w 772"/>
                <a:gd name="T37" fmla="*/ 935 h 1623"/>
                <a:gd name="T38" fmla="*/ 430 w 772"/>
                <a:gd name="T39" fmla="*/ 1008 h 1623"/>
                <a:gd name="T40" fmla="*/ 453 w 772"/>
                <a:gd name="T41" fmla="*/ 1077 h 1623"/>
                <a:gd name="T42" fmla="*/ 474 w 772"/>
                <a:gd name="T43" fmla="*/ 1143 h 1623"/>
                <a:gd name="T44" fmla="*/ 493 w 772"/>
                <a:gd name="T45" fmla="*/ 1204 h 1623"/>
                <a:gd name="T46" fmla="*/ 511 w 772"/>
                <a:gd name="T47" fmla="*/ 1260 h 1623"/>
                <a:gd name="T48" fmla="*/ 528 w 772"/>
                <a:gd name="T49" fmla="*/ 1310 h 1623"/>
                <a:gd name="T50" fmla="*/ 541 w 772"/>
                <a:gd name="T51" fmla="*/ 1354 h 1623"/>
                <a:gd name="T52" fmla="*/ 553 w 772"/>
                <a:gd name="T53" fmla="*/ 1388 h 1623"/>
                <a:gd name="T54" fmla="*/ 560 w 772"/>
                <a:gd name="T55" fmla="*/ 1417 h 1623"/>
                <a:gd name="T56" fmla="*/ 580 w 772"/>
                <a:gd name="T57" fmla="*/ 1465 h 1623"/>
                <a:gd name="T58" fmla="*/ 601 w 772"/>
                <a:gd name="T59" fmla="*/ 1507 h 1623"/>
                <a:gd name="T60" fmla="*/ 626 w 772"/>
                <a:gd name="T61" fmla="*/ 1540 h 1623"/>
                <a:gd name="T62" fmla="*/ 651 w 772"/>
                <a:gd name="T63" fmla="*/ 1567 h 1623"/>
                <a:gd name="T64" fmla="*/ 676 w 772"/>
                <a:gd name="T65" fmla="*/ 1586 h 1623"/>
                <a:gd name="T66" fmla="*/ 701 w 772"/>
                <a:gd name="T67" fmla="*/ 1601 h 1623"/>
                <a:gd name="T68" fmla="*/ 724 w 772"/>
                <a:gd name="T69" fmla="*/ 1611 h 1623"/>
                <a:gd name="T70" fmla="*/ 743 w 772"/>
                <a:gd name="T71" fmla="*/ 1617 h 1623"/>
                <a:gd name="T72" fmla="*/ 758 w 772"/>
                <a:gd name="T73" fmla="*/ 1621 h 1623"/>
                <a:gd name="T74" fmla="*/ 768 w 772"/>
                <a:gd name="T75" fmla="*/ 1623 h 1623"/>
                <a:gd name="T76" fmla="*/ 772 w 772"/>
                <a:gd name="T77" fmla="*/ 1623 h 1623"/>
                <a:gd name="T78" fmla="*/ 568 w 772"/>
                <a:gd name="T79" fmla="*/ 1623 h 1623"/>
                <a:gd name="T80" fmla="*/ 532 w 772"/>
                <a:gd name="T81" fmla="*/ 1621 h 1623"/>
                <a:gd name="T82" fmla="*/ 501 w 772"/>
                <a:gd name="T83" fmla="*/ 1611 h 1623"/>
                <a:gd name="T84" fmla="*/ 476 w 772"/>
                <a:gd name="T85" fmla="*/ 1598 h 1623"/>
                <a:gd name="T86" fmla="*/ 455 w 772"/>
                <a:gd name="T87" fmla="*/ 1580 h 1623"/>
                <a:gd name="T88" fmla="*/ 438 w 772"/>
                <a:gd name="T89" fmla="*/ 1561 h 1623"/>
                <a:gd name="T90" fmla="*/ 424 w 772"/>
                <a:gd name="T91" fmla="*/ 1540 h 1623"/>
                <a:gd name="T92" fmla="*/ 414 w 772"/>
                <a:gd name="T93" fmla="*/ 1521 h 1623"/>
                <a:gd name="T94" fmla="*/ 407 w 772"/>
                <a:gd name="T95" fmla="*/ 1504 h 1623"/>
                <a:gd name="T96" fmla="*/ 403 w 772"/>
                <a:gd name="T97" fmla="*/ 1488 h 1623"/>
                <a:gd name="T98" fmla="*/ 401 w 772"/>
                <a:gd name="T99" fmla="*/ 1479 h 1623"/>
                <a:gd name="T100" fmla="*/ 399 w 772"/>
                <a:gd name="T101" fmla="*/ 1477 h 1623"/>
                <a:gd name="T102" fmla="*/ 0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0" y="0"/>
                  </a:moveTo>
                  <a:lnTo>
                    <a:pt x="100" y="0"/>
                  </a:lnTo>
                  <a:lnTo>
                    <a:pt x="100" y="4"/>
                  </a:lnTo>
                  <a:lnTo>
                    <a:pt x="105" y="19"/>
                  </a:lnTo>
                  <a:lnTo>
                    <a:pt x="113" y="44"/>
                  </a:lnTo>
                  <a:lnTo>
                    <a:pt x="124" y="77"/>
                  </a:lnTo>
                  <a:lnTo>
                    <a:pt x="138" y="119"/>
                  </a:lnTo>
                  <a:lnTo>
                    <a:pt x="153" y="167"/>
                  </a:lnTo>
                  <a:lnTo>
                    <a:pt x="171" y="221"/>
                  </a:lnTo>
                  <a:lnTo>
                    <a:pt x="192" y="280"/>
                  </a:lnTo>
                  <a:lnTo>
                    <a:pt x="213" y="344"/>
                  </a:lnTo>
                  <a:lnTo>
                    <a:pt x="234" y="413"/>
                  </a:lnTo>
                  <a:lnTo>
                    <a:pt x="259" y="484"/>
                  </a:lnTo>
                  <a:lnTo>
                    <a:pt x="282" y="557"/>
                  </a:lnTo>
                  <a:lnTo>
                    <a:pt x="307" y="634"/>
                  </a:lnTo>
                  <a:lnTo>
                    <a:pt x="332" y="709"/>
                  </a:lnTo>
                  <a:lnTo>
                    <a:pt x="357" y="785"/>
                  </a:lnTo>
                  <a:lnTo>
                    <a:pt x="382" y="860"/>
                  </a:lnTo>
                  <a:lnTo>
                    <a:pt x="407" y="935"/>
                  </a:lnTo>
                  <a:lnTo>
                    <a:pt x="430" y="1008"/>
                  </a:lnTo>
                  <a:lnTo>
                    <a:pt x="453" y="1077"/>
                  </a:lnTo>
                  <a:lnTo>
                    <a:pt x="474" y="1143"/>
                  </a:lnTo>
                  <a:lnTo>
                    <a:pt x="493" y="1204"/>
                  </a:lnTo>
                  <a:lnTo>
                    <a:pt x="511" y="1260"/>
                  </a:lnTo>
                  <a:lnTo>
                    <a:pt x="528" y="1310"/>
                  </a:lnTo>
                  <a:lnTo>
                    <a:pt x="541" y="1354"/>
                  </a:lnTo>
                  <a:lnTo>
                    <a:pt x="553" y="1388"/>
                  </a:lnTo>
                  <a:lnTo>
                    <a:pt x="560" y="1417"/>
                  </a:lnTo>
                  <a:lnTo>
                    <a:pt x="580" y="1465"/>
                  </a:lnTo>
                  <a:lnTo>
                    <a:pt x="601" y="1507"/>
                  </a:lnTo>
                  <a:lnTo>
                    <a:pt x="626" y="1540"/>
                  </a:lnTo>
                  <a:lnTo>
                    <a:pt x="651" y="1567"/>
                  </a:lnTo>
                  <a:lnTo>
                    <a:pt x="676" y="1586"/>
                  </a:lnTo>
                  <a:lnTo>
                    <a:pt x="701" y="1601"/>
                  </a:lnTo>
                  <a:lnTo>
                    <a:pt x="724" y="1611"/>
                  </a:lnTo>
                  <a:lnTo>
                    <a:pt x="743" y="1617"/>
                  </a:lnTo>
                  <a:lnTo>
                    <a:pt x="758" y="1621"/>
                  </a:lnTo>
                  <a:lnTo>
                    <a:pt x="768" y="1623"/>
                  </a:lnTo>
                  <a:lnTo>
                    <a:pt x="772" y="1623"/>
                  </a:lnTo>
                  <a:lnTo>
                    <a:pt x="568" y="1623"/>
                  </a:lnTo>
                  <a:lnTo>
                    <a:pt x="532" y="1621"/>
                  </a:lnTo>
                  <a:lnTo>
                    <a:pt x="501" y="1611"/>
                  </a:lnTo>
                  <a:lnTo>
                    <a:pt x="476" y="1598"/>
                  </a:lnTo>
                  <a:lnTo>
                    <a:pt x="455" y="1580"/>
                  </a:lnTo>
                  <a:lnTo>
                    <a:pt x="438" y="1561"/>
                  </a:lnTo>
                  <a:lnTo>
                    <a:pt x="424" y="1540"/>
                  </a:lnTo>
                  <a:lnTo>
                    <a:pt x="414" y="1521"/>
                  </a:lnTo>
                  <a:lnTo>
                    <a:pt x="407" y="1504"/>
                  </a:lnTo>
                  <a:lnTo>
                    <a:pt x="403" y="1488"/>
                  </a:lnTo>
                  <a:lnTo>
                    <a:pt x="401" y="1479"/>
                  </a:lnTo>
                  <a:lnTo>
                    <a:pt x="399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DC5B0063-6BF2-224B-8045-F3EC446F5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224" y="2886204"/>
              <a:ext cx="1212115" cy="846080"/>
            </a:xfrm>
            <a:custGeom>
              <a:avLst/>
              <a:gdLst>
                <a:gd name="T0" fmla="*/ 643 w 1010"/>
                <a:gd name="T1" fmla="*/ 0 h 705"/>
                <a:gd name="T2" fmla="*/ 1010 w 1010"/>
                <a:gd name="T3" fmla="*/ 0 h 705"/>
                <a:gd name="T4" fmla="*/ 993 w 1010"/>
                <a:gd name="T5" fmla="*/ 2 h 705"/>
                <a:gd name="T6" fmla="*/ 973 w 1010"/>
                <a:gd name="T7" fmla="*/ 4 h 705"/>
                <a:gd name="T8" fmla="*/ 950 w 1010"/>
                <a:gd name="T9" fmla="*/ 9 h 705"/>
                <a:gd name="T10" fmla="*/ 927 w 1010"/>
                <a:gd name="T11" fmla="*/ 17 h 705"/>
                <a:gd name="T12" fmla="*/ 902 w 1010"/>
                <a:gd name="T13" fmla="*/ 31 h 705"/>
                <a:gd name="T14" fmla="*/ 877 w 1010"/>
                <a:gd name="T15" fmla="*/ 46 h 705"/>
                <a:gd name="T16" fmla="*/ 854 w 1010"/>
                <a:gd name="T17" fmla="*/ 67 h 705"/>
                <a:gd name="T18" fmla="*/ 831 w 1010"/>
                <a:gd name="T19" fmla="*/ 94 h 705"/>
                <a:gd name="T20" fmla="*/ 812 w 1010"/>
                <a:gd name="T21" fmla="*/ 127 h 705"/>
                <a:gd name="T22" fmla="*/ 795 w 1010"/>
                <a:gd name="T23" fmla="*/ 167 h 705"/>
                <a:gd name="T24" fmla="*/ 779 w 1010"/>
                <a:gd name="T25" fmla="*/ 213 h 705"/>
                <a:gd name="T26" fmla="*/ 770 w 1010"/>
                <a:gd name="T27" fmla="*/ 269 h 705"/>
                <a:gd name="T28" fmla="*/ 766 w 1010"/>
                <a:gd name="T29" fmla="*/ 330 h 705"/>
                <a:gd name="T30" fmla="*/ 760 w 1010"/>
                <a:gd name="T31" fmla="*/ 397 h 705"/>
                <a:gd name="T32" fmla="*/ 751 w 1010"/>
                <a:gd name="T33" fmla="*/ 455 h 705"/>
                <a:gd name="T34" fmla="*/ 735 w 1010"/>
                <a:gd name="T35" fmla="*/ 505 h 705"/>
                <a:gd name="T36" fmla="*/ 716 w 1010"/>
                <a:gd name="T37" fmla="*/ 547 h 705"/>
                <a:gd name="T38" fmla="*/ 695 w 1010"/>
                <a:gd name="T39" fmla="*/ 584 h 705"/>
                <a:gd name="T40" fmla="*/ 670 w 1010"/>
                <a:gd name="T41" fmla="*/ 614 h 705"/>
                <a:gd name="T42" fmla="*/ 645 w 1010"/>
                <a:gd name="T43" fmla="*/ 637 h 705"/>
                <a:gd name="T44" fmla="*/ 618 w 1010"/>
                <a:gd name="T45" fmla="*/ 659 h 705"/>
                <a:gd name="T46" fmla="*/ 591 w 1010"/>
                <a:gd name="T47" fmla="*/ 674 h 705"/>
                <a:gd name="T48" fmla="*/ 566 w 1010"/>
                <a:gd name="T49" fmla="*/ 685 h 705"/>
                <a:gd name="T50" fmla="*/ 543 w 1010"/>
                <a:gd name="T51" fmla="*/ 693 h 705"/>
                <a:gd name="T52" fmla="*/ 522 w 1010"/>
                <a:gd name="T53" fmla="*/ 699 h 705"/>
                <a:gd name="T54" fmla="*/ 503 w 1010"/>
                <a:gd name="T55" fmla="*/ 703 h 705"/>
                <a:gd name="T56" fmla="*/ 489 w 1010"/>
                <a:gd name="T57" fmla="*/ 705 h 705"/>
                <a:gd name="T58" fmla="*/ 482 w 1010"/>
                <a:gd name="T59" fmla="*/ 705 h 705"/>
                <a:gd name="T60" fmla="*/ 478 w 1010"/>
                <a:gd name="T61" fmla="*/ 705 h 705"/>
                <a:gd name="T62" fmla="*/ 0 w 1010"/>
                <a:gd name="T63" fmla="*/ 705 h 705"/>
                <a:gd name="T64" fmla="*/ 61 w 1010"/>
                <a:gd name="T65" fmla="*/ 701 h 705"/>
                <a:gd name="T66" fmla="*/ 119 w 1010"/>
                <a:gd name="T67" fmla="*/ 689 h 705"/>
                <a:gd name="T68" fmla="*/ 169 w 1010"/>
                <a:gd name="T69" fmla="*/ 670 h 705"/>
                <a:gd name="T70" fmla="*/ 215 w 1010"/>
                <a:gd name="T71" fmla="*/ 645 h 705"/>
                <a:gd name="T72" fmla="*/ 255 w 1010"/>
                <a:gd name="T73" fmla="*/ 611 h 705"/>
                <a:gd name="T74" fmla="*/ 290 w 1010"/>
                <a:gd name="T75" fmla="*/ 572 h 705"/>
                <a:gd name="T76" fmla="*/ 316 w 1010"/>
                <a:gd name="T77" fmla="*/ 526 h 705"/>
                <a:gd name="T78" fmla="*/ 340 w 1010"/>
                <a:gd name="T79" fmla="*/ 474 h 705"/>
                <a:gd name="T80" fmla="*/ 355 w 1010"/>
                <a:gd name="T81" fmla="*/ 417 h 705"/>
                <a:gd name="T82" fmla="*/ 366 w 1010"/>
                <a:gd name="T83" fmla="*/ 353 h 705"/>
                <a:gd name="T84" fmla="*/ 368 w 1010"/>
                <a:gd name="T85" fmla="*/ 286 h 705"/>
                <a:gd name="T86" fmla="*/ 372 w 1010"/>
                <a:gd name="T87" fmla="*/ 232 h 705"/>
                <a:gd name="T88" fmla="*/ 382 w 1010"/>
                <a:gd name="T89" fmla="*/ 186 h 705"/>
                <a:gd name="T90" fmla="*/ 397 w 1010"/>
                <a:gd name="T91" fmla="*/ 146 h 705"/>
                <a:gd name="T92" fmla="*/ 416 w 1010"/>
                <a:gd name="T93" fmla="*/ 113 h 705"/>
                <a:gd name="T94" fmla="*/ 439 w 1010"/>
                <a:gd name="T95" fmla="*/ 84 h 705"/>
                <a:gd name="T96" fmla="*/ 466 w 1010"/>
                <a:gd name="T97" fmla="*/ 61 h 705"/>
                <a:gd name="T98" fmla="*/ 493 w 1010"/>
                <a:gd name="T99" fmla="*/ 44 h 705"/>
                <a:gd name="T100" fmla="*/ 520 w 1010"/>
                <a:gd name="T101" fmla="*/ 31 h 705"/>
                <a:gd name="T102" fmla="*/ 547 w 1010"/>
                <a:gd name="T103" fmla="*/ 19 h 705"/>
                <a:gd name="T104" fmla="*/ 572 w 1010"/>
                <a:gd name="T105" fmla="*/ 11 h 705"/>
                <a:gd name="T106" fmla="*/ 595 w 1010"/>
                <a:gd name="T107" fmla="*/ 6 h 705"/>
                <a:gd name="T108" fmla="*/ 616 w 1010"/>
                <a:gd name="T109" fmla="*/ 4 h 705"/>
                <a:gd name="T110" fmla="*/ 630 w 1010"/>
                <a:gd name="T111" fmla="*/ 2 h 705"/>
                <a:gd name="T112" fmla="*/ 641 w 1010"/>
                <a:gd name="T113" fmla="*/ 0 h 705"/>
                <a:gd name="T114" fmla="*/ 643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643" y="0"/>
                  </a:moveTo>
                  <a:lnTo>
                    <a:pt x="1010" y="0"/>
                  </a:lnTo>
                  <a:lnTo>
                    <a:pt x="993" y="2"/>
                  </a:lnTo>
                  <a:lnTo>
                    <a:pt x="973" y="4"/>
                  </a:lnTo>
                  <a:lnTo>
                    <a:pt x="950" y="9"/>
                  </a:lnTo>
                  <a:lnTo>
                    <a:pt x="927" y="17"/>
                  </a:lnTo>
                  <a:lnTo>
                    <a:pt x="902" y="31"/>
                  </a:lnTo>
                  <a:lnTo>
                    <a:pt x="877" y="46"/>
                  </a:lnTo>
                  <a:lnTo>
                    <a:pt x="854" y="67"/>
                  </a:lnTo>
                  <a:lnTo>
                    <a:pt x="831" y="94"/>
                  </a:lnTo>
                  <a:lnTo>
                    <a:pt x="812" y="127"/>
                  </a:lnTo>
                  <a:lnTo>
                    <a:pt x="795" y="167"/>
                  </a:lnTo>
                  <a:lnTo>
                    <a:pt x="779" y="213"/>
                  </a:lnTo>
                  <a:lnTo>
                    <a:pt x="770" y="269"/>
                  </a:lnTo>
                  <a:lnTo>
                    <a:pt x="766" y="330"/>
                  </a:lnTo>
                  <a:lnTo>
                    <a:pt x="760" y="397"/>
                  </a:lnTo>
                  <a:lnTo>
                    <a:pt x="751" y="455"/>
                  </a:lnTo>
                  <a:lnTo>
                    <a:pt x="735" y="505"/>
                  </a:lnTo>
                  <a:lnTo>
                    <a:pt x="716" y="547"/>
                  </a:lnTo>
                  <a:lnTo>
                    <a:pt x="695" y="584"/>
                  </a:lnTo>
                  <a:lnTo>
                    <a:pt x="670" y="614"/>
                  </a:lnTo>
                  <a:lnTo>
                    <a:pt x="645" y="637"/>
                  </a:lnTo>
                  <a:lnTo>
                    <a:pt x="618" y="659"/>
                  </a:lnTo>
                  <a:lnTo>
                    <a:pt x="591" y="674"/>
                  </a:lnTo>
                  <a:lnTo>
                    <a:pt x="566" y="685"/>
                  </a:lnTo>
                  <a:lnTo>
                    <a:pt x="543" y="693"/>
                  </a:lnTo>
                  <a:lnTo>
                    <a:pt x="522" y="699"/>
                  </a:lnTo>
                  <a:lnTo>
                    <a:pt x="503" y="703"/>
                  </a:lnTo>
                  <a:lnTo>
                    <a:pt x="489" y="705"/>
                  </a:lnTo>
                  <a:lnTo>
                    <a:pt x="482" y="705"/>
                  </a:lnTo>
                  <a:lnTo>
                    <a:pt x="478" y="705"/>
                  </a:lnTo>
                  <a:lnTo>
                    <a:pt x="0" y="705"/>
                  </a:lnTo>
                  <a:lnTo>
                    <a:pt x="61" y="701"/>
                  </a:lnTo>
                  <a:lnTo>
                    <a:pt x="119" y="689"/>
                  </a:lnTo>
                  <a:lnTo>
                    <a:pt x="169" y="670"/>
                  </a:lnTo>
                  <a:lnTo>
                    <a:pt x="215" y="645"/>
                  </a:lnTo>
                  <a:lnTo>
                    <a:pt x="255" y="611"/>
                  </a:lnTo>
                  <a:lnTo>
                    <a:pt x="290" y="572"/>
                  </a:lnTo>
                  <a:lnTo>
                    <a:pt x="316" y="526"/>
                  </a:lnTo>
                  <a:lnTo>
                    <a:pt x="340" y="474"/>
                  </a:lnTo>
                  <a:lnTo>
                    <a:pt x="355" y="417"/>
                  </a:lnTo>
                  <a:lnTo>
                    <a:pt x="366" y="353"/>
                  </a:lnTo>
                  <a:lnTo>
                    <a:pt x="368" y="286"/>
                  </a:lnTo>
                  <a:lnTo>
                    <a:pt x="372" y="232"/>
                  </a:lnTo>
                  <a:lnTo>
                    <a:pt x="382" y="186"/>
                  </a:lnTo>
                  <a:lnTo>
                    <a:pt x="397" y="146"/>
                  </a:lnTo>
                  <a:lnTo>
                    <a:pt x="416" y="113"/>
                  </a:lnTo>
                  <a:lnTo>
                    <a:pt x="439" y="84"/>
                  </a:lnTo>
                  <a:lnTo>
                    <a:pt x="466" y="61"/>
                  </a:lnTo>
                  <a:lnTo>
                    <a:pt x="493" y="44"/>
                  </a:lnTo>
                  <a:lnTo>
                    <a:pt x="520" y="31"/>
                  </a:lnTo>
                  <a:lnTo>
                    <a:pt x="547" y="19"/>
                  </a:lnTo>
                  <a:lnTo>
                    <a:pt x="572" y="11"/>
                  </a:lnTo>
                  <a:lnTo>
                    <a:pt x="595" y="6"/>
                  </a:lnTo>
                  <a:lnTo>
                    <a:pt x="616" y="4"/>
                  </a:lnTo>
                  <a:lnTo>
                    <a:pt x="630" y="2"/>
                  </a:lnTo>
                  <a:lnTo>
                    <a:pt x="641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685138A8-9230-F74B-A908-9B9AFE0DF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95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942073B4-0F58-4548-AA50-208017C5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700" y="2886204"/>
              <a:ext cx="1645355" cy="1407732"/>
            </a:xfrm>
            <a:custGeom>
              <a:avLst/>
              <a:gdLst>
                <a:gd name="T0" fmla="*/ 0 w 1371"/>
                <a:gd name="T1" fmla="*/ 0 h 1173"/>
                <a:gd name="T2" fmla="*/ 507 w 1371"/>
                <a:gd name="T3" fmla="*/ 0 h 1173"/>
                <a:gd name="T4" fmla="*/ 588 w 1371"/>
                <a:gd name="T5" fmla="*/ 21 h 1173"/>
                <a:gd name="T6" fmla="*/ 665 w 1371"/>
                <a:gd name="T7" fmla="*/ 50 h 1173"/>
                <a:gd name="T8" fmla="*/ 736 w 1371"/>
                <a:gd name="T9" fmla="*/ 86 h 1173"/>
                <a:gd name="T10" fmla="*/ 803 w 1371"/>
                <a:gd name="T11" fmla="*/ 130 h 1173"/>
                <a:gd name="T12" fmla="*/ 866 w 1371"/>
                <a:gd name="T13" fmla="*/ 180 h 1173"/>
                <a:gd name="T14" fmla="*/ 924 w 1371"/>
                <a:gd name="T15" fmla="*/ 236 h 1173"/>
                <a:gd name="T16" fmla="*/ 978 w 1371"/>
                <a:gd name="T17" fmla="*/ 296 h 1173"/>
                <a:gd name="T18" fmla="*/ 1028 w 1371"/>
                <a:gd name="T19" fmla="*/ 359 h 1173"/>
                <a:gd name="T20" fmla="*/ 1074 w 1371"/>
                <a:gd name="T21" fmla="*/ 426 h 1173"/>
                <a:gd name="T22" fmla="*/ 1116 w 1371"/>
                <a:gd name="T23" fmla="*/ 493 h 1173"/>
                <a:gd name="T24" fmla="*/ 1154 w 1371"/>
                <a:gd name="T25" fmla="*/ 562 h 1173"/>
                <a:gd name="T26" fmla="*/ 1189 w 1371"/>
                <a:gd name="T27" fmla="*/ 632 h 1173"/>
                <a:gd name="T28" fmla="*/ 1222 w 1371"/>
                <a:gd name="T29" fmla="*/ 701 h 1173"/>
                <a:gd name="T30" fmla="*/ 1249 w 1371"/>
                <a:gd name="T31" fmla="*/ 770 h 1173"/>
                <a:gd name="T32" fmla="*/ 1274 w 1371"/>
                <a:gd name="T33" fmla="*/ 833 h 1173"/>
                <a:gd name="T34" fmla="*/ 1295 w 1371"/>
                <a:gd name="T35" fmla="*/ 897 h 1173"/>
                <a:gd name="T36" fmla="*/ 1314 w 1371"/>
                <a:gd name="T37" fmla="*/ 954 h 1173"/>
                <a:gd name="T38" fmla="*/ 1329 w 1371"/>
                <a:gd name="T39" fmla="*/ 1006 h 1173"/>
                <a:gd name="T40" fmla="*/ 1343 w 1371"/>
                <a:gd name="T41" fmla="*/ 1054 h 1173"/>
                <a:gd name="T42" fmla="*/ 1354 w 1371"/>
                <a:gd name="T43" fmla="*/ 1094 h 1173"/>
                <a:gd name="T44" fmla="*/ 1362 w 1371"/>
                <a:gd name="T45" fmla="*/ 1127 h 1173"/>
                <a:gd name="T46" fmla="*/ 1366 w 1371"/>
                <a:gd name="T47" fmla="*/ 1152 h 1173"/>
                <a:gd name="T48" fmla="*/ 1370 w 1371"/>
                <a:gd name="T49" fmla="*/ 1167 h 1173"/>
                <a:gd name="T50" fmla="*/ 1371 w 1371"/>
                <a:gd name="T51" fmla="*/ 1173 h 1173"/>
                <a:gd name="T52" fmla="*/ 644 w 1371"/>
                <a:gd name="T53" fmla="*/ 1173 h 1173"/>
                <a:gd name="T54" fmla="*/ 622 w 1371"/>
                <a:gd name="T55" fmla="*/ 1039 h 1173"/>
                <a:gd name="T56" fmla="*/ 597 w 1371"/>
                <a:gd name="T57" fmla="*/ 918 h 1173"/>
                <a:gd name="T58" fmla="*/ 571 w 1371"/>
                <a:gd name="T59" fmla="*/ 804 h 1173"/>
                <a:gd name="T60" fmla="*/ 540 w 1371"/>
                <a:gd name="T61" fmla="*/ 701 h 1173"/>
                <a:gd name="T62" fmla="*/ 507 w 1371"/>
                <a:gd name="T63" fmla="*/ 607 h 1173"/>
                <a:gd name="T64" fmla="*/ 473 w 1371"/>
                <a:gd name="T65" fmla="*/ 522 h 1173"/>
                <a:gd name="T66" fmla="*/ 436 w 1371"/>
                <a:gd name="T67" fmla="*/ 445 h 1173"/>
                <a:gd name="T68" fmla="*/ 398 w 1371"/>
                <a:gd name="T69" fmla="*/ 376 h 1173"/>
                <a:gd name="T70" fmla="*/ 361 w 1371"/>
                <a:gd name="T71" fmla="*/ 313 h 1173"/>
                <a:gd name="T72" fmla="*/ 323 w 1371"/>
                <a:gd name="T73" fmla="*/ 259 h 1173"/>
                <a:gd name="T74" fmla="*/ 284 w 1371"/>
                <a:gd name="T75" fmla="*/ 211 h 1173"/>
                <a:gd name="T76" fmla="*/ 248 w 1371"/>
                <a:gd name="T77" fmla="*/ 169 h 1173"/>
                <a:gd name="T78" fmla="*/ 211 w 1371"/>
                <a:gd name="T79" fmla="*/ 132 h 1173"/>
                <a:gd name="T80" fmla="*/ 177 w 1371"/>
                <a:gd name="T81" fmla="*/ 102 h 1173"/>
                <a:gd name="T82" fmla="*/ 144 w 1371"/>
                <a:gd name="T83" fmla="*/ 77 h 1173"/>
                <a:gd name="T84" fmla="*/ 113 w 1371"/>
                <a:gd name="T85" fmla="*/ 56 h 1173"/>
                <a:gd name="T86" fmla="*/ 87 w 1371"/>
                <a:gd name="T87" fmla="*/ 38 h 1173"/>
                <a:gd name="T88" fmla="*/ 62 w 1371"/>
                <a:gd name="T89" fmla="*/ 25 h 1173"/>
                <a:gd name="T90" fmla="*/ 41 w 1371"/>
                <a:gd name="T91" fmla="*/ 15 h 1173"/>
                <a:gd name="T92" fmla="*/ 23 w 1371"/>
                <a:gd name="T93" fmla="*/ 8 h 1173"/>
                <a:gd name="T94" fmla="*/ 10 w 1371"/>
                <a:gd name="T95" fmla="*/ 4 h 1173"/>
                <a:gd name="T96" fmla="*/ 2 w 1371"/>
                <a:gd name="T97" fmla="*/ 2 h 1173"/>
                <a:gd name="T98" fmla="*/ 0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0" y="0"/>
                  </a:moveTo>
                  <a:lnTo>
                    <a:pt x="507" y="0"/>
                  </a:lnTo>
                  <a:lnTo>
                    <a:pt x="588" y="21"/>
                  </a:lnTo>
                  <a:lnTo>
                    <a:pt x="665" y="50"/>
                  </a:lnTo>
                  <a:lnTo>
                    <a:pt x="736" y="86"/>
                  </a:lnTo>
                  <a:lnTo>
                    <a:pt x="803" y="130"/>
                  </a:lnTo>
                  <a:lnTo>
                    <a:pt x="866" y="180"/>
                  </a:lnTo>
                  <a:lnTo>
                    <a:pt x="924" y="236"/>
                  </a:lnTo>
                  <a:lnTo>
                    <a:pt x="978" y="296"/>
                  </a:lnTo>
                  <a:lnTo>
                    <a:pt x="1028" y="359"/>
                  </a:lnTo>
                  <a:lnTo>
                    <a:pt x="1074" y="426"/>
                  </a:lnTo>
                  <a:lnTo>
                    <a:pt x="1116" y="493"/>
                  </a:lnTo>
                  <a:lnTo>
                    <a:pt x="1154" y="562"/>
                  </a:lnTo>
                  <a:lnTo>
                    <a:pt x="1189" y="632"/>
                  </a:lnTo>
                  <a:lnTo>
                    <a:pt x="1222" y="701"/>
                  </a:lnTo>
                  <a:lnTo>
                    <a:pt x="1249" y="770"/>
                  </a:lnTo>
                  <a:lnTo>
                    <a:pt x="1274" y="833"/>
                  </a:lnTo>
                  <a:lnTo>
                    <a:pt x="1295" y="897"/>
                  </a:lnTo>
                  <a:lnTo>
                    <a:pt x="1314" y="954"/>
                  </a:lnTo>
                  <a:lnTo>
                    <a:pt x="1329" y="1006"/>
                  </a:lnTo>
                  <a:lnTo>
                    <a:pt x="1343" y="1054"/>
                  </a:lnTo>
                  <a:lnTo>
                    <a:pt x="1354" y="1094"/>
                  </a:lnTo>
                  <a:lnTo>
                    <a:pt x="1362" y="1127"/>
                  </a:lnTo>
                  <a:lnTo>
                    <a:pt x="1366" y="1152"/>
                  </a:lnTo>
                  <a:lnTo>
                    <a:pt x="1370" y="1167"/>
                  </a:lnTo>
                  <a:lnTo>
                    <a:pt x="1371" y="1173"/>
                  </a:lnTo>
                  <a:lnTo>
                    <a:pt x="644" y="1173"/>
                  </a:lnTo>
                  <a:lnTo>
                    <a:pt x="622" y="1039"/>
                  </a:lnTo>
                  <a:lnTo>
                    <a:pt x="597" y="918"/>
                  </a:lnTo>
                  <a:lnTo>
                    <a:pt x="571" y="804"/>
                  </a:lnTo>
                  <a:lnTo>
                    <a:pt x="540" y="701"/>
                  </a:lnTo>
                  <a:lnTo>
                    <a:pt x="507" y="607"/>
                  </a:lnTo>
                  <a:lnTo>
                    <a:pt x="473" y="522"/>
                  </a:lnTo>
                  <a:lnTo>
                    <a:pt x="436" y="445"/>
                  </a:lnTo>
                  <a:lnTo>
                    <a:pt x="398" y="376"/>
                  </a:lnTo>
                  <a:lnTo>
                    <a:pt x="361" y="313"/>
                  </a:lnTo>
                  <a:lnTo>
                    <a:pt x="323" y="259"/>
                  </a:lnTo>
                  <a:lnTo>
                    <a:pt x="284" y="211"/>
                  </a:lnTo>
                  <a:lnTo>
                    <a:pt x="248" y="169"/>
                  </a:lnTo>
                  <a:lnTo>
                    <a:pt x="211" y="132"/>
                  </a:lnTo>
                  <a:lnTo>
                    <a:pt x="177" y="102"/>
                  </a:lnTo>
                  <a:lnTo>
                    <a:pt x="144" y="77"/>
                  </a:lnTo>
                  <a:lnTo>
                    <a:pt x="113" y="56"/>
                  </a:lnTo>
                  <a:lnTo>
                    <a:pt x="87" y="38"/>
                  </a:lnTo>
                  <a:lnTo>
                    <a:pt x="62" y="25"/>
                  </a:lnTo>
                  <a:lnTo>
                    <a:pt x="41" y="15"/>
                  </a:lnTo>
                  <a:lnTo>
                    <a:pt x="23" y="8"/>
                  </a:lnTo>
                  <a:lnTo>
                    <a:pt x="1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4B25153-C136-5948-8546-4F90F5B1CED1}"/>
              </a:ext>
            </a:extLst>
          </p:cNvPr>
          <p:cNvGrpSpPr/>
          <p:nvPr/>
        </p:nvGrpSpPr>
        <p:grpSpPr>
          <a:xfrm>
            <a:off x="9583993" y="4125196"/>
            <a:ext cx="432842" cy="432710"/>
            <a:chOff x="3932238" y="461963"/>
            <a:chExt cx="5205413" cy="520382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4" name="Freeform 93">
              <a:extLst>
                <a:ext uri="{FF2B5EF4-FFF2-40B4-BE49-F238E27FC236}">
                  <a16:creationId xmlns:a16="http://schemas.microsoft.com/office/drawing/2014/main" xmlns="" id="{74E2B0D6-2F6C-6A4F-A3D2-1FA9E0379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914401"/>
              <a:ext cx="4754563" cy="4751388"/>
            </a:xfrm>
            <a:custGeom>
              <a:avLst/>
              <a:gdLst>
                <a:gd name="T0" fmla="*/ 3518 w 5990"/>
                <a:gd name="T1" fmla="*/ 46 h 5986"/>
                <a:gd name="T2" fmla="*/ 4183 w 5990"/>
                <a:gd name="T3" fmla="*/ 247 h 5986"/>
                <a:gd name="T4" fmla="*/ 4673 w 5990"/>
                <a:gd name="T5" fmla="*/ 522 h 5986"/>
                <a:gd name="T6" fmla="*/ 4701 w 5990"/>
                <a:gd name="T7" fmla="*/ 660 h 5986"/>
                <a:gd name="T8" fmla="*/ 4595 w 5990"/>
                <a:gd name="T9" fmla="*/ 756 h 5986"/>
                <a:gd name="T10" fmla="*/ 4336 w 5990"/>
                <a:gd name="T11" fmla="*/ 642 h 5986"/>
                <a:gd name="T12" fmla="*/ 3690 w 5990"/>
                <a:gd name="T13" fmla="*/ 377 h 5986"/>
                <a:gd name="T14" fmla="*/ 2994 w 5990"/>
                <a:gd name="T15" fmla="*/ 285 h 5986"/>
                <a:gd name="T16" fmla="*/ 2276 w 5990"/>
                <a:gd name="T17" fmla="*/ 383 h 5986"/>
                <a:gd name="T18" fmla="*/ 1628 w 5990"/>
                <a:gd name="T19" fmla="*/ 656 h 5986"/>
                <a:gd name="T20" fmla="*/ 1079 w 5990"/>
                <a:gd name="T21" fmla="*/ 1080 h 5986"/>
                <a:gd name="T22" fmla="*/ 656 w 5990"/>
                <a:gd name="T23" fmla="*/ 1629 h 5986"/>
                <a:gd name="T24" fmla="*/ 383 w 5990"/>
                <a:gd name="T25" fmla="*/ 2274 h 5986"/>
                <a:gd name="T26" fmla="*/ 285 w 5990"/>
                <a:gd name="T27" fmla="*/ 2994 h 5986"/>
                <a:gd name="T28" fmla="*/ 383 w 5990"/>
                <a:gd name="T29" fmla="*/ 3712 h 5986"/>
                <a:gd name="T30" fmla="*/ 656 w 5990"/>
                <a:gd name="T31" fmla="*/ 4359 h 5986"/>
                <a:gd name="T32" fmla="*/ 1079 w 5990"/>
                <a:gd name="T33" fmla="*/ 4908 h 5986"/>
                <a:gd name="T34" fmla="*/ 1628 w 5990"/>
                <a:gd name="T35" fmla="*/ 5330 h 5986"/>
                <a:gd name="T36" fmla="*/ 2276 w 5990"/>
                <a:gd name="T37" fmla="*/ 5603 h 5986"/>
                <a:gd name="T38" fmla="*/ 2994 w 5990"/>
                <a:gd name="T39" fmla="*/ 5701 h 5986"/>
                <a:gd name="T40" fmla="*/ 3714 w 5990"/>
                <a:gd name="T41" fmla="*/ 5603 h 5986"/>
                <a:gd name="T42" fmla="*/ 4360 w 5990"/>
                <a:gd name="T43" fmla="*/ 5330 h 5986"/>
                <a:gd name="T44" fmla="*/ 4909 w 5990"/>
                <a:gd name="T45" fmla="*/ 4908 h 5986"/>
                <a:gd name="T46" fmla="*/ 5333 w 5990"/>
                <a:gd name="T47" fmla="*/ 4359 h 5986"/>
                <a:gd name="T48" fmla="*/ 5607 w 5990"/>
                <a:gd name="T49" fmla="*/ 3712 h 5986"/>
                <a:gd name="T50" fmla="*/ 5704 w 5990"/>
                <a:gd name="T51" fmla="*/ 2994 h 5986"/>
                <a:gd name="T52" fmla="*/ 5613 w 5990"/>
                <a:gd name="T53" fmla="*/ 2298 h 5986"/>
                <a:gd name="T54" fmla="*/ 5347 w 5990"/>
                <a:gd name="T55" fmla="*/ 1653 h 5986"/>
                <a:gd name="T56" fmla="*/ 5234 w 5990"/>
                <a:gd name="T57" fmla="*/ 1393 h 5986"/>
                <a:gd name="T58" fmla="*/ 5329 w 5990"/>
                <a:gd name="T59" fmla="*/ 1288 h 5986"/>
                <a:gd name="T60" fmla="*/ 5467 w 5990"/>
                <a:gd name="T61" fmla="*/ 1316 h 5986"/>
                <a:gd name="T62" fmla="*/ 5742 w 5990"/>
                <a:gd name="T63" fmla="*/ 1806 h 5986"/>
                <a:gd name="T64" fmla="*/ 5944 w 5990"/>
                <a:gd name="T65" fmla="*/ 2470 h 5986"/>
                <a:gd name="T66" fmla="*/ 5982 w 5990"/>
                <a:gd name="T67" fmla="*/ 3189 h 5986"/>
                <a:gd name="T68" fmla="*/ 5836 w 5990"/>
                <a:gd name="T69" fmla="*/ 3939 h 5986"/>
                <a:gd name="T70" fmla="*/ 5515 w 5990"/>
                <a:gd name="T71" fmla="*/ 4607 h 5986"/>
                <a:gd name="T72" fmla="*/ 5044 w 5990"/>
                <a:gd name="T73" fmla="*/ 5173 h 5986"/>
                <a:gd name="T74" fmla="*/ 4452 w 5990"/>
                <a:gd name="T75" fmla="*/ 5607 h 5986"/>
                <a:gd name="T76" fmla="*/ 3760 w 5990"/>
                <a:gd name="T77" fmla="*/ 5886 h 5986"/>
                <a:gd name="T78" fmla="*/ 2994 w 5990"/>
                <a:gd name="T79" fmla="*/ 5986 h 5986"/>
                <a:gd name="T80" fmla="*/ 2230 w 5990"/>
                <a:gd name="T81" fmla="*/ 5886 h 5986"/>
                <a:gd name="T82" fmla="*/ 1538 w 5990"/>
                <a:gd name="T83" fmla="*/ 5607 h 5986"/>
                <a:gd name="T84" fmla="*/ 943 w 5990"/>
                <a:gd name="T85" fmla="*/ 5173 h 5986"/>
                <a:gd name="T86" fmla="*/ 475 w 5990"/>
                <a:gd name="T87" fmla="*/ 4607 h 5986"/>
                <a:gd name="T88" fmla="*/ 154 w 5990"/>
                <a:gd name="T89" fmla="*/ 3939 h 5986"/>
                <a:gd name="T90" fmla="*/ 6 w 5990"/>
                <a:gd name="T91" fmla="*/ 3189 h 5986"/>
                <a:gd name="T92" fmla="*/ 56 w 5990"/>
                <a:gd name="T93" fmla="*/ 2414 h 5986"/>
                <a:gd name="T94" fmla="*/ 293 w 5990"/>
                <a:gd name="T95" fmla="*/ 1702 h 5986"/>
                <a:gd name="T96" fmla="*/ 692 w 5990"/>
                <a:gd name="T97" fmla="*/ 1082 h 5986"/>
                <a:gd name="T98" fmla="*/ 1227 w 5990"/>
                <a:gd name="T99" fmla="*/ 578 h 5986"/>
                <a:gd name="T100" fmla="*/ 1873 w 5990"/>
                <a:gd name="T101" fmla="*/ 219 h 5986"/>
                <a:gd name="T102" fmla="*/ 2605 w 5990"/>
                <a:gd name="T103" fmla="*/ 26 h 5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0" h="5986">
                  <a:moveTo>
                    <a:pt x="2994" y="0"/>
                  </a:moveTo>
                  <a:lnTo>
                    <a:pt x="3171" y="6"/>
                  </a:lnTo>
                  <a:lnTo>
                    <a:pt x="3345" y="22"/>
                  </a:lnTo>
                  <a:lnTo>
                    <a:pt x="3518" y="46"/>
                  </a:lnTo>
                  <a:lnTo>
                    <a:pt x="3688" y="82"/>
                  </a:lnTo>
                  <a:lnTo>
                    <a:pt x="3855" y="128"/>
                  </a:lnTo>
                  <a:lnTo>
                    <a:pt x="4021" y="181"/>
                  </a:lnTo>
                  <a:lnTo>
                    <a:pt x="4183" y="247"/>
                  </a:lnTo>
                  <a:lnTo>
                    <a:pt x="4342" y="321"/>
                  </a:lnTo>
                  <a:lnTo>
                    <a:pt x="4496" y="405"/>
                  </a:lnTo>
                  <a:lnTo>
                    <a:pt x="4645" y="498"/>
                  </a:lnTo>
                  <a:lnTo>
                    <a:pt x="4673" y="522"/>
                  </a:lnTo>
                  <a:lnTo>
                    <a:pt x="4695" y="554"/>
                  </a:lnTo>
                  <a:lnTo>
                    <a:pt x="4705" y="588"/>
                  </a:lnTo>
                  <a:lnTo>
                    <a:pt x="4709" y="624"/>
                  </a:lnTo>
                  <a:lnTo>
                    <a:pt x="4701" y="660"/>
                  </a:lnTo>
                  <a:lnTo>
                    <a:pt x="4685" y="696"/>
                  </a:lnTo>
                  <a:lnTo>
                    <a:pt x="4659" y="724"/>
                  </a:lnTo>
                  <a:lnTo>
                    <a:pt x="4629" y="744"/>
                  </a:lnTo>
                  <a:lnTo>
                    <a:pt x="4595" y="756"/>
                  </a:lnTo>
                  <a:lnTo>
                    <a:pt x="4558" y="758"/>
                  </a:lnTo>
                  <a:lnTo>
                    <a:pt x="4522" y="752"/>
                  </a:lnTo>
                  <a:lnTo>
                    <a:pt x="4488" y="736"/>
                  </a:lnTo>
                  <a:lnTo>
                    <a:pt x="4336" y="642"/>
                  </a:lnTo>
                  <a:lnTo>
                    <a:pt x="4181" y="560"/>
                  </a:lnTo>
                  <a:lnTo>
                    <a:pt x="4021" y="488"/>
                  </a:lnTo>
                  <a:lnTo>
                    <a:pt x="3857" y="427"/>
                  </a:lnTo>
                  <a:lnTo>
                    <a:pt x="3690" y="377"/>
                  </a:lnTo>
                  <a:lnTo>
                    <a:pt x="3520" y="337"/>
                  </a:lnTo>
                  <a:lnTo>
                    <a:pt x="3347" y="309"/>
                  </a:lnTo>
                  <a:lnTo>
                    <a:pt x="3171" y="291"/>
                  </a:lnTo>
                  <a:lnTo>
                    <a:pt x="2994" y="285"/>
                  </a:lnTo>
                  <a:lnTo>
                    <a:pt x="2808" y="291"/>
                  </a:lnTo>
                  <a:lnTo>
                    <a:pt x="2627" y="311"/>
                  </a:lnTo>
                  <a:lnTo>
                    <a:pt x="2449" y="341"/>
                  </a:lnTo>
                  <a:lnTo>
                    <a:pt x="2276" y="383"/>
                  </a:lnTo>
                  <a:lnTo>
                    <a:pt x="2106" y="435"/>
                  </a:lnTo>
                  <a:lnTo>
                    <a:pt x="1941" y="498"/>
                  </a:lnTo>
                  <a:lnTo>
                    <a:pt x="1781" y="572"/>
                  </a:lnTo>
                  <a:lnTo>
                    <a:pt x="1628" y="656"/>
                  </a:lnTo>
                  <a:lnTo>
                    <a:pt x="1480" y="750"/>
                  </a:lnTo>
                  <a:lnTo>
                    <a:pt x="1340" y="851"/>
                  </a:lnTo>
                  <a:lnTo>
                    <a:pt x="1207" y="961"/>
                  </a:lnTo>
                  <a:lnTo>
                    <a:pt x="1079" y="1080"/>
                  </a:lnTo>
                  <a:lnTo>
                    <a:pt x="961" y="1206"/>
                  </a:lnTo>
                  <a:lnTo>
                    <a:pt x="850" y="1340"/>
                  </a:lnTo>
                  <a:lnTo>
                    <a:pt x="748" y="1481"/>
                  </a:lnTo>
                  <a:lnTo>
                    <a:pt x="656" y="1629"/>
                  </a:lnTo>
                  <a:lnTo>
                    <a:pt x="572" y="1782"/>
                  </a:lnTo>
                  <a:lnTo>
                    <a:pt x="499" y="1940"/>
                  </a:lnTo>
                  <a:lnTo>
                    <a:pt x="435" y="2105"/>
                  </a:lnTo>
                  <a:lnTo>
                    <a:pt x="383" y="2274"/>
                  </a:lnTo>
                  <a:lnTo>
                    <a:pt x="341" y="2448"/>
                  </a:lnTo>
                  <a:lnTo>
                    <a:pt x="309" y="2627"/>
                  </a:lnTo>
                  <a:lnTo>
                    <a:pt x="291" y="2809"/>
                  </a:lnTo>
                  <a:lnTo>
                    <a:pt x="285" y="2994"/>
                  </a:lnTo>
                  <a:lnTo>
                    <a:pt x="291" y="3179"/>
                  </a:lnTo>
                  <a:lnTo>
                    <a:pt x="309" y="3361"/>
                  </a:lnTo>
                  <a:lnTo>
                    <a:pt x="341" y="3538"/>
                  </a:lnTo>
                  <a:lnTo>
                    <a:pt x="383" y="3712"/>
                  </a:lnTo>
                  <a:lnTo>
                    <a:pt x="435" y="3881"/>
                  </a:lnTo>
                  <a:lnTo>
                    <a:pt x="499" y="4047"/>
                  </a:lnTo>
                  <a:lnTo>
                    <a:pt x="572" y="4206"/>
                  </a:lnTo>
                  <a:lnTo>
                    <a:pt x="656" y="4359"/>
                  </a:lnTo>
                  <a:lnTo>
                    <a:pt x="748" y="4507"/>
                  </a:lnTo>
                  <a:lnTo>
                    <a:pt x="850" y="4647"/>
                  </a:lnTo>
                  <a:lnTo>
                    <a:pt x="961" y="4780"/>
                  </a:lnTo>
                  <a:lnTo>
                    <a:pt x="1079" y="4908"/>
                  </a:lnTo>
                  <a:lnTo>
                    <a:pt x="1207" y="5025"/>
                  </a:lnTo>
                  <a:lnTo>
                    <a:pt x="1340" y="5137"/>
                  </a:lnTo>
                  <a:lnTo>
                    <a:pt x="1480" y="5239"/>
                  </a:lnTo>
                  <a:lnTo>
                    <a:pt x="1628" y="5330"/>
                  </a:lnTo>
                  <a:lnTo>
                    <a:pt x="1781" y="5414"/>
                  </a:lnTo>
                  <a:lnTo>
                    <a:pt x="1941" y="5488"/>
                  </a:lnTo>
                  <a:lnTo>
                    <a:pt x="2106" y="5552"/>
                  </a:lnTo>
                  <a:lnTo>
                    <a:pt x="2276" y="5603"/>
                  </a:lnTo>
                  <a:lnTo>
                    <a:pt x="2449" y="5645"/>
                  </a:lnTo>
                  <a:lnTo>
                    <a:pt x="2627" y="5677"/>
                  </a:lnTo>
                  <a:lnTo>
                    <a:pt x="2808" y="5695"/>
                  </a:lnTo>
                  <a:lnTo>
                    <a:pt x="2994" y="5701"/>
                  </a:lnTo>
                  <a:lnTo>
                    <a:pt x="3179" y="5695"/>
                  </a:lnTo>
                  <a:lnTo>
                    <a:pt x="3361" y="5677"/>
                  </a:lnTo>
                  <a:lnTo>
                    <a:pt x="3540" y="5645"/>
                  </a:lnTo>
                  <a:lnTo>
                    <a:pt x="3714" y="5603"/>
                  </a:lnTo>
                  <a:lnTo>
                    <a:pt x="3883" y="5552"/>
                  </a:lnTo>
                  <a:lnTo>
                    <a:pt x="4049" y="5488"/>
                  </a:lnTo>
                  <a:lnTo>
                    <a:pt x="4206" y="5414"/>
                  </a:lnTo>
                  <a:lnTo>
                    <a:pt x="4360" y="5330"/>
                  </a:lnTo>
                  <a:lnTo>
                    <a:pt x="4508" y="5239"/>
                  </a:lnTo>
                  <a:lnTo>
                    <a:pt x="4649" y="5137"/>
                  </a:lnTo>
                  <a:lnTo>
                    <a:pt x="4783" y="5025"/>
                  </a:lnTo>
                  <a:lnTo>
                    <a:pt x="4909" y="4908"/>
                  </a:lnTo>
                  <a:lnTo>
                    <a:pt x="5028" y="4780"/>
                  </a:lnTo>
                  <a:lnTo>
                    <a:pt x="5138" y="4647"/>
                  </a:lnTo>
                  <a:lnTo>
                    <a:pt x="5240" y="4507"/>
                  </a:lnTo>
                  <a:lnTo>
                    <a:pt x="5333" y="4359"/>
                  </a:lnTo>
                  <a:lnTo>
                    <a:pt x="5417" y="4206"/>
                  </a:lnTo>
                  <a:lnTo>
                    <a:pt x="5491" y="4047"/>
                  </a:lnTo>
                  <a:lnTo>
                    <a:pt x="5555" y="3881"/>
                  </a:lnTo>
                  <a:lnTo>
                    <a:pt x="5607" y="3712"/>
                  </a:lnTo>
                  <a:lnTo>
                    <a:pt x="5649" y="3538"/>
                  </a:lnTo>
                  <a:lnTo>
                    <a:pt x="5678" y="3361"/>
                  </a:lnTo>
                  <a:lnTo>
                    <a:pt x="5698" y="3177"/>
                  </a:lnTo>
                  <a:lnTo>
                    <a:pt x="5704" y="2994"/>
                  </a:lnTo>
                  <a:lnTo>
                    <a:pt x="5698" y="2817"/>
                  </a:lnTo>
                  <a:lnTo>
                    <a:pt x="5680" y="2641"/>
                  </a:lnTo>
                  <a:lnTo>
                    <a:pt x="5653" y="2468"/>
                  </a:lnTo>
                  <a:lnTo>
                    <a:pt x="5613" y="2298"/>
                  </a:lnTo>
                  <a:lnTo>
                    <a:pt x="5563" y="2131"/>
                  </a:lnTo>
                  <a:lnTo>
                    <a:pt x="5501" y="1967"/>
                  </a:lnTo>
                  <a:lnTo>
                    <a:pt x="5429" y="1808"/>
                  </a:lnTo>
                  <a:lnTo>
                    <a:pt x="5347" y="1653"/>
                  </a:lnTo>
                  <a:lnTo>
                    <a:pt x="5254" y="1501"/>
                  </a:lnTo>
                  <a:lnTo>
                    <a:pt x="5238" y="1467"/>
                  </a:lnTo>
                  <a:lnTo>
                    <a:pt x="5230" y="1429"/>
                  </a:lnTo>
                  <a:lnTo>
                    <a:pt x="5234" y="1393"/>
                  </a:lnTo>
                  <a:lnTo>
                    <a:pt x="5246" y="1360"/>
                  </a:lnTo>
                  <a:lnTo>
                    <a:pt x="5266" y="1328"/>
                  </a:lnTo>
                  <a:lnTo>
                    <a:pt x="5293" y="1304"/>
                  </a:lnTo>
                  <a:lnTo>
                    <a:pt x="5329" y="1288"/>
                  </a:lnTo>
                  <a:lnTo>
                    <a:pt x="5365" y="1280"/>
                  </a:lnTo>
                  <a:lnTo>
                    <a:pt x="5401" y="1282"/>
                  </a:lnTo>
                  <a:lnTo>
                    <a:pt x="5435" y="1294"/>
                  </a:lnTo>
                  <a:lnTo>
                    <a:pt x="5467" y="1316"/>
                  </a:lnTo>
                  <a:lnTo>
                    <a:pt x="5491" y="1344"/>
                  </a:lnTo>
                  <a:lnTo>
                    <a:pt x="5585" y="1493"/>
                  </a:lnTo>
                  <a:lnTo>
                    <a:pt x="5668" y="1647"/>
                  </a:lnTo>
                  <a:lnTo>
                    <a:pt x="5742" y="1806"/>
                  </a:lnTo>
                  <a:lnTo>
                    <a:pt x="5808" y="1967"/>
                  </a:lnTo>
                  <a:lnTo>
                    <a:pt x="5862" y="2133"/>
                  </a:lnTo>
                  <a:lnTo>
                    <a:pt x="5908" y="2300"/>
                  </a:lnTo>
                  <a:lnTo>
                    <a:pt x="5944" y="2470"/>
                  </a:lnTo>
                  <a:lnTo>
                    <a:pt x="5968" y="2643"/>
                  </a:lnTo>
                  <a:lnTo>
                    <a:pt x="5984" y="2817"/>
                  </a:lnTo>
                  <a:lnTo>
                    <a:pt x="5990" y="2994"/>
                  </a:lnTo>
                  <a:lnTo>
                    <a:pt x="5982" y="3189"/>
                  </a:lnTo>
                  <a:lnTo>
                    <a:pt x="5964" y="3383"/>
                  </a:lnTo>
                  <a:lnTo>
                    <a:pt x="5932" y="3572"/>
                  </a:lnTo>
                  <a:lnTo>
                    <a:pt x="5890" y="3758"/>
                  </a:lnTo>
                  <a:lnTo>
                    <a:pt x="5836" y="3939"/>
                  </a:lnTo>
                  <a:lnTo>
                    <a:pt x="5770" y="4114"/>
                  </a:lnTo>
                  <a:lnTo>
                    <a:pt x="5696" y="4284"/>
                  </a:lnTo>
                  <a:lnTo>
                    <a:pt x="5611" y="4449"/>
                  </a:lnTo>
                  <a:lnTo>
                    <a:pt x="5515" y="4607"/>
                  </a:lnTo>
                  <a:lnTo>
                    <a:pt x="5411" y="4760"/>
                  </a:lnTo>
                  <a:lnTo>
                    <a:pt x="5297" y="4906"/>
                  </a:lnTo>
                  <a:lnTo>
                    <a:pt x="5176" y="5043"/>
                  </a:lnTo>
                  <a:lnTo>
                    <a:pt x="5044" y="5173"/>
                  </a:lnTo>
                  <a:lnTo>
                    <a:pt x="4907" y="5294"/>
                  </a:lnTo>
                  <a:lnTo>
                    <a:pt x="4761" y="5408"/>
                  </a:lnTo>
                  <a:lnTo>
                    <a:pt x="4609" y="5512"/>
                  </a:lnTo>
                  <a:lnTo>
                    <a:pt x="4452" y="5607"/>
                  </a:lnTo>
                  <a:lnTo>
                    <a:pt x="4286" y="5693"/>
                  </a:lnTo>
                  <a:lnTo>
                    <a:pt x="4117" y="5769"/>
                  </a:lnTo>
                  <a:lnTo>
                    <a:pt x="3939" y="5833"/>
                  </a:lnTo>
                  <a:lnTo>
                    <a:pt x="3760" y="5886"/>
                  </a:lnTo>
                  <a:lnTo>
                    <a:pt x="3574" y="5930"/>
                  </a:lnTo>
                  <a:lnTo>
                    <a:pt x="3385" y="5960"/>
                  </a:lnTo>
                  <a:lnTo>
                    <a:pt x="3191" y="5980"/>
                  </a:lnTo>
                  <a:lnTo>
                    <a:pt x="2994" y="5986"/>
                  </a:lnTo>
                  <a:lnTo>
                    <a:pt x="2798" y="5980"/>
                  </a:lnTo>
                  <a:lnTo>
                    <a:pt x="2605" y="5960"/>
                  </a:lnTo>
                  <a:lnTo>
                    <a:pt x="2415" y="5930"/>
                  </a:lnTo>
                  <a:lnTo>
                    <a:pt x="2230" y="5886"/>
                  </a:lnTo>
                  <a:lnTo>
                    <a:pt x="2048" y="5833"/>
                  </a:lnTo>
                  <a:lnTo>
                    <a:pt x="1873" y="5769"/>
                  </a:lnTo>
                  <a:lnTo>
                    <a:pt x="1703" y="5693"/>
                  </a:lnTo>
                  <a:lnTo>
                    <a:pt x="1538" y="5607"/>
                  </a:lnTo>
                  <a:lnTo>
                    <a:pt x="1378" y="5512"/>
                  </a:lnTo>
                  <a:lnTo>
                    <a:pt x="1227" y="5408"/>
                  </a:lnTo>
                  <a:lnTo>
                    <a:pt x="1081" y="5294"/>
                  </a:lnTo>
                  <a:lnTo>
                    <a:pt x="943" y="5173"/>
                  </a:lnTo>
                  <a:lnTo>
                    <a:pt x="814" y="5043"/>
                  </a:lnTo>
                  <a:lnTo>
                    <a:pt x="692" y="4906"/>
                  </a:lnTo>
                  <a:lnTo>
                    <a:pt x="578" y="4760"/>
                  </a:lnTo>
                  <a:lnTo>
                    <a:pt x="475" y="4607"/>
                  </a:lnTo>
                  <a:lnTo>
                    <a:pt x="379" y="4449"/>
                  </a:lnTo>
                  <a:lnTo>
                    <a:pt x="293" y="4284"/>
                  </a:lnTo>
                  <a:lnTo>
                    <a:pt x="217" y="4114"/>
                  </a:lnTo>
                  <a:lnTo>
                    <a:pt x="154" y="3939"/>
                  </a:lnTo>
                  <a:lnTo>
                    <a:pt x="100" y="3758"/>
                  </a:lnTo>
                  <a:lnTo>
                    <a:pt x="56" y="3572"/>
                  </a:lnTo>
                  <a:lnTo>
                    <a:pt x="26" y="3383"/>
                  </a:lnTo>
                  <a:lnTo>
                    <a:pt x="6" y="3189"/>
                  </a:lnTo>
                  <a:lnTo>
                    <a:pt x="0" y="2994"/>
                  </a:lnTo>
                  <a:lnTo>
                    <a:pt x="6" y="2797"/>
                  </a:lnTo>
                  <a:lnTo>
                    <a:pt x="26" y="2603"/>
                  </a:lnTo>
                  <a:lnTo>
                    <a:pt x="56" y="2414"/>
                  </a:lnTo>
                  <a:lnTo>
                    <a:pt x="100" y="2229"/>
                  </a:lnTo>
                  <a:lnTo>
                    <a:pt x="154" y="2049"/>
                  </a:lnTo>
                  <a:lnTo>
                    <a:pt x="217" y="1872"/>
                  </a:lnTo>
                  <a:lnTo>
                    <a:pt x="293" y="1702"/>
                  </a:lnTo>
                  <a:lnTo>
                    <a:pt x="379" y="1537"/>
                  </a:lnTo>
                  <a:lnTo>
                    <a:pt x="475" y="1379"/>
                  </a:lnTo>
                  <a:lnTo>
                    <a:pt x="578" y="1228"/>
                  </a:lnTo>
                  <a:lnTo>
                    <a:pt x="692" y="1082"/>
                  </a:lnTo>
                  <a:lnTo>
                    <a:pt x="814" y="945"/>
                  </a:lnTo>
                  <a:lnTo>
                    <a:pt x="943" y="813"/>
                  </a:lnTo>
                  <a:lnTo>
                    <a:pt x="1081" y="692"/>
                  </a:lnTo>
                  <a:lnTo>
                    <a:pt x="1227" y="578"/>
                  </a:lnTo>
                  <a:lnTo>
                    <a:pt x="1378" y="474"/>
                  </a:lnTo>
                  <a:lnTo>
                    <a:pt x="1538" y="379"/>
                  </a:lnTo>
                  <a:lnTo>
                    <a:pt x="1703" y="293"/>
                  </a:lnTo>
                  <a:lnTo>
                    <a:pt x="1873" y="219"/>
                  </a:lnTo>
                  <a:lnTo>
                    <a:pt x="2048" y="154"/>
                  </a:lnTo>
                  <a:lnTo>
                    <a:pt x="2230" y="100"/>
                  </a:lnTo>
                  <a:lnTo>
                    <a:pt x="2415" y="58"/>
                  </a:lnTo>
                  <a:lnTo>
                    <a:pt x="2605" y="26"/>
                  </a:lnTo>
                  <a:lnTo>
                    <a:pt x="2798" y="8"/>
                  </a:lnTo>
                  <a:lnTo>
                    <a:pt x="2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94">
              <a:extLst>
                <a:ext uri="{FF2B5EF4-FFF2-40B4-BE49-F238E27FC236}">
                  <a16:creationId xmlns:a16="http://schemas.microsoft.com/office/drawing/2014/main" xmlns="" id="{4B1A22C3-06D1-4C4C-BCD9-ABA40170F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5" y="2724151"/>
              <a:ext cx="1131888" cy="1131888"/>
            </a:xfrm>
            <a:custGeom>
              <a:avLst/>
              <a:gdLst>
                <a:gd name="T0" fmla="*/ 644 w 1426"/>
                <a:gd name="T1" fmla="*/ 291 h 1426"/>
                <a:gd name="T2" fmla="*/ 516 w 1426"/>
                <a:gd name="T3" fmla="*/ 333 h 1426"/>
                <a:gd name="T4" fmla="*/ 411 w 1426"/>
                <a:gd name="T5" fmla="*/ 411 h 1426"/>
                <a:gd name="T6" fmla="*/ 333 w 1426"/>
                <a:gd name="T7" fmla="*/ 517 h 1426"/>
                <a:gd name="T8" fmla="*/ 291 w 1426"/>
                <a:gd name="T9" fmla="*/ 644 h 1426"/>
                <a:gd name="T10" fmla="*/ 291 w 1426"/>
                <a:gd name="T11" fmla="*/ 782 h 1426"/>
                <a:gd name="T12" fmla="*/ 333 w 1426"/>
                <a:gd name="T13" fmla="*/ 909 h 1426"/>
                <a:gd name="T14" fmla="*/ 411 w 1426"/>
                <a:gd name="T15" fmla="*/ 1015 h 1426"/>
                <a:gd name="T16" fmla="*/ 516 w 1426"/>
                <a:gd name="T17" fmla="*/ 1093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3 h 1426"/>
                <a:gd name="T24" fmla="*/ 1015 w 1426"/>
                <a:gd name="T25" fmla="*/ 1015 h 1426"/>
                <a:gd name="T26" fmla="*/ 1093 w 1426"/>
                <a:gd name="T27" fmla="*/ 909 h 1426"/>
                <a:gd name="T28" fmla="*/ 1135 w 1426"/>
                <a:gd name="T29" fmla="*/ 782 h 1426"/>
                <a:gd name="T30" fmla="*/ 1135 w 1426"/>
                <a:gd name="T31" fmla="*/ 644 h 1426"/>
                <a:gd name="T32" fmla="*/ 1093 w 1426"/>
                <a:gd name="T33" fmla="*/ 517 h 1426"/>
                <a:gd name="T34" fmla="*/ 1015 w 1426"/>
                <a:gd name="T35" fmla="*/ 411 h 1426"/>
                <a:gd name="T36" fmla="*/ 909 w 1426"/>
                <a:gd name="T37" fmla="*/ 333 h 1426"/>
                <a:gd name="T38" fmla="*/ 782 w 1426"/>
                <a:gd name="T39" fmla="*/ 291 h 1426"/>
                <a:gd name="T40" fmla="*/ 712 w 1426"/>
                <a:gd name="T41" fmla="*/ 0 h 1426"/>
                <a:gd name="T42" fmla="*/ 887 w 1426"/>
                <a:gd name="T43" fmla="*/ 22 h 1426"/>
                <a:gd name="T44" fmla="*/ 1047 w 1426"/>
                <a:gd name="T45" fmla="*/ 84 h 1426"/>
                <a:gd name="T46" fmla="*/ 1186 w 1426"/>
                <a:gd name="T47" fmla="*/ 182 h 1426"/>
                <a:gd name="T48" fmla="*/ 1298 w 1426"/>
                <a:gd name="T49" fmla="*/ 307 h 1426"/>
                <a:gd name="T50" fmla="*/ 1378 w 1426"/>
                <a:gd name="T51" fmla="*/ 457 h 1426"/>
                <a:gd name="T52" fmla="*/ 1420 w 1426"/>
                <a:gd name="T53" fmla="*/ 624 h 1426"/>
                <a:gd name="T54" fmla="*/ 1420 w 1426"/>
                <a:gd name="T55" fmla="*/ 802 h 1426"/>
                <a:gd name="T56" fmla="*/ 1378 w 1426"/>
                <a:gd name="T57" fmla="*/ 971 h 1426"/>
                <a:gd name="T58" fmla="*/ 1298 w 1426"/>
                <a:gd name="T59" fmla="*/ 1121 h 1426"/>
                <a:gd name="T60" fmla="*/ 1186 w 1426"/>
                <a:gd name="T61" fmla="*/ 1246 h 1426"/>
                <a:gd name="T62" fmla="*/ 1047 w 1426"/>
                <a:gd name="T63" fmla="*/ 1342 h 1426"/>
                <a:gd name="T64" fmla="*/ 887 w 1426"/>
                <a:gd name="T65" fmla="*/ 1404 h 1426"/>
                <a:gd name="T66" fmla="*/ 712 w 1426"/>
                <a:gd name="T67" fmla="*/ 1426 h 1426"/>
                <a:gd name="T68" fmla="*/ 536 w 1426"/>
                <a:gd name="T69" fmla="*/ 1404 h 1426"/>
                <a:gd name="T70" fmla="*/ 377 w 1426"/>
                <a:gd name="T71" fmla="*/ 1342 h 1426"/>
                <a:gd name="T72" fmla="*/ 239 w 1426"/>
                <a:gd name="T73" fmla="*/ 1246 h 1426"/>
                <a:gd name="T74" fmla="*/ 127 w 1426"/>
                <a:gd name="T75" fmla="*/ 1121 h 1426"/>
                <a:gd name="T76" fmla="*/ 48 w 1426"/>
                <a:gd name="T77" fmla="*/ 971 h 1426"/>
                <a:gd name="T78" fmla="*/ 6 w 1426"/>
                <a:gd name="T79" fmla="*/ 802 h 1426"/>
                <a:gd name="T80" fmla="*/ 6 w 1426"/>
                <a:gd name="T81" fmla="*/ 624 h 1426"/>
                <a:gd name="T82" fmla="*/ 48 w 1426"/>
                <a:gd name="T83" fmla="*/ 457 h 1426"/>
                <a:gd name="T84" fmla="*/ 127 w 1426"/>
                <a:gd name="T85" fmla="*/ 307 h 1426"/>
                <a:gd name="T86" fmla="*/ 239 w 1426"/>
                <a:gd name="T87" fmla="*/ 182 h 1426"/>
                <a:gd name="T88" fmla="*/ 377 w 1426"/>
                <a:gd name="T89" fmla="*/ 84 h 1426"/>
                <a:gd name="T90" fmla="*/ 536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5"/>
                  </a:moveTo>
                  <a:lnTo>
                    <a:pt x="644" y="291"/>
                  </a:lnTo>
                  <a:lnTo>
                    <a:pt x="578" y="307"/>
                  </a:lnTo>
                  <a:lnTo>
                    <a:pt x="516" y="333"/>
                  </a:lnTo>
                  <a:lnTo>
                    <a:pt x="460" y="369"/>
                  </a:lnTo>
                  <a:lnTo>
                    <a:pt x="411" y="411"/>
                  </a:lnTo>
                  <a:lnTo>
                    <a:pt x="367" y="461"/>
                  </a:lnTo>
                  <a:lnTo>
                    <a:pt x="333" y="517"/>
                  </a:lnTo>
                  <a:lnTo>
                    <a:pt x="307" y="579"/>
                  </a:lnTo>
                  <a:lnTo>
                    <a:pt x="291" y="644"/>
                  </a:lnTo>
                  <a:lnTo>
                    <a:pt x="285" y="714"/>
                  </a:lnTo>
                  <a:lnTo>
                    <a:pt x="291" y="782"/>
                  </a:lnTo>
                  <a:lnTo>
                    <a:pt x="307" y="848"/>
                  </a:lnTo>
                  <a:lnTo>
                    <a:pt x="333" y="909"/>
                  </a:lnTo>
                  <a:lnTo>
                    <a:pt x="367" y="965"/>
                  </a:lnTo>
                  <a:lnTo>
                    <a:pt x="411" y="1015"/>
                  </a:lnTo>
                  <a:lnTo>
                    <a:pt x="460" y="1059"/>
                  </a:lnTo>
                  <a:lnTo>
                    <a:pt x="516" y="1093"/>
                  </a:lnTo>
                  <a:lnTo>
                    <a:pt x="578" y="1119"/>
                  </a:lnTo>
                  <a:lnTo>
                    <a:pt x="644" y="1135"/>
                  </a:lnTo>
                  <a:lnTo>
                    <a:pt x="712" y="1141"/>
                  </a:lnTo>
                  <a:lnTo>
                    <a:pt x="782" y="1135"/>
                  </a:lnTo>
                  <a:lnTo>
                    <a:pt x="847" y="1119"/>
                  </a:lnTo>
                  <a:lnTo>
                    <a:pt x="909" y="1093"/>
                  </a:lnTo>
                  <a:lnTo>
                    <a:pt x="965" y="1059"/>
                  </a:lnTo>
                  <a:lnTo>
                    <a:pt x="1015" y="1015"/>
                  </a:lnTo>
                  <a:lnTo>
                    <a:pt x="1057" y="965"/>
                  </a:lnTo>
                  <a:lnTo>
                    <a:pt x="1093" y="909"/>
                  </a:lnTo>
                  <a:lnTo>
                    <a:pt x="1119" y="848"/>
                  </a:lnTo>
                  <a:lnTo>
                    <a:pt x="1135" y="782"/>
                  </a:lnTo>
                  <a:lnTo>
                    <a:pt x="1141" y="714"/>
                  </a:lnTo>
                  <a:lnTo>
                    <a:pt x="1135" y="644"/>
                  </a:lnTo>
                  <a:lnTo>
                    <a:pt x="1119" y="579"/>
                  </a:lnTo>
                  <a:lnTo>
                    <a:pt x="1093" y="517"/>
                  </a:lnTo>
                  <a:lnTo>
                    <a:pt x="1057" y="461"/>
                  </a:lnTo>
                  <a:lnTo>
                    <a:pt x="1015" y="411"/>
                  </a:lnTo>
                  <a:lnTo>
                    <a:pt x="965" y="369"/>
                  </a:lnTo>
                  <a:lnTo>
                    <a:pt x="909" y="333"/>
                  </a:lnTo>
                  <a:lnTo>
                    <a:pt x="847" y="307"/>
                  </a:lnTo>
                  <a:lnTo>
                    <a:pt x="782" y="291"/>
                  </a:lnTo>
                  <a:lnTo>
                    <a:pt x="712" y="285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69" y="48"/>
                  </a:lnTo>
                  <a:lnTo>
                    <a:pt x="1047" y="84"/>
                  </a:lnTo>
                  <a:lnTo>
                    <a:pt x="1119" y="128"/>
                  </a:lnTo>
                  <a:lnTo>
                    <a:pt x="1186" y="182"/>
                  </a:lnTo>
                  <a:lnTo>
                    <a:pt x="1246" y="240"/>
                  </a:lnTo>
                  <a:lnTo>
                    <a:pt x="1298" y="307"/>
                  </a:lnTo>
                  <a:lnTo>
                    <a:pt x="1342" y="379"/>
                  </a:lnTo>
                  <a:lnTo>
                    <a:pt x="1378" y="457"/>
                  </a:lnTo>
                  <a:lnTo>
                    <a:pt x="1404" y="539"/>
                  </a:lnTo>
                  <a:lnTo>
                    <a:pt x="1420" y="624"/>
                  </a:lnTo>
                  <a:lnTo>
                    <a:pt x="1426" y="714"/>
                  </a:lnTo>
                  <a:lnTo>
                    <a:pt x="1420" y="802"/>
                  </a:lnTo>
                  <a:lnTo>
                    <a:pt x="1404" y="889"/>
                  </a:lnTo>
                  <a:lnTo>
                    <a:pt x="1378" y="971"/>
                  </a:lnTo>
                  <a:lnTo>
                    <a:pt x="1342" y="1047"/>
                  </a:lnTo>
                  <a:lnTo>
                    <a:pt x="1298" y="1121"/>
                  </a:lnTo>
                  <a:lnTo>
                    <a:pt x="1246" y="1186"/>
                  </a:lnTo>
                  <a:lnTo>
                    <a:pt x="1186" y="1246"/>
                  </a:lnTo>
                  <a:lnTo>
                    <a:pt x="1119" y="1298"/>
                  </a:lnTo>
                  <a:lnTo>
                    <a:pt x="1047" y="1342"/>
                  </a:lnTo>
                  <a:lnTo>
                    <a:pt x="969" y="1378"/>
                  </a:lnTo>
                  <a:lnTo>
                    <a:pt x="887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4" y="1420"/>
                  </a:lnTo>
                  <a:lnTo>
                    <a:pt x="536" y="1404"/>
                  </a:lnTo>
                  <a:lnTo>
                    <a:pt x="455" y="1378"/>
                  </a:lnTo>
                  <a:lnTo>
                    <a:pt x="377" y="1342"/>
                  </a:lnTo>
                  <a:lnTo>
                    <a:pt x="305" y="1298"/>
                  </a:lnTo>
                  <a:lnTo>
                    <a:pt x="239" y="1246"/>
                  </a:lnTo>
                  <a:lnTo>
                    <a:pt x="179" y="1186"/>
                  </a:lnTo>
                  <a:lnTo>
                    <a:pt x="127" y="1121"/>
                  </a:lnTo>
                  <a:lnTo>
                    <a:pt x="84" y="1047"/>
                  </a:lnTo>
                  <a:lnTo>
                    <a:pt x="48" y="971"/>
                  </a:lnTo>
                  <a:lnTo>
                    <a:pt x="22" y="889"/>
                  </a:lnTo>
                  <a:lnTo>
                    <a:pt x="6" y="802"/>
                  </a:lnTo>
                  <a:lnTo>
                    <a:pt x="0" y="714"/>
                  </a:lnTo>
                  <a:lnTo>
                    <a:pt x="6" y="624"/>
                  </a:lnTo>
                  <a:lnTo>
                    <a:pt x="22" y="539"/>
                  </a:lnTo>
                  <a:lnTo>
                    <a:pt x="48" y="457"/>
                  </a:lnTo>
                  <a:lnTo>
                    <a:pt x="84" y="379"/>
                  </a:lnTo>
                  <a:lnTo>
                    <a:pt x="127" y="307"/>
                  </a:lnTo>
                  <a:lnTo>
                    <a:pt x="179" y="240"/>
                  </a:lnTo>
                  <a:lnTo>
                    <a:pt x="239" y="182"/>
                  </a:lnTo>
                  <a:lnTo>
                    <a:pt x="305" y="128"/>
                  </a:lnTo>
                  <a:lnTo>
                    <a:pt x="377" y="84"/>
                  </a:lnTo>
                  <a:lnTo>
                    <a:pt x="455" y="48"/>
                  </a:lnTo>
                  <a:lnTo>
                    <a:pt x="536" y="22"/>
                  </a:lnTo>
                  <a:lnTo>
                    <a:pt x="624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95">
              <a:extLst>
                <a:ext uri="{FF2B5EF4-FFF2-40B4-BE49-F238E27FC236}">
                  <a16:creationId xmlns:a16="http://schemas.microsoft.com/office/drawing/2014/main" xmlns="" id="{42CF5FDC-7241-064F-9532-6BD2E898E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013" y="461963"/>
              <a:ext cx="2941638" cy="2941638"/>
            </a:xfrm>
            <a:custGeom>
              <a:avLst/>
              <a:gdLst>
                <a:gd name="T0" fmla="*/ 2852 w 3706"/>
                <a:gd name="T1" fmla="*/ 486 h 3706"/>
                <a:gd name="T2" fmla="*/ 2567 w 3706"/>
                <a:gd name="T3" fmla="*/ 771 h 3706"/>
                <a:gd name="T4" fmla="*/ 2567 w 3706"/>
                <a:gd name="T5" fmla="*/ 1140 h 3706"/>
                <a:gd name="T6" fmla="*/ 2936 w 3706"/>
                <a:gd name="T7" fmla="*/ 1140 h 3706"/>
                <a:gd name="T8" fmla="*/ 3221 w 3706"/>
                <a:gd name="T9" fmla="*/ 855 h 3706"/>
                <a:gd name="T10" fmla="*/ 2994 w 3706"/>
                <a:gd name="T11" fmla="*/ 855 h 3706"/>
                <a:gd name="T12" fmla="*/ 2956 w 3706"/>
                <a:gd name="T13" fmla="*/ 851 h 3706"/>
                <a:gd name="T14" fmla="*/ 2922 w 3706"/>
                <a:gd name="T15" fmla="*/ 837 h 3706"/>
                <a:gd name="T16" fmla="*/ 2894 w 3706"/>
                <a:gd name="T17" fmla="*/ 813 h 3706"/>
                <a:gd name="T18" fmla="*/ 2870 w 3706"/>
                <a:gd name="T19" fmla="*/ 785 h 3706"/>
                <a:gd name="T20" fmla="*/ 2856 w 3706"/>
                <a:gd name="T21" fmla="*/ 751 h 3706"/>
                <a:gd name="T22" fmla="*/ 2852 w 3706"/>
                <a:gd name="T23" fmla="*/ 714 h 3706"/>
                <a:gd name="T24" fmla="*/ 2852 w 3706"/>
                <a:gd name="T25" fmla="*/ 486 h 3706"/>
                <a:gd name="T26" fmla="*/ 2984 w 3706"/>
                <a:gd name="T27" fmla="*/ 0 h 3706"/>
                <a:gd name="T28" fmla="*/ 3016 w 3706"/>
                <a:gd name="T29" fmla="*/ 2 h 3706"/>
                <a:gd name="T30" fmla="*/ 3048 w 3706"/>
                <a:gd name="T31" fmla="*/ 12 h 3706"/>
                <a:gd name="T32" fmla="*/ 3078 w 3706"/>
                <a:gd name="T33" fmla="*/ 28 h 3706"/>
                <a:gd name="T34" fmla="*/ 3104 w 3706"/>
                <a:gd name="T35" fmla="*/ 52 h 3706"/>
                <a:gd name="T36" fmla="*/ 3122 w 3706"/>
                <a:gd name="T37" fmla="*/ 78 h 3706"/>
                <a:gd name="T38" fmla="*/ 3134 w 3706"/>
                <a:gd name="T39" fmla="*/ 110 h 3706"/>
                <a:gd name="T40" fmla="*/ 3138 w 3706"/>
                <a:gd name="T41" fmla="*/ 144 h 3706"/>
                <a:gd name="T42" fmla="*/ 3138 w 3706"/>
                <a:gd name="T43" fmla="*/ 570 h 3706"/>
                <a:gd name="T44" fmla="*/ 3564 w 3706"/>
                <a:gd name="T45" fmla="*/ 570 h 3706"/>
                <a:gd name="T46" fmla="*/ 3598 w 3706"/>
                <a:gd name="T47" fmla="*/ 574 h 3706"/>
                <a:gd name="T48" fmla="*/ 3630 w 3706"/>
                <a:gd name="T49" fmla="*/ 586 h 3706"/>
                <a:gd name="T50" fmla="*/ 3658 w 3706"/>
                <a:gd name="T51" fmla="*/ 604 h 3706"/>
                <a:gd name="T52" fmla="*/ 3680 w 3706"/>
                <a:gd name="T53" fmla="*/ 630 h 3706"/>
                <a:gd name="T54" fmla="*/ 3696 w 3706"/>
                <a:gd name="T55" fmla="*/ 658 h 3706"/>
                <a:gd name="T56" fmla="*/ 3706 w 3706"/>
                <a:gd name="T57" fmla="*/ 692 h 3706"/>
                <a:gd name="T58" fmla="*/ 3706 w 3706"/>
                <a:gd name="T59" fmla="*/ 726 h 3706"/>
                <a:gd name="T60" fmla="*/ 3700 w 3706"/>
                <a:gd name="T61" fmla="*/ 757 h 3706"/>
                <a:gd name="T62" fmla="*/ 3686 w 3706"/>
                <a:gd name="T63" fmla="*/ 787 h 3706"/>
                <a:gd name="T64" fmla="*/ 3666 w 3706"/>
                <a:gd name="T65" fmla="*/ 813 h 3706"/>
                <a:gd name="T66" fmla="*/ 3096 w 3706"/>
                <a:gd name="T67" fmla="*/ 1383 h 3706"/>
                <a:gd name="T68" fmla="*/ 3066 w 3706"/>
                <a:gd name="T69" fmla="*/ 1407 h 3706"/>
                <a:gd name="T70" fmla="*/ 3032 w 3706"/>
                <a:gd name="T71" fmla="*/ 1421 h 3706"/>
                <a:gd name="T72" fmla="*/ 2994 w 3706"/>
                <a:gd name="T73" fmla="*/ 1425 h 3706"/>
                <a:gd name="T74" fmla="*/ 2483 w 3706"/>
                <a:gd name="T75" fmla="*/ 1425 h 3706"/>
                <a:gd name="T76" fmla="*/ 244 w 3706"/>
                <a:gd name="T77" fmla="*/ 3664 h 3706"/>
                <a:gd name="T78" fmla="*/ 214 w 3706"/>
                <a:gd name="T79" fmla="*/ 3688 h 3706"/>
                <a:gd name="T80" fmla="*/ 178 w 3706"/>
                <a:gd name="T81" fmla="*/ 3702 h 3706"/>
                <a:gd name="T82" fmla="*/ 142 w 3706"/>
                <a:gd name="T83" fmla="*/ 3706 h 3706"/>
                <a:gd name="T84" fmla="*/ 106 w 3706"/>
                <a:gd name="T85" fmla="*/ 3702 h 3706"/>
                <a:gd name="T86" fmla="*/ 72 w 3706"/>
                <a:gd name="T87" fmla="*/ 3688 h 3706"/>
                <a:gd name="T88" fmla="*/ 42 w 3706"/>
                <a:gd name="T89" fmla="*/ 3664 h 3706"/>
                <a:gd name="T90" fmla="*/ 18 w 3706"/>
                <a:gd name="T91" fmla="*/ 3634 h 3706"/>
                <a:gd name="T92" fmla="*/ 4 w 3706"/>
                <a:gd name="T93" fmla="*/ 3600 h 3706"/>
                <a:gd name="T94" fmla="*/ 0 w 3706"/>
                <a:gd name="T95" fmla="*/ 3564 h 3706"/>
                <a:gd name="T96" fmla="*/ 4 w 3706"/>
                <a:gd name="T97" fmla="*/ 3528 h 3706"/>
                <a:gd name="T98" fmla="*/ 18 w 3706"/>
                <a:gd name="T99" fmla="*/ 3492 h 3706"/>
                <a:gd name="T100" fmla="*/ 42 w 3706"/>
                <a:gd name="T101" fmla="*/ 3462 h 3706"/>
                <a:gd name="T102" fmla="*/ 2282 w 3706"/>
                <a:gd name="T103" fmla="*/ 1224 h 3706"/>
                <a:gd name="T104" fmla="*/ 2282 w 3706"/>
                <a:gd name="T105" fmla="*/ 714 h 3706"/>
                <a:gd name="T106" fmla="*/ 2286 w 3706"/>
                <a:gd name="T107" fmla="*/ 676 h 3706"/>
                <a:gd name="T108" fmla="*/ 2300 w 3706"/>
                <a:gd name="T109" fmla="*/ 642 h 3706"/>
                <a:gd name="T110" fmla="*/ 2324 w 3706"/>
                <a:gd name="T111" fmla="*/ 612 h 3706"/>
                <a:gd name="T112" fmla="*/ 2894 w 3706"/>
                <a:gd name="T113" fmla="*/ 42 h 3706"/>
                <a:gd name="T114" fmla="*/ 2920 w 3706"/>
                <a:gd name="T115" fmla="*/ 22 h 3706"/>
                <a:gd name="T116" fmla="*/ 2950 w 3706"/>
                <a:gd name="T117" fmla="*/ 8 h 3706"/>
                <a:gd name="T118" fmla="*/ 2984 w 3706"/>
                <a:gd name="T119" fmla="*/ 0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3706">
                  <a:moveTo>
                    <a:pt x="2852" y="486"/>
                  </a:moveTo>
                  <a:lnTo>
                    <a:pt x="2567" y="771"/>
                  </a:lnTo>
                  <a:lnTo>
                    <a:pt x="2567" y="1140"/>
                  </a:lnTo>
                  <a:lnTo>
                    <a:pt x="2936" y="1140"/>
                  </a:lnTo>
                  <a:lnTo>
                    <a:pt x="3221" y="855"/>
                  </a:lnTo>
                  <a:lnTo>
                    <a:pt x="2994" y="855"/>
                  </a:lnTo>
                  <a:lnTo>
                    <a:pt x="2956" y="851"/>
                  </a:lnTo>
                  <a:lnTo>
                    <a:pt x="2922" y="837"/>
                  </a:lnTo>
                  <a:lnTo>
                    <a:pt x="2894" y="813"/>
                  </a:lnTo>
                  <a:lnTo>
                    <a:pt x="2870" y="785"/>
                  </a:lnTo>
                  <a:lnTo>
                    <a:pt x="2856" y="751"/>
                  </a:lnTo>
                  <a:lnTo>
                    <a:pt x="2852" y="714"/>
                  </a:lnTo>
                  <a:lnTo>
                    <a:pt x="2852" y="486"/>
                  </a:lnTo>
                  <a:close/>
                  <a:moveTo>
                    <a:pt x="2984" y="0"/>
                  </a:moveTo>
                  <a:lnTo>
                    <a:pt x="3016" y="2"/>
                  </a:lnTo>
                  <a:lnTo>
                    <a:pt x="3048" y="12"/>
                  </a:lnTo>
                  <a:lnTo>
                    <a:pt x="3078" y="28"/>
                  </a:lnTo>
                  <a:lnTo>
                    <a:pt x="3104" y="52"/>
                  </a:lnTo>
                  <a:lnTo>
                    <a:pt x="3122" y="78"/>
                  </a:lnTo>
                  <a:lnTo>
                    <a:pt x="3134" y="110"/>
                  </a:lnTo>
                  <a:lnTo>
                    <a:pt x="3138" y="144"/>
                  </a:lnTo>
                  <a:lnTo>
                    <a:pt x="3138" y="570"/>
                  </a:lnTo>
                  <a:lnTo>
                    <a:pt x="3564" y="570"/>
                  </a:lnTo>
                  <a:lnTo>
                    <a:pt x="3598" y="574"/>
                  </a:lnTo>
                  <a:lnTo>
                    <a:pt x="3630" y="586"/>
                  </a:lnTo>
                  <a:lnTo>
                    <a:pt x="3658" y="604"/>
                  </a:lnTo>
                  <a:lnTo>
                    <a:pt x="3680" y="630"/>
                  </a:lnTo>
                  <a:lnTo>
                    <a:pt x="3696" y="658"/>
                  </a:lnTo>
                  <a:lnTo>
                    <a:pt x="3706" y="692"/>
                  </a:lnTo>
                  <a:lnTo>
                    <a:pt x="3706" y="726"/>
                  </a:lnTo>
                  <a:lnTo>
                    <a:pt x="3700" y="757"/>
                  </a:lnTo>
                  <a:lnTo>
                    <a:pt x="3686" y="787"/>
                  </a:lnTo>
                  <a:lnTo>
                    <a:pt x="3666" y="813"/>
                  </a:lnTo>
                  <a:lnTo>
                    <a:pt x="3096" y="1383"/>
                  </a:lnTo>
                  <a:lnTo>
                    <a:pt x="3066" y="1407"/>
                  </a:lnTo>
                  <a:lnTo>
                    <a:pt x="3032" y="1421"/>
                  </a:lnTo>
                  <a:lnTo>
                    <a:pt x="2994" y="1425"/>
                  </a:lnTo>
                  <a:lnTo>
                    <a:pt x="2483" y="1425"/>
                  </a:lnTo>
                  <a:lnTo>
                    <a:pt x="244" y="3664"/>
                  </a:lnTo>
                  <a:lnTo>
                    <a:pt x="214" y="3688"/>
                  </a:lnTo>
                  <a:lnTo>
                    <a:pt x="178" y="3702"/>
                  </a:lnTo>
                  <a:lnTo>
                    <a:pt x="142" y="3706"/>
                  </a:lnTo>
                  <a:lnTo>
                    <a:pt x="106" y="3702"/>
                  </a:lnTo>
                  <a:lnTo>
                    <a:pt x="72" y="3688"/>
                  </a:lnTo>
                  <a:lnTo>
                    <a:pt x="42" y="3664"/>
                  </a:lnTo>
                  <a:lnTo>
                    <a:pt x="18" y="3634"/>
                  </a:lnTo>
                  <a:lnTo>
                    <a:pt x="4" y="3600"/>
                  </a:lnTo>
                  <a:lnTo>
                    <a:pt x="0" y="3564"/>
                  </a:lnTo>
                  <a:lnTo>
                    <a:pt x="4" y="3528"/>
                  </a:lnTo>
                  <a:lnTo>
                    <a:pt x="18" y="3492"/>
                  </a:lnTo>
                  <a:lnTo>
                    <a:pt x="42" y="3462"/>
                  </a:lnTo>
                  <a:lnTo>
                    <a:pt x="2282" y="1224"/>
                  </a:lnTo>
                  <a:lnTo>
                    <a:pt x="2282" y="714"/>
                  </a:lnTo>
                  <a:lnTo>
                    <a:pt x="2286" y="676"/>
                  </a:lnTo>
                  <a:lnTo>
                    <a:pt x="2300" y="642"/>
                  </a:lnTo>
                  <a:lnTo>
                    <a:pt x="2324" y="612"/>
                  </a:lnTo>
                  <a:lnTo>
                    <a:pt x="2894" y="42"/>
                  </a:lnTo>
                  <a:lnTo>
                    <a:pt x="2920" y="22"/>
                  </a:lnTo>
                  <a:lnTo>
                    <a:pt x="2950" y="8"/>
                  </a:lnTo>
                  <a:lnTo>
                    <a:pt x="2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96">
              <a:extLst>
                <a:ext uri="{FF2B5EF4-FFF2-40B4-BE49-F238E27FC236}">
                  <a16:creationId xmlns:a16="http://schemas.microsoft.com/office/drawing/2014/main" xmlns="" id="{59443FD6-1A0E-9C4F-8953-4AED6305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1819276"/>
              <a:ext cx="2943225" cy="2941638"/>
            </a:xfrm>
            <a:custGeom>
              <a:avLst/>
              <a:gdLst>
                <a:gd name="T0" fmla="*/ 2128 w 3708"/>
                <a:gd name="T1" fmla="*/ 20 h 3706"/>
                <a:gd name="T2" fmla="*/ 2523 w 3708"/>
                <a:gd name="T3" fmla="*/ 128 h 3706"/>
                <a:gd name="T4" fmla="*/ 2708 w 3708"/>
                <a:gd name="T5" fmla="*/ 231 h 3706"/>
                <a:gd name="T6" fmla="*/ 2730 w 3708"/>
                <a:gd name="T7" fmla="*/ 337 h 3706"/>
                <a:gd name="T8" fmla="*/ 2669 w 3708"/>
                <a:gd name="T9" fmla="*/ 429 h 3706"/>
                <a:gd name="T10" fmla="*/ 2565 w 3708"/>
                <a:gd name="T11" fmla="*/ 451 h 3706"/>
                <a:gd name="T12" fmla="*/ 2266 w 3708"/>
                <a:gd name="T13" fmla="*/ 341 h 3706"/>
                <a:gd name="T14" fmla="*/ 1853 w 3708"/>
                <a:gd name="T15" fmla="*/ 285 h 3706"/>
                <a:gd name="T16" fmla="*/ 1458 w 3708"/>
                <a:gd name="T17" fmla="*/ 337 h 3706"/>
                <a:gd name="T18" fmla="*/ 1099 w 3708"/>
                <a:gd name="T19" fmla="*/ 479 h 3706"/>
                <a:gd name="T20" fmla="*/ 790 w 3708"/>
                <a:gd name="T21" fmla="*/ 702 h 3706"/>
                <a:gd name="T22" fmla="*/ 544 w 3708"/>
                <a:gd name="T23" fmla="*/ 991 h 3706"/>
                <a:gd name="T24" fmla="*/ 373 w 3708"/>
                <a:gd name="T25" fmla="*/ 1334 h 3706"/>
                <a:gd name="T26" fmla="*/ 291 w 3708"/>
                <a:gd name="T27" fmla="*/ 1719 h 3706"/>
                <a:gd name="T28" fmla="*/ 307 w 3708"/>
                <a:gd name="T29" fmla="*/ 2121 h 3706"/>
                <a:gd name="T30" fmla="*/ 421 w 3708"/>
                <a:gd name="T31" fmla="*/ 2492 h 3706"/>
                <a:gd name="T32" fmla="*/ 618 w 3708"/>
                <a:gd name="T33" fmla="*/ 2819 h 3706"/>
                <a:gd name="T34" fmla="*/ 887 w 3708"/>
                <a:gd name="T35" fmla="*/ 3088 h 3706"/>
                <a:gd name="T36" fmla="*/ 1215 w 3708"/>
                <a:gd name="T37" fmla="*/ 3285 h 3706"/>
                <a:gd name="T38" fmla="*/ 1586 w 3708"/>
                <a:gd name="T39" fmla="*/ 3399 h 3706"/>
                <a:gd name="T40" fmla="*/ 1988 w 3708"/>
                <a:gd name="T41" fmla="*/ 3415 h 3706"/>
                <a:gd name="T42" fmla="*/ 2373 w 3708"/>
                <a:gd name="T43" fmla="*/ 3333 h 3706"/>
                <a:gd name="T44" fmla="*/ 2716 w 3708"/>
                <a:gd name="T45" fmla="*/ 3162 h 3706"/>
                <a:gd name="T46" fmla="*/ 3006 w 3708"/>
                <a:gd name="T47" fmla="*/ 2917 h 3706"/>
                <a:gd name="T48" fmla="*/ 3229 w 3708"/>
                <a:gd name="T49" fmla="*/ 2608 h 3706"/>
                <a:gd name="T50" fmla="*/ 3371 w 3708"/>
                <a:gd name="T51" fmla="*/ 2249 h 3706"/>
                <a:gd name="T52" fmla="*/ 3422 w 3708"/>
                <a:gd name="T53" fmla="*/ 1854 h 3706"/>
                <a:gd name="T54" fmla="*/ 3367 w 3708"/>
                <a:gd name="T55" fmla="*/ 1441 h 3706"/>
                <a:gd name="T56" fmla="*/ 3255 w 3708"/>
                <a:gd name="T57" fmla="*/ 1142 h 3706"/>
                <a:gd name="T58" fmla="*/ 3279 w 3708"/>
                <a:gd name="T59" fmla="*/ 1037 h 3706"/>
                <a:gd name="T60" fmla="*/ 3371 w 3708"/>
                <a:gd name="T61" fmla="*/ 977 h 3706"/>
                <a:gd name="T62" fmla="*/ 3476 w 3708"/>
                <a:gd name="T63" fmla="*/ 999 h 3706"/>
                <a:gd name="T64" fmla="*/ 3580 w 3708"/>
                <a:gd name="T65" fmla="*/ 1184 h 3706"/>
                <a:gd name="T66" fmla="*/ 3688 w 3708"/>
                <a:gd name="T67" fmla="*/ 1579 h 3706"/>
                <a:gd name="T68" fmla="*/ 3702 w 3708"/>
                <a:gd name="T69" fmla="*/ 2006 h 3706"/>
                <a:gd name="T70" fmla="*/ 3612 w 3708"/>
                <a:gd name="T71" fmla="*/ 2438 h 3706"/>
                <a:gd name="T72" fmla="*/ 3428 w 3708"/>
                <a:gd name="T73" fmla="*/ 2829 h 3706"/>
                <a:gd name="T74" fmla="*/ 3163 w 3708"/>
                <a:gd name="T75" fmla="*/ 3164 h 3706"/>
                <a:gd name="T76" fmla="*/ 2830 w 3708"/>
                <a:gd name="T77" fmla="*/ 3429 h 3706"/>
                <a:gd name="T78" fmla="*/ 2439 w 3708"/>
                <a:gd name="T79" fmla="*/ 3612 h 3706"/>
                <a:gd name="T80" fmla="*/ 2004 w 3708"/>
                <a:gd name="T81" fmla="*/ 3700 h 3706"/>
                <a:gd name="T82" fmla="*/ 1554 w 3708"/>
                <a:gd name="T83" fmla="*/ 3682 h 3706"/>
                <a:gd name="T84" fmla="*/ 1133 w 3708"/>
                <a:gd name="T85" fmla="*/ 3560 h 3706"/>
                <a:gd name="T86" fmla="*/ 760 w 3708"/>
                <a:gd name="T87" fmla="*/ 3347 h 3706"/>
                <a:gd name="T88" fmla="*/ 447 w 3708"/>
                <a:gd name="T89" fmla="*/ 3058 h 3706"/>
                <a:gd name="T90" fmla="*/ 207 w 3708"/>
                <a:gd name="T91" fmla="*/ 2703 h 3706"/>
                <a:gd name="T92" fmla="*/ 54 w 3708"/>
                <a:gd name="T93" fmla="*/ 2299 h 3706"/>
                <a:gd name="T94" fmla="*/ 0 w 3708"/>
                <a:gd name="T95" fmla="*/ 1854 h 3706"/>
                <a:gd name="T96" fmla="*/ 54 w 3708"/>
                <a:gd name="T97" fmla="*/ 1410 h 3706"/>
                <a:gd name="T98" fmla="*/ 207 w 3708"/>
                <a:gd name="T99" fmla="*/ 1003 h 3706"/>
                <a:gd name="T100" fmla="*/ 447 w 3708"/>
                <a:gd name="T101" fmla="*/ 648 h 3706"/>
                <a:gd name="T102" fmla="*/ 760 w 3708"/>
                <a:gd name="T103" fmla="*/ 359 h 3706"/>
                <a:gd name="T104" fmla="*/ 1133 w 3708"/>
                <a:gd name="T105" fmla="*/ 146 h 3706"/>
                <a:gd name="T106" fmla="*/ 1554 w 3708"/>
                <a:gd name="T107" fmla="*/ 24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08" h="3706">
                  <a:moveTo>
                    <a:pt x="1853" y="0"/>
                  </a:moveTo>
                  <a:lnTo>
                    <a:pt x="1990" y="6"/>
                  </a:lnTo>
                  <a:lnTo>
                    <a:pt x="2128" y="20"/>
                  </a:lnTo>
                  <a:lnTo>
                    <a:pt x="2262" y="46"/>
                  </a:lnTo>
                  <a:lnTo>
                    <a:pt x="2393" y="82"/>
                  </a:lnTo>
                  <a:lnTo>
                    <a:pt x="2523" y="128"/>
                  </a:lnTo>
                  <a:lnTo>
                    <a:pt x="2651" y="184"/>
                  </a:lnTo>
                  <a:lnTo>
                    <a:pt x="2683" y="204"/>
                  </a:lnTo>
                  <a:lnTo>
                    <a:pt x="2708" y="231"/>
                  </a:lnTo>
                  <a:lnTo>
                    <a:pt x="2724" y="263"/>
                  </a:lnTo>
                  <a:lnTo>
                    <a:pt x="2732" y="299"/>
                  </a:lnTo>
                  <a:lnTo>
                    <a:pt x="2730" y="337"/>
                  </a:lnTo>
                  <a:lnTo>
                    <a:pt x="2718" y="373"/>
                  </a:lnTo>
                  <a:lnTo>
                    <a:pt x="2696" y="405"/>
                  </a:lnTo>
                  <a:lnTo>
                    <a:pt x="2669" y="429"/>
                  </a:lnTo>
                  <a:lnTo>
                    <a:pt x="2637" y="447"/>
                  </a:lnTo>
                  <a:lnTo>
                    <a:pt x="2601" y="453"/>
                  </a:lnTo>
                  <a:lnTo>
                    <a:pt x="2565" y="451"/>
                  </a:lnTo>
                  <a:lnTo>
                    <a:pt x="2527" y="441"/>
                  </a:lnTo>
                  <a:lnTo>
                    <a:pt x="2397" y="385"/>
                  </a:lnTo>
                  <a:lnTo>
                    <a:pt x="2266" y="341"/>
                  </a:lnTo>
                  <a:lnTo>
                    <a:pt x="2130" y="311"/>
                  </a:lnTo>
                  <a:lnTo>
                    <a:pt x="1992" y="291"/>
                  </a:lnTo>
                  <a:lnTo>
                    <a:pt x="1853" y="285"/>
                  </a:lnTo>
                  <a:lnTo>
                    <a:pt x="1719" y="291"/>
                  </a:lnTo>
                  <a:lnTo>
                    <a:pt x="1586" y="309"/>
                  </a:lnTo>
                  <a:lnTo>
                    <a:pt x="1458" y="337"/>
                  </a:lnTo>
                  <a:lnTo>
                    <a:pt x="1334" y="375"/>
                  </a:lnTo>
                  <a:lnTo>
                    <a:pt x="1215" y="423"/>
                  </a:lnTo>
                  <a:lnTo>
                    <a:pt x="1099" y="479"/>
                  </a:lnTo>
                  <a:lnTo>
                    <a:pt x="991" y="544"/>
                  </a:lnTo>
                  <a:lnTo>
                    <a:pt x="887" y="620"/>
                  </a:lnTo>
                  <a:lnTo>
                    <a:pt x="790" y="702"/>
                  </a:lnTo>
                  <a:lnTo>
                    <a:pt x="702" y="792"/>
                  </a:lnTo>
                  <a:lnTo>
                    <a:pt x="618" y="887"/>
                  </a:lnTo>
                  <a:lnTo>
                    <a:pt x="544" y="991"/>
                  </a:lnTo>
                  <a:lnTo>
                    <a:pt x="479" y="1101"/>
                  </a:lnTo>
                  <a:lnTo>
                    <a:pt x="421" y="1214"/>
                  </a:lnTo>
                  <a:lnTo>
                    <a:pt x="373" y="1334"/>
                  </a:lnTo>
                  <a:lnTo>
                    <a:pt x="335" y="1457"/>
                  </a:lnTo>
                  <a:lnTo>
                    <a:pt x="307" y="1587"/>
                  </a:lnTo>
                  <a:lnTo>
                    <a:pt x="291" y="1719"/>
                  </a:lnTo>
                  <a:lnTo>
                    <a:pt x="285" y="1854"/>
                  </a:lnTo>
                  <a:lnTo>
                    <a:pt x="291" y="1988"/>
                  </a:lnTo>
                  <a:lnTo>
                    <a:pt x="307" y="2121"/>
                  </a:lnTo>
                  <a:lnTo>
                    <a:pt x="335" y="2249"/>
                  </a:lnTo>
                  <a:lnTo>
                    <a:pt x="373" y="2372"/>
                  </a:lnTo>
                  <a:lnTo>
                    <a:pt x="421" y="2492"/>
                  </a:lnTo>
                  <a:lnTo>
                    <a:pt x="479" y="2608"/>
                  </a:lnTo>
                  <a:lnTo>
                    <a:pt x="544" y="2715"/>
                  </a:lnTo>
                  <a:lnTo>
                    <a:pt x="618" y="2819"/>
                  </a:lnTo>
                  <a:lnTo>
                    <a:pt x="702" y="2917"/>
                  </a:lnTo>
                  <a:lnTo>
                    <a:pt x="792" y="3006"/>
                  </a:lnTo>
                  <a:lnTo>
                    <a:pt x="887" y="3088"/>
                  </a:lnTo>
                  <a:lnTo>
                    <a:pt x="991" y="3162"/>
                  </a:lnTo>
                  <a:lnTo>
                    <a:pt x="1099" y="3227"/>
                  </a:lnTo>
                  <a:lnTo>
                    <a:pt x="1215" y="3285"/>
                  </a:lnTo>
                  <a:lnTo>
                    <a:pt x="1334" y="3333"/>
                  </a:lnTo>
                  <a:lnTo>
                    <a:pt x="1458" y="3371"/>
                  </a:lnTo>
                  <a:lnTo>
                    <a:pt x="1586" y="3399"/>
                  </a:lnTo>
                  <a:lnTo>
                    <a:pt x="1719" y="3415"/>
                  </a:lnTo>
                  <a:lnTo>
                    <a:pt x="1853" y="3421"/>
                  </a:lnTo>
                  <a:lnTo>
                    <a:pt x="1988" y="3415"/>
                  </a:lnTo>
                  <a:lnTo>
                    <a:pt x="2120" y="3399"/>
                  </a:lnTo>
                  <a:lnTo>
                    <a:pt x="2250" y="3371"/>
                  </a:lnTo>
                  <a:lnTo>
                    <a:pt x="2373" y="3333"/>
                  </a:lnTo>
                  <a:lnTo>
                    <a:pt x="2493" y="3285"/>
                  </a:lnTo>
                  <a:lnTo>
                    <a:pt x="2607" y="3227"/>
                  </a:lnTo>
                  <a:lnTo>
                    <a:pt x="2716" y="3162"/>
                  </a:lnTo>
                  <a:lnTo>
                    <a:pt x="2820" y="3088"/>
                  </a:lnTo>
                  <a:lnTo>
                    <a:pt x="2916" y="3006"/>
                  </a:lnTo>
                  <a:lnTo>
                    <a:pt x="3006" y="2917"/>
                  </a:lnTo>
                  <a:lnTo>
                    <a:pt x="3087" y="2819"/>
                  </a:lnTo>
                  <a:lnTo>
                    <a:pt x="3163" y="2715"/>
                  </a:lnTo>
                  <a:lnTo>
                    <a:pt x="3229" y="2608"/>
                  </a:lnTo>
                  <a:lnTo>
                    <a:pt x="3285" y="2492"/>
                  </a:lnTo>
                  <a:lnTo>
                    <a:pt x="3333" y="2372"/>
                  </a:lnTo>
                  <a:lnTo>
                    <a:pt x="3371" y="2249"/>
                  </a:lnTo>
                  <a:lnTo>
                    <a:pt x="3399" y="2121"/>
                  </a:lnTo>
                  <a:lnTo>
                    <a:pt x="3417" y="1988"/>
                  </a:lnTo>
                  <a:lnTo>
                    <a:pt x="3422" y="1854"/>
                  </a:lnTo>
                  <a:lnTo>
                    <a:pt x="3417" y="1715"/>
                  </a:lnTo>
                  <a:lnTo>
                    <a:pt x="3397" y="1577"/>
                  </a:lnTo>
                  <a:lnTo>
                    <a:pt x="3367" y="1441"/>
                  </a:lnTo>
                  <a:lnTo>
                    <a:pt x="3323" y="1310"/>
                  </a:lnTo>
                  <a:lnTo>
                    <a:pt x="3267" y="1178"/>
                  </a:lnTo>
                  <a:lnTo>
                    <a:pt x="3255" y="1142"/>
                  </a:lnTo>
                  <a:lnTo>
                    <a:pt x="3253" y="1107"/>
                  </a:lnTo>
                  <a:lnTo>
                    <a:pt x="3261" y="1071"/>
                  </a:lnTo>
                  <a:lnTo>
                    <a:pt x="3279" y="1037"/>
                  </a:lnTo>
                  <a:lnTo>
                    <a:pt x="3303" y="1011"/>
                  </a:lnTo>
                  <a:lnTo>
                    <a:pt x="3335" y="989"/>
                  </a:lnTo>
                  <a:lnTo>
                    <a:pt x="3371" y="977"/>
                  </a:lnTo>
                  <a:lnTo>
                    <a:pt x="3407" y="975"/>
                  </a:lnTo>
                  <a:lnTo>
                    <a:pt x="3442" y="983"/>
                  </a:lnTo>
                  <a:lnTo>
                    <a:pt x="3476" y="999"/>
                  </a:lnTo>
                  <a:lnTo>
                    <a:pt x="3504" y="1023"/>
                  </a:lnTo>
                  <a:lnTo>
                    <a:pt x="3524" y="1057"/>
                  </a:lnTo>
                  <a:lnTo>
                    <a:pt x="3580" y="1184"/>
                  </a:lnTo>
                  <a:lnTo>
                    <a:pt x="3626" y="1314"/>
                  </a:lnTo>
                  <a:lnTo>
                    <a:pt x="3662" y="1445"/>
                  </a:lnTo>
                  <a:lnTo>
                    <a:pt x="3688" y="1579"/>
                  </a:lnTo>
                  <a:lnTo>
                    <a:pt x="3702" y="1717"/>
                  </a:lnTo>
                  <a:lnTo>
                    <a:pt x="3708" y="1854"/>
                  </a:lnTo>
                  <a:lnTo>
                    <a:pt x="3702" y="2006"/>
                  </a:lnTo>
                  <a:lnTo>
                    <a:pt x="3684" y="2153"/>
                  </a:lnTo>
                  <a:lnTo>
                    <a:pt x="3654" y="2299"/>
                  </a:lnTo>
                  <a:lnTo>
                    <a:pt x="3612" y="2438"/>
                  </a:lnTo>
                  <a:lnTo>
                    <a:pt x="3562" y="2574"/>
                  </a:lnTo>
                  <a:lnTo>
                    <a:pt x="3500" y="2703"/>
                  </a:lnTo>
                  <a:lnTo>
                    <a:pt x="3428" y="2829"/>
                  </a:lnTo>
                  <a:lnTo>
                    <a:pt x="3349" y="2946"/>
                  </a:lnTo>
                  <a:lnTo>
                    <a:pt x="3261" y="3058"/>
                  </a:lnTo>
                  <a:lnTo>
                    <a:pt x="3163" y="3164"/>
                  </a:lnTo>
                  <a:lnTo>
                    <a:pt x="3059" y="3259"/>
                  </a:lnTo>
                  <a:lnTo>
                    <a:pt x="2948" y="3347"/>
                  </a:lnTo>
                  <a:lnTo>
                    <a:pt x="2830" y="3429"/>
                  </a:lnTo>
                  <a:lnTo>
                    <a:pt x="2704" y="3499"/>
                  </a:lnTo>
                  <a:lnTo>
                    <a:pt x="2575" y="3560"/>
                  </a:lnTo>
                  <a:lnTo>
                    <a:pt x="2439" y="3612"/>
                  </a:lnTo>
                  <a:lnTo>
                    <a:pt x="2298" y="3652"/>
                  </a:lnTo>
                  <a:lnTo>
                    <a:pt x="2154" y="3682"/>
                  </a:lnTo>
                  <a:lnTo>
                    <a:pt x="2004" y="3700"/>
                  </a:lnTo>
                  <a:lnTo>
                    <a:pt x="1853" y="3706"/>
                  </a:lnTo>
                  <a:lnTo>
                    <a:pt x="1701" y="3700"/>
                  </a:lnTo>
                  <a:lnTo>
                    <a:pt x="1554" y="3682"/>
                  </a:lnTo>
                  <a:lnTo>
                    <a:pt x="1408" y="3652"/>
                  </a:lnTo>
                  <a:lnTo>
                    <a:pt x="1268" y="3612"/>
                  </a:lnTo>
                  <a:lnTo>
                    <a:pt x="1133" y="3560"/>
                  </a:lnTo>
                  <a:lnTo>
                    <a:pt x="1003" y="3499"/>
                  </a:lnTo>
                  <a:lnTo>
                    <a:pt x="877" y="3429"/>
                  </a:lnTo>
                  <a:lnTo>
                    <a:pt x="760" y="3347"/>
                  </a:lnTo>
                  <a:lnTo>
                    <a:pt x="648" y="3259"/>
                  </a:lnTo>
                  <a:lnTo>
                    <a:pt x="542" y="3164"/>
                  </a:lnTo>
                  <a:lnTo>
                    <a:pt x="447" y="3058"/>
                  </a:lnTo>
                  <a:lnTo>
                    <a:pt x="359" y="2946"/>
                  </a:lnTo>
                  <a:lnTo>
                    <a:pt x="277" y="2829"/>
                  </a:lnTo>
                  <a:lnTo>
                    <a:pt x="207" y="2703"/>
                  </a:lnTo>
                  <a:lnTo>
                    <a:pt x="145" y="2574"/>
                  </a:lnTo>
                  <a:lnTo>
                    <a:pt x="94" y="2438"/>
                  </a:lnTo>
                  <a:lnTo>
                    <a:pt x="54" y="2299"/>
                  </a:lnTo>
                  <a:lnTo>
                    <a:pt x="24" y="2153"/>
                  </a:lnTo>
                  <a:lnTo>
                    <a:pt x="6" y="2006"/>
                  </a:lnTo>
                  <a:lnTo>
                    <a:pt x="0" y="1854"/>
                  </a:lnTo>
                  <a:lnTo>
                    <a:pt x="6" y="1703"/>
                  </a:lnTo>
                  <a:lnTo>
                    <a:pt x="24" y="1553"/>
                  </a:lnTo>
                  <a:lnTo>
                    <a:pt x="54" y="1410"/>
                  </a:lnTo>
                  <a:lnTo>
                    <a:pt x="94" y="1268"/>
                  </a:lnTo>
                  <a:lnTo>
                    <a:pt x="145" y="1132"/>
                  </a:lnTo>
                  <a:lnTo>
                    <a:pt x="207" y="1003"/>
                  </a:lnTo>
                  <a:lnTo>
                    <a:pt x="277" y="877"/>
                  </a:lnTo>
                  <a:lnTo>
                    <a:pt x="359" y="760"/>
                  </a:lnTo>
                  <a:lnTo>
                    <a:pt x="447" y="648"/>
                  </a:lnTo>
                  <a:lnTo>
                    <a:pt x="542" y="544"/>
                  </a:lnTo>
                  <a:lnTo>
                    <a:pt x="648" y="447"/>
                  </a:lnTo>
                  <a:lnTo>
                    <a:pt x="760" y="359"/>
                  </a:lnTo>
                  <a:lnTo>
                    <a:pt x="877" y="279"/>
                  </a:lnTo>
                  <a:lnTo>
                    <a:pt x="1003" y="208"/>
                  </a:lnTo>
                  <a:lnTo>
                    <a:pt x="1133" y="146"/>
                  </a:lnTo>
                  <a:lnTo>
                    <a:pt x="1268" y="96"/>
                  </a:lnTo>
                  <a:lnTo>
                    <a:pt x="1408" y="54"/>
                  </a:lnTo>
                  <a:lnTo>
                    <a:pt x="1554" y="24"/>
                  </a:lnTo>
                  <a:lnTo>
                    <a:pt x="1701" y="6"/>
                  </a:lnTo>
                  <a:lnTo>
                    <a:pt x="1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5B643EB-8BD2-B741-8333-498B62A76FDC}"/>
              </a:ext>
            </a:extLst>
          </p:cNvPr>
          <p:cNvGrpSpPr/>
          <p:nvPr/>
        </p:nvGrpSpPr>
        <p:grpSpPr>
          <a:xfrm>
            <a:off x="6538635" y="1718984"/>
            <a:ext cx="2014990" cy="3177898"/>
            <a:chOff x="6511106" y="1784501"/>
            <a:chExt cx="2014990" cy="3177898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6F2249CB-A149-0C42-9117-F588C35A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17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A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C98B79B6-D1B8-D645-A20A-8E374A8D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06" y="1784501"/>
              <a:ext cx="610858" cy="1947782"/>
            </a:xfrm>
            <a:custGeom>
              <a:avLst/>
              <a:gdLst>
                <a:gd name="T0" fmla="*/ 0 w 509"/>
                <a:gd name="T1" fmla="*/ 0 h 1623"/>
                <a:gd name="T2" fmla="*/ 89 w 509"/>
                <a:gd name="T3" fmla="*/ 0 h 1623"/>
                <a:gd name="T4" fmla="*/ 365 w 509"/>
                <a:gd name="T5" fmla="*/ 1394 h 1623"/>
                <a:gd name="T6" fmla="*/ 365 w 509"/>
                <a:gd name="T7" fmla="*/ 1398 h 1623"/>
                <a:gd name="T8" fmla="*/ 369 w 509"/>
                <a:gd name="T9" fmla="*/ 1413 h 1623"/>
                <a:gd name="T10" fmla="*/ 375 w 509"/>
                <a:gd name="T11" fmla="*/ 1434 h 1623"/>
                <a:gd name="T12" fmla="*/ 383 w 509"/>
                <a:gd name="T13" fmla="*/ 1459 h 1623"/>
                <a:gd name="T14" fmla="*/ 394 w 509"/>
                <a:gd name="T15" fmla="*/ 1490 h 1623"/>
                <a:gd name="T16" fmla="*/ 408 w 509"/>
                <a:gd name="T17" fmla="*/ 1521 h 1623"/>
                <a:gd name="T18" fmla="*/ 423 w 509"/>
                <a:gd name="T19" fmla="*/ 1550 h 1623"/>
                <a:gd name="T20" fmla="*/ 440 w 509"/>
                <a:gd name="T21" fmla="*/ 1577 h 1623"/>
                <a:gd name="T22" fmla="*/ 461 w 509"/>
                <a:gd name="T23" fmla="*/ 1600 h 1623"/>
                <a:gd name="T24" fmla="*/ 484 w 509"/>
                <a:gd name="T25" fmla="*/ 1615 h 1623"/>
                <a:gd name="T26" fmla="*/ 509 w 509"/>
                <a:gd name="T27" fmla="*/ 1623 h 1623"/>
                <a:gd name="T28" fmla="*/ 248 w 509"/>
                <a:gd name="T29" fmla="*/ 1623 h 1623"/>
                <a:gd name="T30" fmla="*/ 246 w 509"/>
                <a:gd name="T31" fmla="*/ 1623 h 1623"/>
                <a:gd name="T32" fmla="*/ 244 w 509"/>
                <a:gd name="T33" fmla="*/ 1621 h 1623"/>
                <a:gd name="T34" fmla="*/ 239 w 509"/>
                <a:gd name="T35" fmla="*/ 1617 h 1623"/>
                <a:gd name="T36" fmla="*/ 233 w 509"/>
                <a:gd name="T37" fmla="*/ 1607 h 1623"/>
                <a:gd name="T38" fmla="*/ 225 w 509"/>
                <a:gd name="T39" fmla="*/ 1594 h 1623"/>
                <a:gd name="T40" fmla="*/ 217 w 509"/>
                <a:gd name="T41" fmla="*/ 1575 h 1623"/>
                <a:gd name="T42" fmla="*/ 208 w 509"/>
                <a:gd name="T43" fmla="*/ 1550 h 1623"/>
                <a:gd name="T44" fmla="*/ 196 w 509"/>
                <a:gd name="T45" fmla="*/ 1515 h 1623"/>
                <a:gd name="T46" fmla="*/ 187 w 509"/>
                <a:gd name="T47" fmla="*/ 1471 h 1623"/>
                <a:gd name="T48" fmla="*/ 175 w 509"/>
                <a:gd name="T49" fmla="*/ 1415 h 1623"/>
                <a:gd name="T50" fmla="*/ 164 w 509"/>
                <a:gd name="T51" fmla="*/ 1350 h 1623"/>
                <a:gd name="T52" fmla="*/ 152 w 509"/>
                <a:gd name="T53" fmla="*/ 1271 h 1623"/>
                <a:gd name="T54" fmla="*/ 0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0" y="0"/>
                  </a:moveTo>
                  <a:lnTo>
                    <a:pt x="89" y="0"/>
                  </a:lnTo>
                  <a:lnTo>
                    <a:pt x="365" y="1394"/>
                  </a:lnTo>
                  <a:lnTo>
                    <a:pt x="365" y="1398"/>
                  </a:lnTo>
                  <a:lnTo>
                    <a:pt x="369" y="1413"/>
                  </a:lnTo>
                  <a:lnTo>
                    <a:pt x="375" y="1434"/>
                  </a:lnTo>
                  <a:lnTo>
                    <a:pt x="383" y="1459"/>
                  </a:lnTo>
                  <a:lnTo>
                    <a:pt x="394" y="1490"/>
                  </a:lnTo>
                  <a:lnTo>
                    <a:pt x="408" y="1521"/>
                  </a:lnTo>
                  <a:lnTo>
                    <a:pt x="423" y="1550"/>
                  </a:lnTo>
                  <a:lnTo>
                    <a:pt x="440" y="1577"/>
                  </a:lnTo>
                  <a:lnTo>
                    <a:pt x="461" y="1600"/>
                  </a:lnTo>
                  <a:lnTo>
                    <a:pt x="484" y="1615"/>
                  </a:lnTo>
                  <a:lnTo>
                    <a:pt x="509" y="1623"/>
                  </a:lnTo>
                  <a:lnTo>
                    <a:pt x="248" y="1623"/>
                  </a:lnTo>
                  <a:lnTo>
                    <a:pt x="246" y="1623"/>
                  </a:lnTo>
                  <a:lnTo>
                    <a:pt x="244" y="1621"/>
                  </a:lnTo>
                  <a:lnTo>
                    <a:pt x="239" y="1617"/>
                  </a:lnTo>
                  <a:lnTo>
                    <a:pt x="233" y="1607"/>
                  </a:lnTo>
                  <a:lnTo>
                    <a:pt x="225" y="1594"/>
                  </a:lnTo>
                  <a:lnTo>
                    <a:pt x="217" y="1575"/>
                  </a:lnTo>
                  <a:lnTo>
                    <a:pt x="208" y="1550"/>
                  </a:lnTo>
                  <a:lnTo>
                    <a:pt x="196" y="1515"/>
                  </a:lnTo>
                  <a:lnTo>
                    <a:pt x="187" y="1471"/>
                  </a:lnTo>
                  <a:lnTo>
                    <a:pt x="175" y="1415"/>
                  </a:lnTo>
                  <a:lnTo>
                    <a:pt x="164" y="1350"/>
                  </a:lnTo>
                  <a:lnTo>
                    <a:pt x="152" y="1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7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D346F504-5477-CA4B-A445-D0C87B97E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34" y="2886204"/>
              <a:ext cx="550853" cy="846080"/>
            </a:xfrm>
            <a:custGeom>
              <a:avLst/>
              <a:gdLst>
                <a:gd name="T0" fmla="*/ 283 w 459"/>
                <a:gd name="T1" fmla="*/ 0 h 705"/>
                <a:gd name="T2" fmla="*/ 459 w 459"/>
                <a:gd name="T3" fmla="*/ 0 h 705"/>
                <a:gd name="T4" fmla="*/ 459 w 459"/>
                <a:gd name="T5" fmla="*/ 480 h 705"/>
                <a:gd name="T6" fmla="*/ 455 w 459"/>
                <a:gd name="T7" fmla="*/ 524 h 705"/>
                <a:gd name="T8" fmla="*/ 446 w 459"/>
                <a:gd name="T9" fmla="*/ 562 h 705"/>
                <a:gd name="T10" fmla="*/ 432 w 459"/>
                <a:gd name="T11" fmla="*/ 595 h 705"/>
                <a:gd name="T12" fmla="*/ 415 w 459"/>
                <a:gd name="T13" fmla="*/ 622 h 705"/>
                <a:gd name="T14" fmla="*/ 394 w 459"/>
                <a:gd name="T15" fmla="*/ 645 h 705"/>
                <a:gd name="T16" fmla="*/ 371 w 459"/>
                <a:gd name="T17" fmla="*/ 662 h 705"/>
                <a:gd name="T18" fmla="*/ 350 w 459"/>
                <a:gd name="T19" fmla="*/ 676 h 705"/>
                <a:gd name="T20" fmla="*/ 327 w 459"/>
                <a:gd name="T21" fmla="*/ 687 h 705"/>
                <a:gd name="T22" fmla="*/ 306 w 459"/>
                <a:gd name="T23" fmla="*/ 695 h 705"/>
                <a:gd name="T24" fmla="*/ 288 w 459"/>
                <a:gd name="T25" fmla="*/ 699 h 705"/>
                <a:gd name="T26" fmla="*/ 275 w 459"/>
                <a:gd name="T27" fmla="*/ 703 h 705"/>
                <a:gd name="T28" fmla="*/ 265 w 459"/>
                <a:gd name="T29" fmla="*/ 705 h 705"/>
                <a:gd name="T30" fmla="*/ 261 w 459"/>
                <a:gd name="T31" fmla="*/ 705 h 705"/>
                <a:gd name="T32" fmla="*/ 0 w 459"/>
                <a:gd name="T33" fmla="*/ 705 h 705"/>
                <a:gd name="T34" fmla="*/ 33 w 459"/>
                <a:gd name="T35" fmla="*/ 701 h 705"/>
                <a:gd name="T36" fmla="*/ 58 w 459"/>
                <a:gd name="T37" fmla="*/ 691 h 705"/>
                <a:gd name="T38" fmla="*/ 79 w 459"/>
                <a:gd name="T39" fmla="*/ 672 h 705"/>
                <a:gd name="T40" fmla="*/ 94 w 459"/>
                <a:gd name="T41" fmla="*/ 649 h 705"/>
                <a:gd name="T42" fmla="*/ 106 w 459"/>
                <a:gd name="T43" fmla="*/ 620 h 705"/>
                <a:gd name="T44" fmla="*/ 112 w 459"/>
                <a:gd name="T45" fmla="*/ 586 h 705"/>
                <a:gd name="T46" fmla="*/ 115 w 459"/>
                <a:gd name="T47" fmla="*/ 547 h 705"/>
                <a:gd name="T48" fmla="*/ 117 w 459"/>
                <a:gd name="T49" fmla="*/ 505 h 705"/>
                <a:gd name="T50" fmla="*/ 117 w 459"/>
                <a:gd name="T51" fmla="*/ 459 h 705"/>
                <a:gd name="T52" fmla="*/ 117 w 459"/>
                <a:gd name="T53" fmla="*/ 411 h 705"/>
                <a:gd name="T54" fmla="*/ 115 w 459"/>
                <a:gd name="T55" fmla="*/ 361 h 705"/>
                <a:gd name="T56" fmla="*/ 114 w 459"/>
                <a:gd name="T57" fmla="*/ 311 h 705"/>
                <a:gd name="T58" fmla="*/ 114 w 459"/>
                <a:gd name="T59" fmla="*/ 259 h 705"/>
                <a:gd name="T60" fmla="*/ 115 w 459"/>
                <a:gd name="T61" fmla="*/ 203 h 705"/>
                <a:gd name="T62" fmla="*/ 123 w 459"/>
                <a:gd name="T63" fmla="*/ 157 h 705"/>
                <a:gd name="T64" fmla="*/ 137 w 459"/>
                <a:gd name="T65" fmla="*/ 119 h 705"/>
                <a:gd name="T66" fmla="*/ 152 w 459"/>
                <a:gd name="T67" fmla="*/ 86 h 705"/>
                <a:gd name="T68" fmla="*/ 169 w 459"/>
                <a:gd name="T69" fmla="*/ 61 h 705"/>
                <a:gd name="T70" fmla="*/ 188 w 459"/>
                <a:gd name="T71" fmla="*/ 40 h 705"/>
                <a:gd name="T72" fmla="*/ 208 w 459"/>
                <a:gd name="T73" fmla="*/ 27 h 705"/>
                <a:gd name="T74" fmla="*/ 227 w 459"/>
                <a:gd name="T75" fmla="*/ 15 h 705"/>
                <a:gd name="T76" fmla="*/ 244 w 459"/>
                <a:gd name="T77" fmla="*/ 8 h 705"/>
                <a:gd name="T78" fmla="*/ 259 w 459"/>
                <a:gd name="T79" fmla="*/ 4 h 705"/>
                <a:gd name="T80" fmla="*/ 273 w 459"/>
                <a:gd name="T81" fmla="*/ 2 h 705"/>
                <a:gd name="T82" fmla="*/ 281 w 459"/>
                <a:gd name="T83" fmla="*/ 2 h 705"/>
                <a:gd name="T84" fmla="*/ 283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283" y="0"/>
                  </a:moveTo>
                  <a:lnTo>
                    <a:pt x="459" y="0"/>
                  </a:lnTo>
                  <a:lnTo>
                    <a:pt x="459" y="480"/>
                  </a:lnTo>
                  <a:lnTo>
                    <a:pt x="455" y="524"/>
                  </a:lnTo>
                  <a:lnTo>
                    <a:pt x="446" y="562"/>
                  </a:lnTo>
                  <a:lnTo>
                    <a:pt x="432" y="595"/>
                  </a:lnTo>
                  <a:lnTo>
                    <a:pt x="415" y="622"/>
                  </a:lnTo>
                  <a:lnTo>
                    <a:pt x="394" y="645"/>
                  </a:lnTo>
                  <a:lnTo>
                    <a:pt x="371" y="662"/>
                  </a:lnTo>
                  <a:lnTo>
                    <a:pt x="350" y="676"/>
                  </a:lnTo>
                  <a:lnTo>
                    <a:pt x="327" y="687"/>
                  </a:lnTo>
                  <a:lnTo>
                    <a:pt x="306" y="695"/>
                  </a:lnTo>
                  <a:lnTo>
                    <a:pt x="288" y="699"/>
                  </a:lnTo>
                  <a:lnTo>
                    <a:pt x="275" y="703"/>
                  </a:lnTo>
                  <a:lnTo>
                    <a:pt x="265" y="705"/>
                  </a:lnTo>
                  <a:lnTo>
                    <a:pt x="261" y="705"/>
                  </a:lnTo>
                  <a:lnTo>
                    <a:pt x="0" y="705"/>
                  </a:lnTo>
                  <a:lnTo>
                    <a:pt x="33" y="701"/>
                  </a:lnTo>
                  <a:lnTo>
                    <a:pt x="58" y="691"/>
                  </a:lnTo>
                  <a:lnTo>
                    <a:pt x="79" y="672"/>
                  </a:lnTo>
                  <a:lnTo>
                    <a:pt x="94" y="649"/>
                  </a:lnTo>
                  <a:lnTo>
                    <a:pt x="106" y="620"/>
                  </a:lnTo>
                  <a:lnTo>
                    <a:pt x="112" y="586"/>
                  </a:lnTo>
                  <a:lnTo>
                    <a:pt x="115" y="547"/>
                  </a:lnTo>
                  <a:lnTo>
                    <a:pt x="117" y="505"/>
                  </a:lnTo>
                  <a:lnTo>
                    <a:pt x="117" y="459"/>
                  </a:lnTo>
                  <a:lnTo>
                    <a:pt x="117" y="411"/>
                  </a:lnTo>
                  <a:lnTo>
                    <a:pt x="115" y="361"/>
                  </a:lnTo>
                  <a:lnTo>
                    <a:pt x="114" y="311"/>
                  </a:lnTo>
                  <a:lnTo>
                    <a:pt x="114" y="259"/>
                  </a:lnTo>
                  <a:lnTo>
                    <a:pt x="115" y="203"/>
                  </a:lnTo>
                  <a:lnTo>
                    <a:pt x="123" y="157"/>
                  </a:lnTo>
                  <a:lnTo>
                    <a:pt x="137" y="119"/>
                  </a:lnTo>
                  <a:lnTo>
                    <a:pt x="152" y="86"/>
                  </a:lnTo>
                  <a:lnTo>
                    <a:pt x="169" y="61"/>
                  </a:lnTo>
                  <a:lnTo>
                    <a:pt x="188" y="40"/>
                  </a:lnTo>
                  <a:lnTo>
                    <a:pt x="208" y="27"/>
                  </a:lnTo>
                  <a:lnTo>
                    <a:pt x="227" y="15"/>
                  </a:lnTo>
                  <a:lnTo>
                    <a:pt x="244" y="8"/>
                  </a:lnTo>
                  <a:lnTo>
                    <a:pt x="259" y="4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2158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76F2C553-D4C8-8440-86AB-F141391FB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366" y="2886204"/>
              <a:ext cx="1161709" cy="1407732"/>
            </a:xfrm>
            <a:custGeom>
              <a:avLst/>
              <a:gdLst>
                <a:gd name="T0" fmla="*/ 0 w 968"/>
                <a:gd name="T1" fmla="*/ 0 h 1173"/>
                <a:gd name="T2" fmla="*/ 393 w 968"/>
                <a:gd name="T3" fmla="*/ 0 h 1173"/>
                <a:gd name="T4" fmla="*/ 457 w 968"/>
                <a:gd name="T5" fmla="*/ 56 h 1173"/>
                <a:gd name="T6" fmla="*/ 516 w 968"/>
                <a:gd name="T7" fmla="*/ 117 h 1173"/>
                <a:gd name="T8" fmla="*/ 572 w 968"/>
                <a:gd name="T9" fmla="*/ 184 h 1173"/>
                <a:gd name="T10" fmla="*/ 624 w 968"/>
                <a:gd name="T11" fmla="*/ 255 h 1173"/>
                <a:gd name="T12" fmla="*/ 670 w 968"/>
                <a:gd name="T13" fmla="*/ 330 h 1173"/>
                <a:gd name="T14" fmla="*/ 714 w 968"/>
                <a:gd name="T15" fmla="*/ 405 h 1173"/>
                <a:gd name="T16" fmla="*/ 752 w 968"/>
                <a:gd name="T17" fmla="*/ 484 h 1173"/>
                <a:gd name="T18" fmla="*/ 789 w 968"/>
                <a:gd name="T19" fmla="*/ 562 h 1173"/>
                <a:gd name="T20" fmla="*/ 820 w 968"/>
                <a:gd name="T21" fmla="*/ 639 h 1173"/>
                <a:gd name="T22" fmla="*/ 848 w 968"/>
                <a:gd name="T23" fmla="*/ 716 h 1173"/>
                <a:gd name="T24" fmla="*/ 873 w 968"/>
                <a:gd name="T25" fmla="*/ 789 h 1173"/>
                <a:gd name="T26" fmla="*/ 895 w 968"/>
                <a:gd name="T27" fmla="*/ 860 h 1173"/>
                <a:gd name="T28" fmla="*/ 912 w 968"/>
                <a:gd name="T29" fmla="*/ 925 h 1173"/>
                <a:gd name="T30" fmla="*/ 929 w 968"/>
                <a:gd name="T31" fmla="*/ 985 h 1173"/>
                <a:gd name="T32" fmla="*/ 941 w 968"/>
                <a:gd name="T33" fmla="*/ 1039 h 1173"/>
                <a:gd name="T34" fmla="*/ 952 w 968"/>
                <a:gd name="T35" fmla="*/ 1083 h 1173"/>
                <a:gd name="T36" fmla="*/ 960 w 968"/>
                <a:gd name="T37" fmla="*/ 1121 h 1173"/>
                <a:gd name="T38" fmla="*/ 964 w 968"/>
                <a:gd name="T39" fmla="*/ 1148 h 1173"/>
                <a:gd name="T40" fmla="*/ 968 w 968"/>
                <a:gd name="T41" fmla="*/ 1167 h 1173"/>
                <a:gd name="T42" fmla="*/ 968 w 968"/>
                <a:gd name="T43" fmla="*/ 1173 h 1173"/>
                <a:gd name="T44" fmla="*/ 242 w 968"/>
                <a:gd name="T45" fmla="*/ 1173 h 1173"/>
                <a:gd name="T46" fmla="*/ 245 w 968"/>
                <a:gd name="T47" fmla="*/ 1039 h 1173"/>
                <a:gd name="T48" fmla="*/ 245 w 968"/>
                <a:gd name="T49" fmla="*/ 914 h 1173"/>
                <a:gd name="T50" fmla="*/ 240 w 968"/>
                <a:gd name="T51" fmla="*/ 797 h 1173"/>
                <a:gd name="T52" fmla="*/ 228 w 968"/>
                <a:gd name="T53" fmla="*/ 687 h 1173"/>
                <a:gd name="T54" fmla="*/ 213 w 968"/>
                <a:gd name="T55" fmla="*/ 586 h 1173"/>
                <a:gd name="T56" fmla="*/ 194 w 968"/>
                <a:gd name="T57" fmla="*/ 491 h 1173"/>
                <a:gd name="T58" fmla="*/ 174 w 968"/>
                <a:gd name="T59" fmla="*/ 407 h 1173"/>
                <a:gd name="T60" fmla="*/ 151 w 968"/>
                <a:gd name="T61" fmla="*/ 330 h 1173"/>
                <a:gd name="T62" fmla="*/ 128 w 968"/>
                <a:gd name="T63" fmla="*/ 261 h 1173"/>
                <a:gd name="T64" fmla="*/ 103 w 968"/>
                <a:gd name="T65" fmla="*/ 200 h 1173"/>
                <a:gd name="T66" fmla="*/ 80 w 968"/>
                <a:gd name="T67" fmla="*/ 148 h 1173"/>
                <a:gd name="T68" fmla="*/ 59 w 968"/>
                <a:gd name="T69" fmla="*/ 102 h 1173"/>
                <a:gd name="T70" fmla="*/ 40 w 968"/>
                <a:gd name="T71" fmla="*/ 65 h 1173"/>
                <a:gd name="T72" fmla="*/ 24 w 968"/>
                <a:gd name="T73" fmla="*/ 38 h 1173"/>
                <a:gd name="T74" fmla="*/ 11 w 968"/>
                <a:gd name="T75" fmla="*/ 17 h 1173"/>
                <a:gd name="T76" fmla="*/ 3 w 968"/>
                <a:gd name="T77" fmla="*/ 6 h 1173"/>
                <a:gd name="T78" fmla="*/ 0 w 968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173">
                  <a:moveTo>
                    <a:pt x="0" y="0"/>
                  </a:moveTo>
                  <a:lnTo>
                    <a:pt x="393" y="0"/>
                  </a:lnTo>
                  <a:lnTo>
                    <a:pt x="457" y="56"/>
                  </a:lnTo>
                  <a:lnTo>
                    <a:pt x="516" y="117"/>
                  </a:lnTo>
                  <a:lnTo>
                    <a:pt x="572" y="184"/>
                  </a:lnTo>
                  <a:lnTo>
                    <a:pt x="624" y="255"/>
                  </a:lnTo>
                  <a:lnTo>
                    <a:pt x="670" y="330"/>
                  </a:lnTo>
                  <a:lnTo>
                    <a:pt x="714" y="405"/>
                  </a:lnTo>
                  <a:lnTo>
                    <a:pt x="752" y="484"/>
                  </a:lnTo>
                  <a:lnTo>
                    <a:pt x="789" y="562"/>
                  </a:lnTo>
                  <a:lnTo>
                    <a:pt x="820" y="639"/>
                  </a:lnTo>
                  <a:lnTo>
                    <a:pt x="848" y="716"/>
                  </a:lnTo>
                  <a:lnTo>
                    <a:pt x="873" y="789"/>
                  </a:lnTo>
                  <a:lnTo>
                    <a:pt x="895" y="860"/>
                  </a:lnTo>
                  <a:lnTo>
                    <a:pt x="912" y="925"/>
                  </a:lnTo>
                  <a:lnTo>
                    <a:pt x="929" y="985"/>
                  </a:lnTo>
                  <a:lnTo>
                    <a:pt x="941" y="1039"/>
                  </a:lnTo>
                  <a:lnTo>
                    <a:pt x="952" y="1083"/>
                  </a:lnTo>
                  <a:lnTo>
                    <a:pt x="960" y="1121"/>
                  </a:lnTo>
                  <a:lnTo>
                    <a:pt x="964" y="1148"/>
                  </a:lnTo>
                  <a:lnTo>
                    <a:pt x="968" y="1167"/>
                  </a:lnTo>
                  <a:lnTo>
                    <a:pt x="968" y="1173"/>
                  </a:lnTo>
                  <a:lnTo>
                    <a:pt x="242" y="1173"/>
                  </a:lnTo>
                  <a:lnTo>
                    <a:pt x="245" y="1039"/>
                  </a:lnTo>
                  <a:lnTo>
                    <a:pt x="245" y="914"/>
                  </a:lnTo>
                  <a:lnTo>
                    <a:pt x="240" y="797"/>
                  </a:lnTo>
                  <a:lnTo>
                    <a:pt x="228" y="687"/>
                  </a:lnTo>
                  <a:lnTo>
                    <a:pt x="213" y="586"/>
                  </a:lnTo>
                  <a:lnTo>
                    <a:pt x="194" y="491"/>
                  </a:lnTo>
                  <a:lnTo>
                    <a:pt x="174" y="407"/>
                  </a:lnTo>
                  <a:lnTo>
                    <a:pt x="151" y="330"/>
                  </a:lnTo>
                  <a:lnTo>
                    <a:pt x="128" y="261"/>
                  </a:lnTo>
                  <a:lnTo>
                    <a:pt x="103" y="200"/>
                  </a:lnTo>
                  <a:lnTo>
                    <a:pt x="80" y="148"/>
                  </a:lnTo>
                  <a:lnTo>
                    <a:pt x="59" y="102"/>
                  </a:lnTo>
                  <a:lnTo>
                    <a:pt x="40" y="65"/>
                  </a:lnTo>
                  <a:lnTo>
                    <a:pt x="24" y="38"/>
                  </a:lnTo>
                  <a:lnTo>
                    <a:pt x="11" y="17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A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6832761-2D46-734D-A24F-5C6C81E7EE27}"/>
              </a:ext>
            </a:extLst>
          </p:cNvPr>
          <p:cNvGrpSpPr/>
          <p:nvPr/>
        </p:nvGrpSpPr>
        <p:grpSpPr>
          <a:xfrm>
            <a:off x="7663181" y="4136189"/>
            <a:ext cx="440110" cy="410724"/>
            <a:chOff x="1071563" y="635001"/>
            <a:chExt cx="5207000" cy="4859338"/>
          </a:xfrm>
          <a:solidFill>
            <a:schemeClr val="bg1"/>
          </a:solidFill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xmlns="" id="{A04ACCBA-399B-4848-89B9-8D9896AAB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3" y="635001"/>
              <a:ext cx="5207000" cy="4859338"/>
            </a:xfrm>
            <a:custGeom>
              <a:avLst/>
              <a:gdLst>
                <a:gd name="T0" fmla="*/ 1409 w 6560"/>
                <a:gd name="T1" fmla="*/ 748 h 6122"/>
                <a:gd name="T2" fmla="*/ 1562 w 6560"/>
                <a:gd name="T3" fmla="*/ 1187 h 6122"/>
                <a:gd name="T4" fmla="*/ 1466 w 6560"/>
                <a:gd name="T5" fmla="*/ 1931 h 6122"/>
                <a:gd name="T6" fmla="*/ 869 w 6560"/>
                <a:gd name="T7" fmla="*/ 2509 h 6122"/>
                <a:gd name="T8" fmla="*/ 340 w 6560"/>
                <a:gd name="T9" fmla="*/ 2591 h 6122"/>
                <a:gd name="T10" fmla="*/ 342 w 6560"/>
                <a:gd name="T11" fmla="*/ 3533 h 6122"/>
                <a:gd name="T12" fmla="*/ 871 w 6560"/>
                <a:gd name="T13" fmla="*/ 3613 h 6122"/>
                <a:gd name="T14" fmla="*/ 1466 w 6560"/>
                <a:gd name="T15" fmla="*/ 4191 h 6122"/>
                <a:gd name="T16" fmla="*/ 1562 w 6560"/>
                <a:gd name="T17" fmla="*/ 4935 h 6122"/>
                <a:gd name="T18" fmla="*/ 1409 w 6560"/>
                <a:gd name="T19" fmla="*/ 5374 h 6122"/>
                <a:gd name="T20" fmla="*/ 2268 w 6560"/>
                <a:gd name="T21" fmla="*/ 5830 h 6122"/>
                <a:gd name="T22" fmla="*/ 2597 w 6560"/>
                <a:gd name="T23" fmla="*/ 5367 h 6122"/>
                <a:gd name="T24" fmla="*/ 3492 w 6560"/>
                <a:gd name="T25" fmla="*/ 5188 h 6122"/>
                <a:gd name="T26" fmla="*/ 4073 w 6560"/>
                <a:gd name="T27" fmla="*/ 5553 h 6122"/>
                <a:gd name="T28" fmla="*/ 4391 w 6560"/>
                <a:gd name="T29" fmla="*/ 5832 h 6122"/>
                <a:gd name="T30" fmla="*/ 5185 w 6560"/>
                <a:gd name="T31" fmla="*/ 5291 h 6122"/>
                <a:gd name="T32" fmla="*/ 4934 w 6560"/>
                <a:gd name="T33" fmla="*/ 4806 h 6122"/>
                <a:gd name="T34" fmla="*/ 5229 w 6560"/>
                <a:gd name="T35" fmla="*/ 3937 h 6122"/>
                <a:gd name="T36" fmla="*/ 5838 w 6560"/>
                <a:gd name="T37" fmla="*/ 3623 h 6122"/>
                <a:gd name="T38" fmla="*/ 6250 w 6560"/>
                <a:gd name="T39" fmla="*/ 3436 h 6122"/>
                <a:gd name="T40" fmla="*/ 6150 w 6560"/>
                <a:gd name="T41" fmla="*/ 2517 h 6122"/>
                <a:gd name="T42" fmla="*/ 5545 w 6560"/>
                <a:gd name="T43" fmla="*/ 2479 h 6122"/>
                <a:gd name="T44" fmla="*/ 4972 w 6560"/>
                <a:gd name="T45" fmla="*/ 1746 h 6122"/>
                <a:gd name="T46" fmla="*/ 5100 w 6560"/>
                <a:gd name="T47" fmla="*/ 1076 h 6122"/>
                <a:gd name="T48" fmla="*/ 5088 w 6560"/>
                <a:gd name="T49" fmla="*/ 680 h 6122"/>
                <a:gd name="T50" fmla="*/ 4198 w 6560"/>
                <a:gd name="T51" fmla="*/ 332 h 6122"/>
                <a:gd name="T52" fmla="*/ 3856 w 6560"/>
                <a:gd name="T53" fmla="*/ 851 h 6122"/>
                <a:gd name="T54" fmla="*/ 2911 w 6560"/>
                <a:gd name="T55" fmla="*/ 931 h 6122"/>
                <a:gd name="T56" fmla="*/ 2455 w 6560"/>
                <a:gd name="T57" fmla="*/ 443 h 6122"/>
                <a:gd name="T58" fmla="*/ 2443 w 6560"/>
                <a:gd name="T59" fmla="*/ 48 h 6122"/>
                <a:gd name="T60" fmla="*/ 2813 w 6560"/>
                <a:gd name="T61" fmla="*/ 573 h 6122"/>
                <a:gd name="T62" fmla="*/ 3575 w 6560"/>
                <a:gd name="T63" fmla="*/ 652 h 6122"/>
                <a:gd name="T64" fmla="*/ 3894 w 6560"/>
                <a:gd name="T65" fmla="*/ 237 h 6122"/>
                <a:gd name="T66" fmla="*/ 4552 w 6560"/>
                <a:gd name="T67" fmla="*/ 44 h 6122"/>
                <a:gd name="T68" fmla="*/ 5456 w 6560"/>
                <a:gd name="T69" fmla="*/ 736 h 6122"/>
                <a:gd name="T70" fmla="*/ 5247 w 6560"/>
                <a:gd name="T71" fmla="*/ 1330 h 6122"/>
                <a:gd name="T72" fmla="*/ 5436 w 6560"/>
                <a:gd name="T73" fmla="*/ 1958 h 6122"/>
                <a:gd name="T74" fmla="*/ 5886 w 6560"/>
                <a:gd name="T75" fmla="*/ 2191 h 6122"/>
                <a:gd name="T76" fmla="*/ 6492 w 6560"/>
                <a:gd name="T77" fmla="*/ 2505 h 6122"/>
                <a:gd name="T78" fmla="*/ 6490 w 6560"/>
                <a:gd name="T79" fmla="*/ 3625 h 6122"/>
                <a:gd name="T80" fmla="*/ 5874 w 6560"/>
                <a:gd name="T81" fmla="*/ 3931 h 6122"/>
                <a:gd name="T82" fmla="*/ 5418 w 6560"/>
                <a:gd name="T83" fmla="*/ 4201 h 6122"/>
                <a:gd name="T84" fmla="*/ 5281 w 6560"/>
                <a:gd name="T85" fmla="*/ 4826 h 6122"/>
                <a:gd name="T86" fmla="*/ 5432 w 6560"/>
                <a:gd name="T87" fmla="*/ 5454 h 6122"/>
                <a:gd name="T88" fmla="*/ 4483 w 6560"/>
                <a:gd name="T89" fmla="*/ 6104 h 6122"/>
                <a:gd name="T90" fmla="*/ 3856 w 6560"/>
                <a:gd name="T91" fmla="*/ 5822 h 6122"/>
                <a:gd name="T92" fmla="*/ 3524 w 6560"/>
                <a:gd name="T93" fmla="*/ 5472 h 6122"/>
                <a:gd name="T94" fmla="*/ 2764 w 6560"/>
                <a:gd name="T95" fmla="*/ 5629 h 6122"/>
                <a:gd name="T96" fmla="*/ 2298 w 6560"/>
                <a:gd name="T97" fmla="*/ 6118 h 6122"/>
                <a:gd name="T98" fmla="*/ 1246 w 6560"/>
                <a:gd name="T99" fmla="*/ 5625 h 6122"/>
                <a:gd name="T100" fmla="*/ 1148 w 6560"/>
                <a:gd name="T101" fmla="*/ 4985 h 6122"/>
                <a:gd name="T102" fmla="*/ 1341 w 6560"/>
                <a:gd name="T103" fmla="*/ 4521 h 6122"/>
                <a:gd name="T104" fmla="*/ 889 w 6560"/>
                <a:gd name="T105" fmla="*/ 3903 h 6122"/>
                <a:gd name="T106" fmla="*/ 251 w 6560"/>
                <a:gd name="T107" fmla="*/ 3843 h 6122"/>
                <a:gd name="T108" fmla="*/ 2 w 6560"/>
                <a:gd name="T109" fmla="*/ 2925 h 6122"/>
                <a:gd name="T110" fmla="*/ 404 w 6560"/>
                <a:gd name="T111" fmla="*/ 2201 h 6122"/>
                <a:gd name="T112" fmla="*/ 1007 w 6560"/>
                <a:gd name="T113" fmla="*/ 2159 h 6122"/>
                <a:gd name="T114" fmla="*/ 1357 w 6560"/>
                <a:gd name="T115" fmla="*/ 1414 h 6122"/>
                <a:gd name="T116" fmla="*/ 1084 w 6560"/>
                <a:gd name="T117" fmla="*/ 873 h 6122"/>
                <a:gd name="T118" fmla="*/ 1713 w 6560"/>
                <a:gd name="T119" fmla="*/ 185 h 6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0" h="6122">
                  <a:moveTo>
                    <a:pt x="2219" y="286"/>
                  </a:moveTo>
                  <a:lnTo>
                    <a:pt x="2169" y="290"/>
                  </a:lnTo>
                  <a:lnTo>
                    <a:pt x="2117" y="306"/>
                  </a:lnTo>
                  <a:lnTo>
                    <a:pt x="1982" y="368"/>
                  </a:lnTo>
                  <a:lnTo>
                    <a:pt x="1848" y="435"/>
                  </a:lnTo>
                  <a:lnTo>
                    <a:pt x="1719" y="511"/>
                  </a:lnTo>
                  <a:lnTo>
                    <a:pt x="1594" y="591"/>
                  </a:lnTo>
                  <a:lnTo>
                    <a:pt x="1472" y="678"/>
                  </a:lnTo>
                  <a:lnTo>
                    <a:pt x="1437" y="710"/>
                  </a:lnTo>
                  <a:lnTo>
                    <a:pt x="1409" y="748"/>
                  </a:lnTo>
                  <a:lnTo>
                    <a:pt x="1387" y="789"/>
                  </a:lnTo>
                  <a:lnTo>
                    <a:pt x="1375" y="833"/>
                  </a:lnTo>
                  <a:lnTo>
                    <a:pt x="1369" y="879"/>
                  </a:lnTo>
                  <a:lnTo>
                    <a:pt x="1373" y="925"/>
                  </a:lnTo>
                  <a:lnTo>
                    <a:pt x="1383" y="968"/>
                  </a:lnTo>
                  <a:lnTo>
                    <a:pt x="1403" y="1008"/>
                  </a:lnTo>
                  <a:lnTo>
                    <a:pt x="1427" y="1044"/>
                  </a:lnTo>
                  <a:lnTo>
                    <a:pt x="1460" y="1076"/>
                  </a:lnTo>
                  <a:lnTo>
                    <a:pt x="1516" y="1129"/>
                  </a:lnTo>
                  <a:lnTo>
                    <a:pt x="1562" y="1187"/>
                  </a:lnTo>
                  <a:lnTo>
                    <a:pt x="1598" y="1251"/>
                  </a:lnTo>
                  <a:lnTo>
                    <a:pt x="1626" y="1316"/>
                  </a:lnTo>
                  <a:lnTo>
                    <a:pt x="1643" y="1386"/>
                  </a:lnTo>
                  <a:lnTo>
                    <a:pt x="1653" y="1459"/>
                  </a:lnTo>
                  <a:lnTo>
                    <a:pt x="1651" y="1531"/>
                  </a:lnTo>
                  <a:lnTo>
                    <a:pt x="1640" y="1605"/>
                  </a:lnTo>
                  <a:lnTo>
                    <a:pt x="1620" y="1676"/>
                  </a:lnTo>
                  <a:lnTo>
                    <a:pt x="1588" y="1746"/>
                  </a:lnTo>
                  <a:lnTo>
                    <a:pt x="1546" y="1811"/>
                  </a:lnTo>
                  <a:lnTo>
                    <a:pt x="1466" y="1931"/>
                  </a:lnTo>
                  <a:lnTo>
                    <a:pt x="1395" y="2056"/>
                  </a:lnTo>
                  <a:lnTo>
                    <a:pt x="1331" y="2185"/>
                  </a:lnTo>
                  <a:lnTo>
                    <a:pt x="1295" y="2253"/>
                  </a:lnTo>
                  <a:lnTo>
                    <a:pt x="1252" y="2312"/>
                  </a:lnTo>
                  <a:lnTo>
                    <a:pt x="1200" y="2366"/>
                  </a:lnTo>
                  <a:lnTo>
                    <a:pt x="1142" y="2412"/>
                  </a:lnTo>
                  <a:lnTo>
                    <a:pt x="1078" y="2450"/>
                  </a:lnTo>
                  <a:lnTo>
                    <a:pt x="1011" y="2479"/>
                  </a:lnTo>
                  <a:lnTo>
                    <a:pt x="941" y="2499"/>
                  </a:lnTo>
                  <a:lnTo>
                    <a:pt x="869" y="2509"/>
                  </a:lnTo>
                  <a:lnTo>
                    <a:pt x="796" y="2509"/>
                  </a:lnTo>
                  <a:lnTo>
                    <a:pt x="722" y="2499"/>
                  </a:lnTo>
                  <a:lnTo>
                    <a:pt x="651" y="2479"/>
                  </a:lnTo>
                  <a:lnTo>
                    <a:pt x="595" y="2466"/>
                  </a:lnTo>
                  <a:lnTo>
                    <a:pt x="541" y="2462"/>
                  </a:lnTo>
                  <a:lnTo>
                    <a:pt x="491" y="2469"/>
                  </a:lnTo>
                  <a:lnTo>
                    <a:pt x="446" y="2487"/>
                  </a:lnTo>
                  <a:lnTo>
                    <a:pt x="404" y="2515"/>
                  </a:lnTo>
                  <a:lnTo>
                    <a:pt x="370" y="2549"/>
                  </a:lnTo>
                  <a:lnTo>
                    <a:pt x="340" y="2591"/>
                  </a:lnTo>
                  <a:lnTo>
                    <a:pt x="320" y="2637"/>
                  </a:lnTo>
                  <a:lnTo>
                    <a:pt x="310" y="2686"/>
                  </a:lnTo>
                  <a:lnTo>
                    <a:pt x="296" y="2811"/>
                  </a:lnTo>
                  <a:lnTo>
                    <a:pt x="289" y="2937"/>
                  </a:lnTo>
                  <a:lnTo>
                    <a:pt x="285" y="3062"/>
                  </a:lnTo>
                  <a:lnTo>
                    <a:pt x="289" y="3187"/>
                  </a:lnTo>
                  <a:lnTo>
                    <a:pt x="296" y="3313"/>
                  </a:lnTo>
                  <a:lnTo>
                    <a:pt x="310" y="3436"/>
                  </a:lnTo>
                  <a:lnTo>
                    <a:pt x="322" y="3486"/>
                  </a:lnTo>
                  <a:lnTo>
                    <a:pt x="342" y="3533"/>
                  </a:lnTo>
                  <a:lnTo>
                    <a:pt x="372" y="3573"/>
                  </a:lnTo>
                  <a:lnTo>
                    <a:pt x="410" y="3607"/>
                  </a:lnTo>
                  <a:lnTo>
                    <a:pt x="452" y="3633"/>
                  </a:lnTo>
                  <a:lnTo>
                    <a:pt x="497" y="3651"/>
                  </a:lnTo>
                  <a:lnTo>
                    <a:pt x="547" y="3659"/>
                  </a:lnTo>
                  <a:lnTo>
                    <a:pt x="597" y="3657"/>
                  </a:lnTo>
                  <a:lnTo>
                    <a:pt x="647" y="3645"/>
                  </a:lnTo>
                  <a:lnTo>
                    <a:pt x="722" y="3623"/>
                  </a:lnTo>
                  <a:lnTo>
                    <a:pt x="798" y="3611"/>
                  </a:lnTo>
                  <a:lnTo>
                    <a:pt x="871" y="3613"/>
                  </a:lnTo>
                  <a:lnTo>
                    <a:pt x="945" y="3623"/>
                  </a:lnTo>
                  <a:lnTo>
                    <a:pt x="1015" y="3643"/>
                  </a:lnTo>
                  <a:lnTo>
                    <a:pt x="1082" y="3672"/>
                  </a:lnTo>
                  <a:lnTo>
                    <a:pt x="1144" y="3710"/>
                  </a:lnTo>
                  <a:lnTo>
                    <a:pt x="1202" y="3756"/>
                  </a:lnTo>
                  <a:lnTo>
                    <a:pt x="1252" y="3810"/>
                  </a:lnTo>
                  <a:lnTo>
                    <a:pt x="1295" y="3871"/>
                  </a:lnTo>
                  <a:lnTo>
                    <a:pt x="1331" y="3937"/>
                  </a:lnTo>
                  <a:lnTo>
                    <a:pt x="1395" y="4066"/>
                  </a:lnTo>
                  <a:lnTo>
                    <a:pt x="1466" y="4191"/>
                  </a:lnTo>
                  <a:lnTo>
                    <a:pt x="1546" y="4311"/>
                  </a:lnTo>
                  <a:lnTo>
                    <a:pt x="1588" y="4378"/>
                  </a:lnTo>
                  <a:lnTo>
                    <a:pt x="1620" y="4448"/>
                  </a:lnTo>
                  <a:lnTo>
                    <a:pt x="1640" y="4519"/>
                  </a:lnTo>
                  <a:lnTo>
                    <a:pt x="1651" y="4591"/>
                  </a:lnTo>
                  <a:lnTo>
                    <a:pt x="1653" y="4665"/>
                  </a:lnTo>
                  <a:lnTo>
                    <a:pt x="1643" y="4736"/>
                  </a:lnTo>
                  <a:lnTo>
                    <a:pt x="1626" y="4806"/>
                  </a:lnTo>
                  <a:lnTo>
                    <a:pt x="1598" y="4873"/>
                  </a:lnTo>
                  <a:lnTo>
                    <a:pt x="1562" y="4935"/>
                  </a:lnTo>
                  <a:lnTo>
                    <a:pt x="1516" y="4995"/>
                  </a:lnTo>
                  <a:lnTo>
                    <a:pt x="1460" y="5046"/>
                  </a:lnTo>
                  <a:lnTo>
                    <a:pt x="1429" y="5078"/>
                  </a:lnTo>
                  <a:lnTo>
                    <a:pt x="1403" y="5114"/>
                  </a:lnTo>
                  <a:lnTo>
                    <a:pt x="1383" y="5156"/>
                  </a:lnTo>
                  <a:lnTo>
                    <a:pt x="1373" y="5198"/>
                  </a:lnTo>
                  <a:lnTo>
                    <a:pt x="1369" y="5243"/>
                  </a:lnTo>
                  <a:lnTo>
                    <a:pt x="1375" y="5291"/>
                  </a:lnTo>
                  <a:lnTo>
                    <a:pt x="1387" y="5335"/>
                  </a:lnTo>
                  <a:lnTo>
                    <a:pt x="1409" y="5374"/>
                  </a:lnTo>
                  <a:lnTo>
                    <a:pt x="1437" y="5412"/>
                  </a:lnTo>
                  <a:lnTo>
                    <a:pt x="1472" y="5444"/>
                  </a:lnTo>
                  <a:lnTo>
                    <a:pt x="1594" y="5532"/>
                  </a:lnTo>
                  <a:lnTo>
                    <a:pt x="1719" y="5613"/>
                  </a:lnTo>
                  <a:lnTo>
                    <a:pt x="1848" y="5687"/>
                  </a:lnTo>
                  <a:lnTo>
                    <a:pt x="1982" y="5754"/>
                  </a:lnTo>
                  <a:lnTo>
                    <a:pt x="2117" y="5816"/>
                  </a:lnTo>
                  <a:lnTo>
                    <a:pt x="2169" y="5832"/>
                  </a:lnTo>
                  <a:lnTo>
                    <a:pt x="2219" y="5836"/>
                  </a:lnTo>
                  <a:lnTo>
                    <a:pt x="2268" y="5830"/>
                  </a:lnTo>
                  <a:lnTo>
                    <a:pt x="2316" y="5816"/>
                  </a:lnTo>
                  <a:lnTo>
                    <a:pt x="2362" y="5792"/>
                  </a:lnTo>
                  <a:lnTo>
                    <a:pt x="2400" y="5760"/>
                  </a:lnTo>
                  <a:lnTo>
                    <a:pt x="2431" y="5722"/>
                  </a:lnTo>
                  <a:lnTo>
                    <a:pt x="2455" y="5679"/>
                  </a:lnTo>
                  <a:lnTo>
                    <a:pt x="2469" y="5629"/>
                  </a:lnTo>
                  <a:lnTo>
                    <a:pt x="2487" y="5555"/>
                  </a:lnTo>
                  <a:lnTo>
                    <a:pt x="2515" y="5488"/>
                  </a:lnTo>
                  <a:lnTo>
                    <a:pt x="2551" y="5424"/>
                  </a:lnTo>
                  <a:lnTo>
                    <a:pt x="2597" y="5367"/>
                  </a:lnTo>
                  <a:lnTo>
                    <a:pt x="2648" y="5315"/>
                  </a:lnTo>
                  <a:lnTo>
                    <a:pt x="2706" y="5271"/>
                  </a:lnTo>
                  <a:lnTo>
                    <a:pt x="2770" y="5237"/>
                  </a:lnTo>
                  <a:lnTo>
                    <a:pt x="2839" y="5209"/>
                  </a:lnTo>
                  <a:lnTo>
                    <a:pt x="2913" y="5192"/>
                  </a:lnTo>
                  <a:lnTo>
                    <a:pt x="2989" y="5184"/>
                  </a:lnTo>
                  <a:lnTo>
                    <a:pt x="3066" y="5188"/>
                  </a:lnTo>
                  <a:lnTo>
                    <a:pt x="3207" y="5198"/>
                  </a:lnTo>
                  <a:lnTo>
                    <a:pt x="3351" y="5198"/>
                  </a:lnTo>
                  <a:lnTo>
                    <a:pt x="3492" y="5188"/>
                  </a:lnTo>
                  <a:lnTo>
                    <a:pt x="3554" y="5186"/>
                  </a:lnTo>
                  <a:lnTo>
                    <a:pt x="3631" y="5190"/>
                  </a:lnTo>
                  <a:lnTo>
                    <a:pt x="3707" y="5205"/>
                  </a:lnTo>
                  <a:lnTo>
                    <a:pt x="3778" y="5231"/>
                  </a:lnTo>
                  <a:lnTo>
                    <a:pt x="3846" y="5267"/>
                  </a:lnTo>
                  <a:lnTo>
                    <a:pt x="3906" y="5311"/>
                  </a:lnTo>
                  <a:lnTo>
                    <a:pt x="3959" y="5363"/>
                  </a:lnTo>
                  <a:lnTo>
                    <a:pt x="4005" y="5420"/>
                  </a:lnTo>
                  <a:lnTo>
                    <a:pt x="4043" y="5484"/>
                  </a:lnTo>
                  <a:lnTo>
                    <a:pt x="4073" y="5553"/>
                  </a:lnTo>
                  <a:lnTo>
                    <a:pt x="4091" y="5629"/>
                  </a:lnTo>
                  <a:lnTo>
                    <a:pt x="4105" y="5679"/>
                  </a:lnTo>
                  <a:lnTo>
                    <a:pt x="4127" y="5724"/>
                  </a:lnTo>
                  <a:lnTo>
                    <a:pt x="4158" y="5762"/>
                  </a:lnTo>
                  <a:lnTo>
                    <a:pt x="4196" y="5794"/>
                  </a:lnTo>
                  <a:lnTo>
                    <a:pt x="4240" y="5818"/>
                  </a:lnTo>
                  <a:lnTo>
                    <a:pt x="4288" y="5832"/>
                  </a:lnTo>
                  <a:lnTo>
                    <a:pt x="4340" y="5838"/>
                  </a:lnTo>
                  <a:lnTo>
                    <a:pt x="4340" y="5838"/>
                  </a:lnTo>
                  <a:lnTo>
                    <a:pt x="4391" y="5832"/>
                  </a:lnTo>
                  <a:lnTo>
                    <a:pt x="4441" y="5816"/>
                  </a:lnTo>
                  <a:lnTo>
                    <a:pt x="4578" y="5756"/>
                  </a:lnTo>
                  <a:lnTo>
                    <a:pt x="4712" y="5687"/>
                  </a:lnTo>
                  <a:lnTo>
                    <a:pt x="4841" y="5613"/>
                  </a:lnTo>
                  <a:lnTo>
                    <a:pt x="4966" y="5532"/>
                  </a:lnTo>
                  <a:lnTo>
                    <a:pt x="5088" y="5444"/>
                  </a:lnTo>
                  <a:lnTo>
                    <a:pt x="5123" y="5412"/>
                  </a:lnTo>
                  <a:lnTo>
                    <a:pt x="5151" y="5376"/>
                  </a:lnTo>
                  <a:lnTo>
                    <a:pt x="5171" y="5335"/>
                  </a:lnTo>
                  <a:lnTo>
                    <a:pt x="5185" y="5291"/>
                  </a:lnTo>
                  <a:lnTo>
                    <a:pt x="5191" y="5243"/>
                  </a:lnTo>
                  <a:lnTo>
                    <a:pt x="5187" y="5198"/>
                  </a:lnTo>
                  <a:lnTo>
                    <a:pt x="5175" y="5156"/>
                  </a:lnTo>
                  <a:lnTo>
                    <a:pt x="5157" y="5114"/>
                  </a:lnTo>
                  <a:lnTo>
                    <a:pt x="5131" y="5078"/>
                  </a:lnTo>
                  <a:lnTo>
                    <a:pt x="5100" y="5046"/>
                  </a:lnTo>
                  <a:lnTo>
                    <a:pt x="5044" y="4995"/>
                  </a:lnTo>
                  <a:lnTo>
                    <a:pt x="4998" y="4935"/>
                  </a:lnTo>
                  <a:lnTo>
                    <a:pt x="4960" y="4873"/>
                  </a:lnTo>
                  <a:lnTo>
                    <a:pt x="4934" y="4806"/>
                  </a:lnTo>
                  <a:lnTo>
                    <a:pt x="4917" y="4736"/>
                  </a:lnTo>
                  <a:lnTo>
                    <a:pt x="4907" y="4665"/>
                  </a:lnTo>
                  <a:lnTo>
                    <a:pt x="4909" y="4591"/>
                  </a:lnTo>
                  <a:lnTo>
                    <a:pt x="4921" y="4519"/>
                  </a:lnTo>
                  <a:lnTo>
                    <a:pt x="4940" y="4448"/>
                  </a:lnTo>
                  <a:lnTo>
                    <a:pt x="4972" y="4378"/>
                  </a:lnTo>
                  <a:lnTo>
                    <a:pt x="5014" y="4311"/>
                  </a:lnTo>
                  <a:lnTo>
                    <a:pt x="5094" y="4191"/>
                  </a:lnTo>
                  <a:lnTo>
                    <a:pt x="5165" y="4066"/>
                  </a:lnTo>
                  <a:lnTo>
                    <a:pt x="5229" y="3937"/>
                  </a:lnTo>
                  <a:lnTo>
                    <a:pt x="5265" y="3871"/>
                  </a:lnTo>
                  <a:lnTo>
                    <a:pt x="5309" y="3810"/>
                  </a:lnTo>
                  <a:lnTo>
                    <a:pt x="5360" y="3758"/>
                  </a:lnTo>
                  <a:lnTo>
                    <a:pt x="5418" y="3712"/>
                  </a:lnTo>
                  <a:lnTo>
                    <a:pt x="5482" y="3674"/>
                  </a:lnTo>
                  <a:lnTo>
                    <a:pt x="5549" y="3645"/>
                  </a:lnTo>
                  <a:lnTo>
                    <a:pt x="5619" y="3625"/>
                  </a:lnTo>
                  <a:lnTo>
                    <a:pt x="5691" y="3613"/>
                  </a:lnTo>
                  <a:lnTo>
                    <a:pt x="5764" y="3613"/>
                  </a:lnTo>
                  <a:lnTo>
                    <a:pt x="5838" y="3623"/>
                  </a:lnTo>
                  <a:lnTo>
                    <a:pt x="5909" y="3643"/>
                  </a:lnTo>
                  <a:lnTo>
                    <a:pt x="5965" y="3659"/>
                  </a:lnTo>
                  <a:lnTo>
                    <a:pt x="6017" y="3661"/>
                  </a:lnTo>
                  <a:lnTo>
                    <a:pt x="6069" y="3653"/>
                  </a:lnTo>
                  <a:lnTo>
                    <a:pt x="6114" y="3635"/>
                  </a:lnTo>
                  <a:lnTo>
                    <a:pt x="6154" y="3609"/>
                  </a:lnTo>
                  <a:lnTo>
                    <a:pt x="6190" y="3573"/>
                  </a:lnTo>
                  <a:lnTo>
                    <a:pt x="6218" y="3533"/>
                  </a:lnTo>
                  <a:lnTo>
                    <a:pt x="6238" y="3488"/>
                  </a:lnTo>
                  <a:lnTo>
                    <a:pt x="6250" y="3436"/>
                  </a:lnTo>
                  <a:lnTo>
                    <a:pt x="6264" y="3313"/>
                  </a:lnTo>
                  <a:lnTo>
                    <a:pt x="6272" y="3187"/>
                  </a:lnTo>
                  <a:lnTo>
                    <a:pt x="6274" y="3062"/>
                  </a:lnTo>
                  <a:lnTo>
                    <a:pt x="6272" y="2937"/>
                  </a:lnTo>
                  <a:lnTo>
                    <a:pt x="6264" y="2811"/>
                  </a:lnTo>
                  <a:lnTo>
                    <a:pt x="6250" y="2688"/>
                  </a:lnTo>
                  <a:lnTo>
                    <a:pt x="6238" y="2637"/>
                  </a:lnTo>
                  <a:lnTo>
                    <a:pt x="6216" y="2591"/>
                  </a:lnTo>
                  <a:lnTo>
                    <a:pt x="6186" y="2551"/>
                  </a:lnTo>
                  <a:lnTo>
                    <a:pt x="6150" y="2517"/>
                  </a:lnTo>
                  <a:lnTo>
                    <a:pt x="6108" y="2489"/>
                  </a:lnTo>
                  <a:lnTo>
                    <a:pt x="6063" y="2471"/>
                  </a:lnTo>
                  <a:lnTo>
                    <a:pt x="6013" y="2464"/>
                  </a:lnTo>
                  <a:lnTo>
                    <a:pt x="5963" y="2466"/>
                  </a:lnTo>
                  <a:lnTo>
                    <a:pt x="5911" y="2479"/>
                  </a:lnTo>
                  <a:lnTo>
                    <a:pt x="5838" y="2501"/>
                  </a:lnTo>
                  <a:lnTo>
                    <a:pt x="5762" y="2511"/>
                  </a:lnTo>
                  <a:lnTo>
                    <a:pt x="5687" y="2511"/>
                  </a:lnTo>
                  <a:lnTo>
                    <a:pt x="5615" y="2499"/>
                  </a:lnTo>
                  <a:lnTo>
                    <a:pt x="5545" y="2479"/>
                  </a:lnTo>
                  <a:lnTo>
                    <a:pt x="5478" y="2450"/>
                  </a:lnTo>
                  <a:lnTo>
                    <a:pt x="5416" y="2412"/>
                  </a:lnTo>
                  <a:lnTo>
                    <a:pt x="5358" y="2366"/>
                  </a:lnTo>
                  <a:lnTo>
                    <a:pt x="5309" y="2312"/>
                  </a:lnTo>
                  <a:lnTo>
                    <a:pt x="5265" y="2253"/>
                  </a:lnTo>
                  <a:lnTo>
                    <a:pt x="5229" y="2185"/>
                  </a:lnTo>
                  <a:lnTo>
                    <a:pt x="5165" y="2056"/>
                  </a:lnTo>
                  <a:lnTo>
                    <a:pt x="5094" y="1931"/>
                  </a:lnTo>
                  <a:lnTo>
                    <a:pt x="5014" y="1811"/>
                  </a:lnTo>
                  <a:lnTo>
                    <a:pt x="4972" y="1746"/>
                  </a:lnTo>
                  <a:lnTo>
                    <a:pt x="4940" y="1676"/>
                  </a:lnTo>
                  <a:lnTo>
                    <a:pt x="4921" y="1605"/>
                  </a:lnTo>
                  <a:lnTo>
                    <a:pt x="4909" y="1531"/>
                  </a:lnTo>
                  <a:lnTo>
                    <a:pt x="4907" y="1459"/>
                  </a:lnTo>
                  <a:lnTo>
                    <a:pt x="4915" y="1388"/>
                  </a:lnTo>
                  <a:lnTo>
                    <a:pt x="4932" y="1318"/>
                  </a:lnTo>
                  <a:lnTo>
                    <a:pt x="4960" y="1251"/>
                  </a:lnTo>
                  <a:lnTo>
                    <a:pt x="4998" y="1187"/>
                  </a:lnTo>
                  <a:lnTo>
                    <a:pt x="5044" y="1129"/>
                  </a:lnTo>
                  <a:lnTo>
                    <a:pt x="5100" y="1076"/>
                  </a:lnTo>
                  <a:lnTo>
                    <a:pt x="5131" y="1044"/>
                  </a:lnTo>
                  <a:lnTo>
                    <a:pt x="5157" y="1008"/>
                  </a:lnTo>
                  <a:lnTo>
                    <a:pt x="5175" y="968"/>
                  </a:lnTo>
                  <a:lnTo>
                    <a:pt x="5187" y="925"/>
                  </a:lnTo>
                  <a:lnTo>
                    <a:pt x="5191" y="879"/>
                  </a:lnTo>
                  <a:lnTo>
                    <a:pt x="5185" y="833"/>
                  </a:lnTo>
                  <a:lnTo>
                    <a:pt x="5171" y="789"/>
                  </a:lnTo>
                  <a:lnTo>
                    <a:pt x="5151" y="748"/>
                  </a:lnTo>
                  <a:lnTo>
                    <a:pt x="5123" y="712"/>
                  </a:lnTo>
                  <a:lnTo>
                    <a:pt x="5088" y="680"/>
                  </a:lnTo>
                  <a:lnTo>
                    <a:pt x="4966" y="592"/>
                  </a:lnTo>
                  <a:lnTo>
                    <a:pt x="4841" y="511"/>
                  </a:lnTo>
                  <a:lnTo>
                    <a:pt x="4712" y="435"/>
                  </a:lnTo>
                  <a:lnTo>
                    <a:pt x="4578" y="368"/>
                  </a:lnTo>
                  <a:lnTo>
                    <a:pt x="4441" y="306"/>
                  </a:lnTo>
                  <a:lnTo>
                    <a:pt x="4391" y="290"/>
                  </a:lnTo>
                  <a:lnTo>
                    <a:pt x="4340" y="286"/>
                  </a:lnTo>
                  <a:lnTo>
                    <a:pt x="4290" y="292"/>
                  </a:lnTo>
                  <a:lnTo>
                    <a:pt x="4242" y="308"/>
                  </a:lnTo>
                  <a:lnTo>
                    <a:pt x="4198" y="332"/>
                  </a:lnTo>
                  <a:lnTo>
                    <a:pt x="4160" y="362"/>
                  </a:lnTo>
                  <a:lnTo>
                    <a:pt x="4129" y="400"/>
                  </a:lnTo>
                  <a:lnTo>
                    <a:pt x="4105" y="445"/>
                  </a:lnTo>
                  <a:lnTo>
                    <a:pt x="4091" y="493"/>
                  </a:lnTo>
                  <a:lnTo>
                    <a:pt x="4073" y="567"/>
                  </a:lnTo>
                  <a:lnTo>
                    <a:pt x="4045" y="636"/>
                  </a:lnTo>
                  <a:lnTo>
                    <a:pt x="4009" y="700"/>
                  </a:lnTo>
                  <a:lnTo>
                    <a:pt x="3965" y="758"/>
                  </a:lnTo>
                  <a:lnTo>
                    <a:pt x="3914" y="807"/>
                  </a:lnTo>
                  <a:lnTo>
                    <a:pt x="3856" y="851"/>
                  </a:lnTo>
                  <a:lnTo>
                    <a:pt x="3792" y="887"/>
                  </a:lnTo>
                  <a:lnTo>
                    <a:pt x="3723" y="915"/>
                  </a:lnTo>
                  <a:lnTo>
                    <a:pt x="3649" y="931"/>
                  </a:lnTo>
                  <a:lnTo>
                    <a:pt x="3572" y="938"/>
                  </a:lnTo>
                  <a:lnTo>
                    <a:pt x="3492" y="934"/>
                  </a:lnTo>
                  <a:lnTo>
                    <a:pt x="3351" y="927"/>
                  </a:lnTo>
                  <a:lnTo>
                    <a:pt x="3209" y="927"/>
                  </a:lnTo>
                  <a:lnTo>
                    <a:pt x="3066" y="934"/>
                  </a:lnTo>
                  <a:lnTo>
                    <a:pt x="2989" y="938"/>
                  </a:lnTo>
                  <a:lnTo>
                    <a:pt x="2911" y="931"/>
                  </a:lnTo>
                  <a:lnTo>
                    <a:pt x="2839" y="913"/>
                  </a:lnTo>
                  <a:lnTo>
                    <a:pt x="2770" y="887"/>
                  </a:lnTo>
                  <a:lnTo>
                    <a:pt x="2706" y="851"/>
                  </a:lnTo>
                  <a:lnTo>
                    <a:pt x="2646" y="807"/>
                  </a:lnTo>
                  <a:lnTo>
                    <a:pt x="2595" y="758"/>
                  </a:lnTo>
                  <a:lnTo>
                    <a:pt x="2551" y="700"/>
                  </a:lnTo>
                  <a:lnTo>
                    <a:pt x="2515" y="636"/>
                  </a:lnTo>
                  <a:lnTo>
                    <a:pt x="2487" y="567"/>
                  </a:lnTo>
                  <a:lnTo>
                    <a:pt x="2469" y="493"/>
                  </a:lnTo>
                  <a:lnTo>
                    <a:pt x="2455" y="443"/>
                  </a:lnTo>
                  <a:lnTo>
                    <a:pt x="2431" y="400"/>
                  </a:lnTo>
                  <a:lnTo>
                    <a:pt x="2400" y="362"/>
                  </a:lnTo>
                  <a:lnTo>
                    <a:pt x="2362" y="330"/>
                  </a:lnTo>
                  <a:lnTo>
                    <a:pt x="2316" y="308"/>
                  </a:lnTo>
                  <a:lnTo>
                    <a:pt x="2268" y="292"/>
                  </a:lnTo>
                  <a:lnTo>
                    <a:pt x="2219" y="286"/>
                  </a:lnTo>
                  <a:close/>
                  <a:moveTo>
                    <a:pt x="2220" y="0"/>
                  </a:moveTo>
                  <a:lnTo>
                    <a:pt x="2298" y="6"/>
                  </a:lnTo>
                  <a:lnTo>
                    <a:pt x="2374" y="22"/>
                  </a:lnTo>
                  <a:lnTo>
                    <a:pt x="2443" y="48"/>
                  </a:lnTo>
                  <a:lnTo>
                    <a:pt x="2509" y="83"/>
                  </a:lnTo>
                  <a:lnTo>
                    <a:pt x="2569" y="127"/>
                  </a:lnTo>
                  <a:lnTo>
                    <a:pt x="2622" y="177"/>
                  </a:lnTo>
                  <a:lnTo>
                    <a:pt x="2666" y="237"/>
                  </a:lnTo>
                  <a:lnTo>
                    <a:pt x="2704" y="300"/>
                  </a:lnTo>
                  <a:lnTo>
                    <a:pt x="2732" y="372"/>
                  </a:lnTo>
                  <a:lnTo>
                    <a:pt x="2752" y="447"/>
                  </a:lnTo>
                  <a:lnTo>
                    <a:pt x="2764" y="493"/>
                  </a:lnTo>
                  <a:lnTo>
                    <a:pt x="2786" y="537"/>
                  </a:lnTo>
                  <a:lnTo>
                    <a:pt x="2813" y="573"/>
                  </a:lnTo>
                  <a:lnTo>
                    <a:pt x="2849" y="604"/>
                  </a:lnTo>
                  <a:lnTo>
                    <a:pt x="2891" y="628"/>
                  </a:lnTo>
                  <a:lnTo>
                    <a:pt x="2937" y="644"/>
                  </a:lnTo>
                  <a:lnTo>
                    <a:pt x="2987" y="652"/>
                  </a:lnTo>
                  <a:lnTo>
                    <a:pt x="3036" y="652"/>
                  </a:lnTo>
                  <a:lnTo>
                    <a:pt x="3158" y="642"/>
                  </a:lnTo>
                  <a:lnTo>
                    <a:pt x="3281" y="638"/>
                  </a:lnTo>
                  <a:lnTo>
                    <a:pt x="3402" y="642"/>
                  </a:lnTo>
                  <a:lnTo>
                    <a:pt x="3522" y="652"/>
                  </a:lnTo>
                  <a:lnTo>
                    <a:pt x="3575" y="652"/>
                  </a:lnTo>
                  <a:lnTo>
                    <a:pt x="3625" y="644"/>
                  </a:lnTo>
                  <a:lnTo>
                    <a:pt x="3671" y="628"/>
                  </a:lnTo>
                  <a:lnTo>
                    <a:pt x="3713" y="604"/>
                  </a:lnTo>
                  <a:lnTo>
                    <a:pt x="3747" y="573"/>
                  </a:lnTo>
                  <a:lnTo>
                    <a:pt x="3776" y="537"/>
                  </a:lnTo>
                  <a:lnTo>
                    <a:pt x="3796" y="493"/>
                  </a:lnTo>
                  <a:lnTo>
                    <a:pt x="3808" y="447"/>
                  </a:lnTo>
                  <a:lnTo>
                    <a:pt x="3828" y="372"/>
                  </a:lnTo>
                  <a:lnTo>
                    <a:pt x="3856" y="300"/>
                  </a:lnTo>
                  <a:lnTo>
                    <a:pt x="3894" y="237"/>
                  </a:lnTo>
                  <a:lnTo>
                    <a:pt x="3938" y="177"/>
                  </a:lnTo>
                  <a:lnTo>
                    <a:pt x="3991" y="127"/>
                  </a:lnTo>
                  <a:lnTo>
                    <a:pt x="4051" y="83"/>
                  </a:lnTo>
                  <a:lnTo>
                    <a:pt x="4117" y="48"/>
                  </a:lnTo>
                  <a:lnTo>
                    <a:pt x="4186" y="22"/>
                  </a:lnTo>
                  <a:lnTo>
                    <a:pt x="4262" y="6"/>
                  </a:lnTo>
                  <a:lnTo>
                    <a:pt x="4340" y="0"/>
                  </a:lnTo>
                  <a:lnTo>
                    <a:pt x="4413" y="6"/>
                  </a:lnTo>
                  <a:lnTo>
                    <a:pt x="4483" y="20"/>
                  </a:lnTo>
                  <a:lnTo>
                    <a:pt x="4552" y="44"/>
                  </a:lnTo>
                  <a:lnTo>
                    <a:pt x="4702" y="111"/>
                  </a:lnTo>
                  <a:lnTo>
                    <a:pt x="4847" y="185"/>
                  </a:lnTo>
                  <a:lnTo>
                    <a:pt x="4990" y="266"/>
                  </a:lnTo>
                  <a:lnTo>
                    <a:pt x="5127" y="356"/>
                  </a:lnTo>
                  <a:lnTo>
                    <a:pt x="5261" y="451"/>
                  </a:lnTo>
                  <a:lnTo>
                    <a:pt x="5314" y="499"/>
                  </a:lnTo>
                  <a:lnTo>
                    <a:pt x="5360" y="551"/>
                  </a:lnTo>
                  <a:lnTo>
                    <a:pt x="5400" y="608"/>
                  </a:lnTo>
                  <a:lnTo>
                    <a:pt x="5432" y="670"/>
                  </a:lnTo>
                  <a:lnTo>
                    <a:pt x="5456" y="736"/>
                  </a:lnTo>
                  <a:lnTo>
                    <a:pt x="5470" y="803"/>
                  </a:lnTo>
                  <a:lnTo>
                    <a:pt x="5476" y="873"/>
                  </a:lnTo>
                  <a:lnTo>
                    <a:pt x="5472" y="942"/>
                  </a:lnTo>
                  <a:lnTo>
                    <a:pt x="5460" y="1010"/>
                  </a:lnTo>
                  <a:lnTo>
                    <a:pt x="5440" y="1076"/>
                  </a:lnTo>
                  <a:lnTo>
                    <a:pt x="5412" y="1137"/>
                  </a:lnTo>
                  <a:lnTo>
                    <a:pt x="5376" y="1195"/>
                  </a:lnTo>
                  <a:lnTo>
                    <a:pt x="5332" y="1249"/>
                  </a:lnTo>
                  <a:lnTo>
                    <a:pt x="5281" y="1296"/>
                  </a:lnTo>
                  <a:lnTo>
                    <a:pt x="5247" y="1330"/>
                  </a:lnTo>
                  <a:lnTo>
                    <a:pt x="5221" y="1370"/>
                  </a:lnTo>
                  <a:lnTo>
                    <a:pt x="5203" y="1414"/>
                  </a:lnTo>
                  <a:lnTo>
                    <a:pt x="5193" y="1459"/>
                  </a:lnTo>
                  <a:lnTo>
                    <a:pt x="5193" y="1507"/>
                  </a:lnTo>
                  <a:lnTo>
                    <a:pt x="5201" y="1555"/>
                  </a:lnTo>
                  <a:lnTo>
                    <a:pt x="5219" y="1601"/>
                  </a:lnTo>
                  <a:lnTo>
                    <a:pt x="5245" y="1646"/>
                  </a:lnTo>
                  <a:lnTo>
                    <a:pt x="5314" y="1746"/>
                  </a:lnTo>
                  <a:lnTo>
                    <a:pt x="5378" y="1851"/>
                  </a:lnTo>
                  <a:lnTo>
                    <a:pt x="5436" y="1958"/>
                  </a:lnTo>
                  <a:lnTo>
                    <a:pt x="5490" y="2070"/>
                  </a:lnTo>
                  <a:lnTo>
                    <a:pt x="5513" y="2112"/>
                  </a:lnTo>
                  <a:lnTo>
                    <a:pt x="5545" y="2149"/>
                  </a:lnTo>
                  <a:lnTo>
                    <a:pt x="5581" y="2179"/>
                  </a:lnTo>
                  <a:lnTo>
                    <a:pt x="5623" y="2203"/>
                  </a:lnTo>
                  <a:lnTo>
                    <a:pt x="5669" y="2219"/>
                  </a:lnTo>
                  <a:lnTo>
                    <a:pt x="5716" y="2227"/>
                  </a:lnTo>
                  <a:lnTo>
                    <a:pt x="5762" y="2225"/>
                  </a:lnTo>
                  <a:lnTo>
                    <a:pt x="5810" y="2213"/>
                  </a:lnTo>
                  <a:lnTo>
                    <a:pt x="5886" y="2191"/>
                  </a:lnTo>
                  <a:lnTo>
                    <a:pt x="5963" y="2179"/>
                  </a:lnTo>
                  <a:lnTo>
                    <a:pt x="6037" y="2179"/>
                  </a:lnTo>
                  <a:lnTo>
                    <a:pt x="6110" y="2191"/>
                  </a:lnTo>
                  <a:lnTo>
                    <a:pt x="6182" y="2211"/>
                  </a:lnTo>
                  <a:lnTo>
                    <a:pt x="6248" y="2241"/>
                  </a:lnTo>
                  <a:lnTo>
                    <a:pt x="6309" y="2281"/>
                  </a:lnTo>
                  <a:lnTo>
                    <a:pt x="6365" y="2326"/>
                  </a:lnTo>
                  <a:lnTo>
                    <a:pt x="6415" y="2380"/>
                  </a:lnTo>
                  <a:lnTo>
                    <a:pt x="6459" y="2440"/>
                  </a:lnTo>
                  <a:lnTo>
                    <a:pt x="6492" y="2505"/>
                  </a:lnTo>
                  <a:lnTo>
                    <a:pt x="6518" y="2575"/>
                  </a:lnTo>
                  <a:lnTo>
                    <a:pt x="6532" y="2650"/>
                  </a:lnTo>
                  <a:lnTo>
                    <a:pt x="6548" y="2788"/>
                  </a:lnTo>
                  <a:lnTo>
                    <a:pt x="6556" y="2925"/>
                  </a:lnTo>
                  <a:lnTo>
                    <a:pt x="6560" y="3062"/>
                  </a:lnTo>
                  <a:lnTo>
                    <a:pt x="6556" y="3199"/>
                  </a:lnTo>
                  <a:lnTo>
                    <a:pt x="6548" y="3336"/>
                  </a:lnTo>
                  <a:lnTo>
                    <a:pt x="6532" y="3472"/>
                  </a:lnTo>
                  <a:lnTo>
                    <a:pt x="6516" y="3551"/>
                  </a:lnTo>
                  <a:lnTo>
                    <a:pt x="6490" y="3625"/>
                  </a:lnTo>
                  <a:lnTo>
                    <a:pt x="6453" y="3694"/>
                  </a:lnTo>
                  <a:lnTo>
                    <a:pt x="6409" y="3756"/>
                  </a:lnTo>
                  <a:lnTo>
                    <a:pt x="6355" y="3810"/>
                  </a:lnTo>
                  <a:lnTo>
                    <a:pt x="6293" y="3857"/>
                  </a:lnTo>
                  <a:lnTo>
                    <a:pt x="6228" y="3895"/>
                  </a:lnTo>
                  <a:lnTo>
                    <a:pt x="6156" y="3923"/>
                  </a:lnTo>
                  <a:lnTo>
                    <a:pt x="6079" y="3939"/>
                  </a:lnTo>
                  <a:lnTo>
                    <a:pt x="5999" y="3945"/>
                  </a:lnTo>
                  <a:lnTo>
                    <a:pt x="5935" y="3941"/>
                  </a:lnTo>
                  <a:lnTo>
                    <a:pt x="5874" y="3931"/>
                  </a:lnTo>
                  <a:lnTo>
                    <a:pt x="5812" y="3911"/>
                  </a:lnTo>
                  <a:lnTo>
                    <a:pt x="5762" y="3899"/>
                  </a:lnTo>
                  <a:lnTo>
                    <a:pt x="5712" y="3895"/>
                  </a:lnTo>
                  <a:lnTo>
                    <a:pt x="5665" y="3903"/>
                  </a:lnTo>
                  <a:lnTo>
                    <a:pt x="5621" y="3919"/>
                  </a:lnTo>
                  <a:lnTo>
                    <a:pt x="5579" y="3943"/>
                  </a:lnTo>
                  <a:lnTo>
                    <a:pt x="5543" y="3973"/>
                  </a:lnTo>
                  <a:lnTo>
                    <a:pt x="5513" y="4010"/>
                  </a:lnTo>
                  <a:lnTo>
                    <a:pt x="5490" y="4054"/>
                  </a:lnTo>
                  <a:lnTo>
                    <a:pt x="5418" y="4201"/>
                  </a:lnTo>
                  <a:lnTo>
                    <a:pt x="5336" y="4343"/>
                  </a:lnTo>
                  <a:lnTo>
                    <a:pt x="5245" y="4478"/>
                  </a:lnTo>
                  <a:lnTo>
                    <a:pt x="5219" y="4521"/>
                  </a:lnTo>
                  <a:lnTo>
                    <a:pt x="5201" y="4569"/>
                  </a:lnTo>
                  <a:lnTo>
                    <a:pt x="5193" y="4617"/>
                  </a:lnTo>
                  <a:lnTo>
                    <a:pt x="5193" y="4663"/>
                  </a:lnTo>
                  <a:lnTo>
                    <a:pt x="5203" y="4708"/>
                  </a:lnTo>
                  <a:lnTo>
                    <a:pt x="5221" y="4752"/>
                  </a:lnTo>
                  <a:lnTo>
                    <a:pt x="5247" y="4792"/>
                  </a:lnTo>
                  <a:lnTo>
                    <a:pt x="5281" y="4826"/>
                  </a:lnTo>
                  <a:lnTo>
                    <a:pt x="5330" y="4873"/>
                  </a:lnTo>
                  <a:lnTo>
                    <a:pt x="5374" y="4927"/>
                  </a:lnTo>
                  <a:lnTo>
                    <a:pt x="5412" y="4985"/>
                  </a:lnTo>
                  <a:lnTo>
                    <a:pt x="5440" y="5046"/>
                  </a:lnTo>
                  <a:lnTo>
                    <a:pt x="5460" y="5112"/>
                  </a:lnTo>
                  <a:lnTo>
                    <a:pt x="5472" y="5180"/>
                  </a:lnTo>
                  <a:lnTo>
                    <a:pt x="5476" y="5249"/>
                  </a:lnTo>
                  <a:lnTo>
                    <a:pt x="5470" y="5319"/>
                  </a:lnTo>
                  <a:lnTo>
                    <a:pt x="5454" y="5388"/>
                  </a:lnTo>
                  <a:lnTo>
                    <a:pt x="5432" y="5454"/>
                  </a:lnTo>
                  <a:lnTo>
                    <a:pt x="5400" y="5516"/>
                  </a:lnTo>
                  <a:lnTo>
                    <a:pt x="5360" y="5571"/>
                  </a:lnTo>
                  <a:lnTo>
                    <a:pt x="5314" y="5625"/>
                  </a:lnTo>
                  <a:lnTo>
                    <a:pt x="5259" y="5671"/>
                  </a:lnTo>
                  <a:lnTo>
                    <a:pt x="5127" y="5766"/>
                  </a:lnTo>
                  <a:lnTo>
                    <a:pt x="4988" y="5856"/>
                  </a:lnTo>
                  <a:lnTo>
                    <a:pt x="4847" y="5937"/>
                  </a:lnTo>
                  <a:lnTo>
                    <a:pt x="4702" y="6013"/>
                  </a:lnTo>
                  <a:lnTo>
                    <a:pt x="4552" y="6078"/>
                  </a:lnTo>
                  <a:lnTo>
                    <a:pt x="4483" y="6104"/>
                  </a:lnTo>
                  <a:lnTo>
                    <a:pt x="4413" y="6118"/>
                  </a:lnTo>
                  <a:lnTo>
                    <a:pt x="4340" y="6122"/>
                  </a:lnTo>
                  <a:lnTo>
                    <a:pt x="4262" y="6118"/>
                  </a:lnTo>
                  <a:lnTo>
                    <a:pt x="4186" y="6100"/>
                  </a:lnTo>
                  <a:lnTo>
                    <a:pt x="4117" y="6074"/>
                  </a:lnTo>
                  <a:lnTo>
                    <a:pt x="4051" y="6041"/>
                  </a:lnTo>
                  <a:lnTo>
                    <a:pt x="3991" y="5997"/>
                  </a:lnTo>
                  <a:lnTo>
                    <a:pt x="3938" y="5945"/>
                  </a:lnTo>
                  <a:lnTo>
                    <a:pt x="3892" y="5887"/>
                  </a:lnTo>
                  <a:lnTo>
                    <a:pt x="3856" y="5822"/>
                  </a:lnTo>
                  <a:lnTo>
                    <a:pt x="3828" y="5752"/>
                  </a:lnTo>
                  <a:lnTo>
                    <a:pt x="3808" y="5677"/>
                  </a:lnTo>
                  <a:lnTo>
                    <a:pt x="3796" y="5629"/>
                  </a:lnTo>
                  <a:lnTo>
                    <a:pt x="3774" y="5587"/>
                  </a:lnTo>
                  <a:lnTo>
                    <a:pt x="3747" y="5549"/>
                  </a:lnTo>
                  <a:lnTo>
                    <a:pt x="3711" y="5520"/>
                  </a:lnTo>
                  <a:lnTo>
                    <a:pt x="3669" y="5496"/>
                  </a:lnTo>
                  <a:lnTo>
                    <a:pt x="3623" y="5480"/>
                  </a:lnTo>
                  <a:lnTo>
                    <a:pt x="3575" y="5470"/>
                  </a:lnTo>
                  <a:lnTo>
                    <a:pt x="3524" y="5472"/>
                  </a:lnTo>
                  <a:lnTo>
                    <a:pt x="3361" y="5482"/>
                  </a:lnTo>
                  <a:lnTo>
                    <a:pt x="3197" y="5482"/>
                  </a:lnTo>
                  <a:lnTo>
                    <a:pt x="3038" y="5472"/>
                  </a:lnTo>
                  <a:lnTo>
                    <a:pt x="2985" y="5470"/>
                  </a:lnTo>
                  <a:lnTo>
                    <a:pt x="2935" y="5480"/>
                  </a:lnTo>
                  <a:lnTo>
                    <a:pt x="2889" y="5496"/>
                  </a:lnTo>
                  <a:lnTo>
                    <a:pt x="2849" y="5520"/>
                  </a:lnTo>
                  <a:lnTo>
                    <a:pt x="2813" y="5549"/>
                  </a:lnTo>
                  <a:lnTo>
                    <a:pt x="2786" y="5587"/>
                  </a:lnTo>
                  <a:lnTo>
                    <a:pt x="2764" y="5629"/>
                  </a:lnTo>
                  <a:lnTo>
                    <a:pt x="2752" y="5677"/>
                  </a:lnTo>
                  <a:lnTo>
                    <a:pt x="2732" y="5752"/>
                  </a:lnTo>
                  <a:lnTo>
                    <a:pt x="2704" y="5822"/>
                  </a:lnTo>
                  <a:lnTo>
                    <a:pt x="2666" y="5887"/>
                  </a:lnTo>
                  <a:lnTo>
                    <a:pt x="2620" y="5945"/>
                  </a:lnTo>
                  <a:lnTo>
                    <a:pt x="2569" y="5997"/>
                  </a:lnTo>
                  <a:lnTo>
                    <a:pt x="2509" y="6041"/>
                  </a:lnTo>
                  <a:lnTo>
                    <a:pt x="2443" y="6074"/>
                  </a:lnTo>
                  <a:lnTo>
                    <a:pt x="2372" y="6100"/>
                  </a:lnTo>
                  <a:lnTo>
                    <a:pt x="2298" y="6118"/>
                  </a:lnTo>
                  <a:lnTo>
                    <a:pt x="2220" y="6122"/>
                  </a:lnTo>
                  <a:lnTo>
                    <a:pt x="2147" y="6118"/>
                  </a:lnTo>
                  <a:lnTo>
                    <a:pt x="2077" y="6104"/>
                  </a:lnTo>
                  <a:lnTo>
                    <a:pt x="2008" y="6080"/>
                  </a:lnTo>
                  <a:lnTo>
                    <a:pt x="1858" y="6013"/>
                  </a:lnTo>
                  <a:lnTo>
                    <a:pt x="1713" y="5937"/>
                  </a:lnTo>
                  <a:lnTo>
                    <a:pt x="1570" y="5856"/>
                  </a:lnTo>
                  <a:lnTo>
                    <a:pt x="1433" y="5766"/>
                  </a:lnTo>
                  <a:lnTo>
                    <a:pt x="1299" y="5671"/>
                  </a:lnTo>
                  <a:lnTo>
                    <a:pt x="1246" y="5625"/>
                  </a:lnTo>
                  <a:lnTo>
                    <a:pt x="1200" y="5573"/>
                  </a:lnTo>
                  <a:lnTo>
                    <a:pt x="1160" y="5516"/>
                  </a:lnTo>
                  <a:lnTo>
                    <a:pt x="1128" y="5454"/>
                  </a:lnTo>
                  <a:lnTo>
                    <a:pt x="1104" y="5388"/>
                  </a:lnTo>
                  <a:lnTo>
                    <a:pt x="1090" y="5321"/>
                  </a:lnTo>
                  <a:lnTo>
                    <a:pt x="1084" y="5249"/>
                  </a:lnTo>
                  <a:lnTo>
                    <a:pt x="1086" y="5180"/>
                  </a:lnTo>
                  <a:lnTo>
                    <a:pt x="1098" y="5112"/>
                  </a:lnTo>
                  <a:lnTo>
                    <a:pt x="1120" y="5046"/>
                  </a:lnTo>
                  <a:lnTo>
                    <a:pt x="1148" y="4985"/>
                  </a:lnTo>
                  <a:lnTo>
                    <a:pt x="1184" y="4927"/>
                  </a:lnTo>
                  <a:lnTo>
                    <a:pt x="1228" y="4875"/>
                  </a:lnTo>
                  <a:lnTo>
                    <a:pt x="1279" y="4828"/>
                  </a:lnTo>
                  <a:lnTo>
                    <a:pt x="1313" y="4792"/>
                  </a:lnTo>
                  <a:lnTo>
                    <a:pt x="1339" y="4752"/>
                  </a:lnTo>
                  <a:lnTo>
                    <a:pt x="1357" y="4710"/>
                  </a:lnTo>
                  <a:lnTo>
                    <a:pt x="1365" y="4663"/>
                  </a:lnTo>
                  <a:lnTo>
                    <a:pt x="1367" y="4617"/>
                  </a:lnTo>
                  <a:lnTo>
                    <a:pt x="1357" y="4569"/>
                  </a:lnTo>
                  <a:lnTo>
                    <a:pt x="1341" y="4521"/>
                  </a:lnTo>
                  <a:lnTo>
                    <a:pt x="1313" y="4478"/>
                  </a:lnTo>
                  <a:lnTo>
                    <a:pt x="1246" y="4376"/>
                  </a:lnTo>
                  <a:lnTo>
                    <a:pt x="1182" y="4271"/>
                  </a:lnTo>
                  <a:lnTo>
                    <a:pt x="1122" y="4164"/>
                  </a:lnTo>
                  <a:lnTo>
                    <a:pt x="1070" y="4054"/>
                  </a:lnTo>
                  <a:lnTo>
                    <a:pt x="1047" y="4010"/>
                  </a:lnTo>
                  <a:lnTo>
                    <a:pt x="1015" y="3975"/>
                  </a:lnTo>
                  <a:lnTo>
                    <a:pt x="977" y="3943"/>
                  </a:lnTo>
                  <a:lnTo>
                    <a:pt x="935" y="3919"/>
                  </a:lnTo>
                  <a:lnTo>
                    <a:pt x="889" y="3903"/>
                  </a:lnTo>
                  <a:lnTo>
                    <a:pt x="844" y="3897"/>
                  </a:lnTo>
                  <a:lnTo>
                    <a:pt x="796" y="3899"/>
                  </a:lnTo>
                  <a:lnTo>
                    <a:pt x="750" y="3911"/>
                  </a:lnTo>
                  <a:lnTo>
                    <a:pt x="675" y="3933"/>
                  </a:lnTo>
                  <a:lnTo>
                    <a:pt x="597" y="3943"/>
                  </a:lnTo>
                  <a:lnTo>
                    <a:pt x="521" y="3943"/>
                  </a:lnTo>
                  <a:lnTo>
                    <a:pt x="448" y="3933"/>
                  </a:lnTo>
                  <a:lnTo>
                    <a:pt x="378" y="3911"/>
                  </a:lnTo>
                  <a:lnTo>
                    <a:pt x="312" y="3881"/>
                  </a:lnTo>
                  <a:lnTo>
                    <a:pt x="251" y="3843"/>
                  </a:lnTo>
                  <a:lnTo>
                    <a:pt x="193" y="3796"/>
                  </a:lnTo>
                  <a:lnTo>
                    <a:pt x="143" y="3744"/>
                  </a:lnTo>
                  <a:lnTo>
                    <a:pt x="101" y="3684"/>
                  </a:lnTo>
                  <a:lnTo>
                    <a:pt x="68" y="3619"/>
                  </a:lnTo>
                  <a:lnTo>
                    <a:pt x="42" y="3547"/>
                  </a:lnTo>
                  <a:lnTo>
                    <a:pt x="26" y="3472"/>
                  </a:lnTo>
                  <a:lnTo>
                    <a:pt x="12" y="3336"/>
                  </a:lnTo>
                  <a:lnTo>
                    <a:pt x="2" y="3199"/>
                  </a:lnTo>
                  <a:lnTo>
                    <a:pt x="0" y="3062"/>
                  </a:lnTo>
                  <a:lnTo>
                    <a:pt x="2" y="2925"/>
                  </a:lnTo>
                  <a:lnTo>
                    <a:pt x="12" y="2788"/>
                  </a:lnTo>
                  <a:lnTo>
                    <a:pt x="26" y="2650"/>
                  </a:lnTo>
                  <a:lnTo>
                    <a:pt x="42" y="2571"/>
                  </a:lnTo>
                  <a:lnTo>
                    <a:pt x="70" y="2497"/>
                  </a:lnTo>
                  <a:lnTo>
                    <a:pt x="105" y="2430"/>
                  </a:lnTo>
                  <a:lnTo>
                    <a:pt x="151" y="2368"/>
                  </a:lnTo>
                  <a:lnTo>
                    <a:pt x="205" y="2312"/>
                  </a:lnTo>
                  <a:lnTo>
                    <a:pt x="267" y="2267"/>
                  </a:lnTo>
                  <a:lnTo>
                    <a:pt x="332" y="2229"/>
                  </a:lnTo>
                  <a:lnTo>
                    <a:pt x="404" y="2201"/>
                  </a:lnTo>
                  <a:lnTo>
                    <a:pt x="480" y="2183"/>
                  </a:lnTo>
                  <a:lnTo>
                    <a:pt x="559" y="2177"/>
                  </a:lnTo>
                  <a:lnTo>
                    <a:pt x="623" y="2181"/>
                  </a:lnTo>
                  <a:lnTo>
                    <a:pt x="686" y="2193"/>
                  </a:lnTo>
                  <a:lnTo>
                    <a:pt x="748" y="2211"/>
                  </a:lnTo>
                  <a:lnTo>
                    <a:pt x="806" y="2227"/>
                  </a:lnTo>
                  <a:lnTo>
                    <a:pt x="862" y="2227"/>
                  </a:lnTo>
                  <a:lnTo>
                    <a:pt x="913" y="2215"/>
                  </a:lnTo>
                  <a:lnTo>
                    <a:pt x="963" y="2191"/>
                  </a:lnTo>
                  <a:lnTo>
                    <a:pt x="1007" y="2159"/>
                  </a:lnTo>
                  <a:lnTo>
                    <a:pt x="1043" y="2118"/>
                  </a:lnTo>
                  <a:lnTo>
                    <a:pt x="1070" y="2068"/>
                  </a:lnTo>
                  <a:lnTo>
                    <a:pt x="1142" y="1923"/>
                  </a:lnTo>
                  <a:lnTo>
                    <a:pt x="1224" y="1782"/>
                  </a:lnTo>
                  <a:lnTo>
                    <a:pt x="1313" y="1646"/>
                  </a:lnTo>
                  <a:lnTo>
                    <a:pt x="1341" y="1601"/>
                  </a:lnTo>
                  <a:lnTo>
                    <a:pt x="1357" y="1555"/>
                  </a:lnTo>
                  <a:lnTo>
                    <a:pt x="1367" y="1507"/>
                  </a:lnTo>
                  <a:lnTo>
                    <a:pt x="1367" y="1459"/>
                  </a:lnTo>
                  <a:lnTo>
                    <a:pt x="1357" y="1414"/>
                  </a:lnTo>
                  <a:lnTo>
                    <a:pt x="1339" y="1370"/>
                  </a:lnTo>
                  <a:lnTo>
                    <a:pt x="1313" y="1332"/>
                  </a:lnTo>
                  <a:lnTo>
                    <a:pt x="1279" y="1296"/>
                  </a:lnTo>
                  <a:lnTo>
                    <a:pt x="1228" y="1249"/>
                  </a:lnTo>
                  <a:lnTo>
                    <a:pt x="1184" y="1195"/>
                  </a:lnTo>
                  <a:lnTo>
                    <a:pt x="1148" y="1137"/>
                  </a:lnTo>
                  <a:lnTo>
                    <a:pt x="1120" y="1076"/>
                  </a:lnTo>
                  <a:lnTo>
                    <a:pt x="1098" y="1010"/>
                  </a:lnTo>
                  <a:lnTo>
                    <a:pt x="1086" y="942"/>
                  </a:lnTo>
                  <a:lnTo>
                    <a:pt x="1084" y="873"/>
                  </a:lnTo>
                  <a:lnTo>
                    <a:pt x="1090" y="803"/>
                  </a:lnTo>
                  <a:lnTo>
                    <a:pt x="1104" y="736"/>
                  </a:lnTo>
                  <a:lnTo>
                    <a:pt x="1128" y="670"/>
                  </a:lnTo>
                  <a:lnTo>
                    <a:pt x="1160" y="608"/>
                  </a:lnTo>
                  <a:lnTo>
                    <a:pt x="1200" y="551"/>
                  </a:lnTo>
                  <a:lnTo>
                    <a:pt x="1246" y="499"/>
                  </a:lnTo>
                  <a:lnTo>
                    <a:pt x="1299" y="451"/>
                  </a:lnTo>
                  <a:lnTo>
                    <a:pt x="1433" y="356"/>
                  </a:lnTo>
                  <a:lnTo>
                    <a:pt x="1570" y="266"/>
                  </a:lnTo>
                  <a:lnTo>
                    <a:pt x="1713" y="185"/>
                  </a:lnTo>
                  <a:lnTo>
                    <a:pt x="1858" y="111"/>
                  </a:lnTo>
                  <a:lnTo>
                    <a:pt x="2008" y="44"/>
                  </a:lnTo>
                  <a:lnTo>
                    <a:pt x="2077" y="20"/>
                  </a:lnTo>
                  <a:lnTo>
                    <a:pt x="2147" y="6"/>
                  </a:lnTo>
                  <a:lnTo>
                    <a:pt x="2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xmlns="" id="{CD68928A-8114-8840-A546-CE4422BFB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0463" y="1820863"/>
              <a:ext cx="2489200" cy="2487613"/>
            </a:xfrm>
            <a:custGeom>
              <a:avLst/>
              <a:gdLst>
                <a:gd name="T0" fmla="*/ 1325 w 3138"/>
                <a:gd name="T1" fmla="*/ 308 h 3136"/>
                <a:gd name="T2" fmla="*/ 989 w 3138"/>
                <a:gd name="T3" fmla="*/ 424 h 3136"/>
                <a:gd name="T4" fmla="*/ 704 w 3138"/>
                <a:gd name="T5" fmla="*/ 623 h 3136"/>
                <a:gd name="T6" fmla="*/ 482 w 3138"/>
                <a:gd name="T7" fmla="*/ 889 h 3136"/>
                <a:gd name="T8" fmla="*/ 336 w 3138"/>
                <a:gd name="T9" fmla="*/ 1209 h 3136"/>
                <a:gd name="T10" fmla="*/ 285 w 3138"/>
                <a:gd name="T11" fmla="*/ 1569 h 3136"/>
                <a:gd name="T12" fmla="*/ 336 w 3138"/>
                <a:gd name="T13" fmla="*/ 1929 h 3136"/>
                <a:gd name="T14" fmla="*/ 482 w 3138"/>
                <a:gd name="T15" fmla="*/ 2249 h 3136"/>
                <a:gd name="T16" fmla="*/ 704 w 3138"/>
                <a:gd name="T17" fmla="*/ 2515 h 3136"/>
                <a:gd name="T18" fmla="*/ 989 w 3138"/>
                <a:gd name="T19" fmla="*/ 2712 h 3136"/>
                <a:gd name="T20" fmla="*/ 1325 w 3138"/>
                <a:gd name="T21" fmla="*/ 2828 h 3136"/>
                <a:gd name="T22" fmla="*/ 1691 w 3138"/>
                <a:gd name="T23" fmla="*/ 2846 h 3136"/>
                <a:gd name="T24" fmla="*/ 2042 w 3138"/>
                <a:gd name="T25" fmla="*/ 2762 h 3136"/>
                <a:gd name="T26" fmla="*/ 2344 w 3138"/>
                <a:gd name="T27" fmla="*/ 2589 h 3136"/>
                <a:gd name="T28" fmla="*/ 2591 w 3138"/>
                <a:gd name="T29" fmla="*/ 2344 h 3136"/>
                <a:gd name="T30" fmla="*/ 2762 w 3138"/>
                <a:gd name="T31" fmla="*/ 2040 h 3136"/>
                <a:gd name="T32" fmla="*/ 2845 w 3138"/>
                <a:gd name="T33" fmla="*/ 1692 h 3136"/>
                <a:gd name="T34" fmla="*/ 2829 w 3138"/>
                <a:gd name="T35" fmla="*/ 1324 h 3136"/>
                <a:gd name="T36" fmla="*/ 2714 w 3138"/>
                <a:gd name="T37" fmla="*/ 990 h 3136"/>
                <a:gd name="T38" fmla="*/ 2515 w 3138"/>
                <a:gd name="T39" fmla="*/ 704 h 3136"/>
                <a:gd name="T40" fmla="*/ 2248 w 3138"/>
                <a:gd name="T41" fmla="*/ 481 h 3136"/>
                <a:gd name="T42" fmla="*/ 1928 w 3138"/>
                <a:gd name="T43" fmla="*/ 338 h 3136"/>
                <a:gd name="T44" fmla="*/ 1568 w 3138"/>
                <a:gd name="T45" fmla="*/ 287 h 3136"/>
                <a:gd name="T46" fmla="*/ 1837 w 3138"/>
                <a:gd name="T47" fmla="*/ 24 h 3136"/>
                <a:gd name="T48" fmla="*/ 2209 w 3138"/>
                <a:gd name="T49" fmla="*/ 137 h 3136"/>
                <a:gd name="T50" fmla="*/ 2535 w 3138"/>
                <a:gd name="T51" fmla="*/ 334 h 3136"/>
                <a:gd name="T52" fmla="*/ 2804 w 3138"/>
                <a:gd name="T53" fmla="*/ 603 h 3136"/>
                <a:gd name="T54" fmla="*/ 3001 w 3138"/>
                <a:gd name="T55" fmla="*/ 929 h 3136"/>
                <a:gd name="T56" fmla="*/ 3114 w 3138"/>
                <a:gd name="T57" fmla="*/ 1301 h 3136"/>
                <a:gd name="T58" fmla="*/ 3132 w 3138"/>
                <a:gd name="T59" fmla="*/ 1704 h 3136"/>
                <a:gd name="T60" fmla="*/ 3048 w 3138"/>
                <a:gd name="T61" fmla="*/ 2088 h 3136"/>
                <a:gd name="T62" fmla="*/ 2877 w 3138"/>
                <a:gd name="T63" fmla="*/ 2432 h 3136"/>
                <a:gd name="T64" fmla="*/ 2633 w 3138"/>
                <a:gd name="T65" fmla="*/ 2720 h 3136"/>
                <a:gd name="T66" fmla="*/ 2322 w 3138"/>
                <a:gd name="T67" fmla="*/ 2943 h 3136"/>
                <a:gd name="T68" fmla="*/ 1964 w 3138"/>
                <a:gd name="T69" fmla="*/ 3086 h 3136"/>
                <a:gd name="T70" fmla="*/ 1568 w 3138"/>
                <a:gd name="T71" fmla="*/ 3136 h 3136"/>
                <a:gd name="T72" fmla="*/ 1174 w 3138"/>
                <a:gd name="T73" fmla="*/ 3086 h 3136"/>
                <a:gd name="T74" fmla="*/ 814 w 3138"/>
                <a:gd name="T75" fmla="*/ 2943 h 3136"/>
                <a:gd name="T76" fmla="*/ 506 w 3138"/>
                <a:gd name="T77" fmla="*/ 2720 h 3136"/>
                <a:gd name="T78" fmla="*/ 259 w 3138"/>
                <a:gd name="T79" fmla="*/ 2432 h 3136"/>
                <a:gd name="T80" fmla="*/ 90 w 3138"/>
                <a:gd name="T81" fmla="*/ 2088 h 3136"/>
                <a:gd name="T82" fmla="*/ 6 w 3138"/>
                <a:gd name="T83" fmla="*/ 1704 h 3136"/>
                <a:gd name="T84" fmla="*/ 22 w 3138"/>
                <a:gd name="T85" fmla="*/ 1301 h 3136"/>
                <a:gd name="T86" fmla="*/ 137 w 3138"/>
                <a:gd name="T87" fmla="*/ 929 h 3136"/>
                <a:gd name="T88" fmla="*/ 334 w 3138"/>
                <a:gd name="T89" fmla="*/ 603 h 3136"/>
                <a:gd name="T90" fmla="*/ 603 w 3138"/>
                <a:gd name="T91" fmla="*/ 334 h 3136"/>
                <a:gd name="T92" fmla="*/ 929 w 3138"/>
                <a:gd name="T93" fmla="*/ 137 h 3136"/>
                <a:gd name="T94" fmla="*/ 1301 w 3138"/>
                <a:gd name="T95" fmla="*/ 24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38" h="3136">
                  <a:moveTo>
                    <a:pt x="1568" y="287"/>
                  </a:moveTo>
                  <a:lnTo>
                    <a:pt x="1445" y="293"/>
                  </a:lnTo>
                  <a:lnTo>
                    <a:pt x="1325" y="308"/>
                  </a:lnTo>
                  <a:lnTo>
                    <a:pt x="1210" y="338"/>
                  </a:lnTo>
                  <a:lnTo>
                    <a:pt x="1096" y="376"/>
                  </a:lnTo>
                  <a:lnTo>
                    <a:pt x="989" y="424"/>
                  </a:lnTo>
                  <a:lnTo>
                    <a:pt x="888" y="481"/>
                  </a:lnTo>
                  <a:lnTo>
                    <a:pt x="792" y="547"/>
                  </a:lnTo>
                  <a:lnTo>
                    <a:pt x="704" y="623"/>
                  </a:lnTo>
                  <a:lnTo>
                    <a:pt x="621" y="704"/>
                  </a:lnTo>
                  <a:lnTo>
                    <a:pt x="547" y="794"/>
                  </a:lnTo>
                  <a:lnTo>
                    <a:pt x="482" y="889"/>
                  </a:lnTo>
                  <a:lnTo>
                    <a:pt x="424" y="990"/>
                  </a:lnTo>
                  <a:lnTo>
                    <a:pt x="376" y="1098"/>
                  </a:lnTo>
                  <a:lnTo>
                    <a:pt x="336" y="1209"/>
                  </a:lnTo>
                  <a:lnTo>
                    <a:pt x="309" y="1324"/>
                  </a:lnTo>
                  <a:lnTo>
                    <a:pt x="291" y="1446"/>
                  </a:lnTo>
                  <a:lnTo>
                    <a:pt x="285" y="1569"/>
                  </a:lnTo>
                  <a:lnTo>
                    <a:pt x="291" y="1692"/>
                  </a:lnTo>
                  <a:lnTo>
                    <a:pt x="309" y="1812"/>
                  </a:lnTo>
                  <a:lnTo>
                    <a:pt x="336" y="1929"/>
                  </a:lnTo>
                  <a:lnTo>
                    <a:pt x="376" y="2040"/>
                  </a:lnTo>
                  <a:lnTo>
                    <a:pt x="424" y="2148"/>
                  </a:lnTo>
                  <a:lnTo>
                    <a:pt x="482" y="2249"/>
                  </a:lnTo>
                  <a:lnTo>
                    <a:pt x="547" y="2344"/>
                  </a:lnTo>
                  <a:lnTo>
                    <a:pt x="621" y="2434"/>
                  </a:lnTo>
                  <a:lnTo>
                    <a:pt x="704" y="2515"/>
                  </a:lnTo>
                  <a:lnTo>
                    <a:pt x="792" y="2589"/>
                  </a:lnTo>
                  <a:lnTo>
                    <a:pt x="888" y="2655"/>
                  </a:lnTo>
                  <a:lnTo>
                    <a:pt x="989" y="2712"/>
                  </a:lnTo>
                  <a:lnTo>
                    <a:pt x="1096" y="2762"/>
                  </a:lnTo>
                  <a:lnTo>
                    <a:pt x="1210" y="2800"/>
                  </a:lnTo>
                  <a:lnTo>
                    <a:pt x="1325" y="2828"/>
                  </a:lnTo>
                  <a:lnTo>
                    <a:pt x="1445" y="2846"/>
                  </a:lnTo>
                  <a:lnTo>
                    <a:pt x="1568" y="2852"/>
                  </a:lnTo>
                  <a:lnTo>
                    <a:pt x="1691" y="2846"/>
                  </a:lnTo>
                  <a:lnTo>
                    <a:pt x="1813" y="2828"/>
                  </a:lnTo>
                  <a:lnTo>
                    <a:pt x="1928" y="2800"/>
                  </a:lnTo>
                  <a:lnTo>
                    <a:pt x="2042" y="2762"/>
                  </a:lnTo>
                  <a:lnTo>
                    <a:pt x="2147" y="2712"/>
                  </a:lnTo>
                  <a:lnTo>
                    <a:pt x="2248" y="2655"/>
                  </a:lnTo>
                  <a:lnTo>
                    <a:pt x="2344" y="2589"/>
                  </a:lnTo>
                  <a:lnTo>
                    <a:pt x="2434" y="2515"/>
                  </a:lnTo>
                  <a:lnTo>
                    <a:pt x="2515" y="2434"/>
                  </a:lnTo>
                  <a:lnTo>
                    <a:pt x="2591" y="2344"/>
                  </a:lnTo>
                  <a:lnTo>
                    <a:pt x="2656" y="2249"/>
                  </a:lnTo>
                  <a:lnTo>
                    <a:pt x="2714" y="2148"/>
                  </a:lnTo>
                  <a:lnTo>
                    <a:pt x="2762" y="2040"/>
                  </a:lnTo>
                  <a:lnTo>
                    <a:pt x="2802" y="1929"/>
                  </a:lnTo>
                  <a:lnTo>
                    <a:pt x="2829" y="1812"/>
                  </a:lnTo>
                  <a:lnTo>
                    <a:pt x="2845" y="1692"/>
                  </a:lnTo>
                  <a:lnTo>
                    <a:pt x="2851" y="1569"/>
                  </a:lnTo>
                  <a:lnTo>
                    <a:pt x="2845" y="1446"/>
                  </a:lnTo>
                  <a:lnTo>
                    <a:pt x="2829" y="1324"/>
                  </a:lnTo>
                  <a:lnTo>
                    <a:pt x="2802" y="1209"/>
                  </a:lnTo>
                  <a:lnTo>
                    <a:pt x="2762" y="1098"/>
                  </a:lnTo>
                  <a:lnTo>
                    <a:pt x="2714" y="990"/>
                  </a:lnTo>
                  <a:lnTo>
                    <a:pt x="2656" y="889"/>
                  </a:lnTo>
                  <a:lnTo>
                    <a:pt x="2591" y="794"/>
                  </a:lnTo>
                  <a:lnTo>
                    <a:pt x="2515" y="704"/>
                  </a:lnTo>
                  <a:lnTo>
                    <a:pt x="2434" y="623"/>
                  </a:lnTo>
                  <a:lnTo>
                    <a:pt x="2344" y="547"/>
                  </a:lnTo>
                  <a:lnTo>
                    <a:pt x="2248" y="481"/>
                  </a:lnTo>
                  <a:lnTo>
                    <a:pt x="2147" y="424"/>
                  </a:lnTo>
                  <a:lnTo>
                    <a:pt x="2042" y="376"/>
                  </a:lnTo>
                  <a:lnTo>
                    <a:pt x="1928" y="338"/>
                  </a:lnTo>
                  <a:lnTo>
                    <a:pt x="1813" y="308"/>
                  </a:lnTo>
                  <a:lnTo>
                    <a:pt x="1691" y="293"/>
                  </a:lnTo>
                  <a:lnTo>
                    <a:pt x="1568" y="287"/>
                  </a:lnTo>
                  <a:close/>
                  <a:moveTo>
                    <a:pt x="1568" y="0"/>
                  </a:moveTo>
                  <a:lnTo>
                    <a:pt x="1703" y="6"/>
                  </a:lnTo>
                  <a:lnTo>
                    <a:pt x="1837" y="24"/>
                  </a:lnTo>
                  <a:lnTo>
                    <a:pt x="1964" y="52"/>
                  </a:lnTo>
                  <a:lnTo>
                    <a:pt x="2089" y="90"/>
                  </a:lnTo>
                  <a:lnTo>
                    <a:pt x="2209" y="137"/>
                  </a:lnTo>
                  <a:lnTo>
                    <a:pt x="2322" y="195"/>
                  </a:lnTo>
                  <a:lnTo>
                    <a:pt x="2432" y="261"/>
                  </a:lnTo>
                  <a:lnTo>
                    <a:pt x="2535" y="334"/>
                  </a:lnTo>
                  <a:lnTo>
                    <a:pt x="2633" y="416"/>
                  </a:lnTo>
                  <a:lnTo>
                    <a:pt x="2722" y="507"/>
                  </a:lnTo>
                  <a:lnTo>
                    <a:pt x="2804" y="603"/>
                  </a:lnTo>
                  <a:lnTo>
                    <a:pt x="2877" y="706"/>
                  </a:lnTo>
                  <a:lnTo>
                    <a:pt x="2945" y="815"/>
                  </a:lnTo>
                  <a:lnTo>
                    <a:pt x="3001" y="929"/>
                  </a:lnTo>
                  <a:lnTo>
                    <a:pt x="3048" y="1048"/>
                  </a:lnTo>
                  <a:lnTo>
                    <a:pt x="3086" y="1173"/>
                  </a:lnTo>
                  <a:lnTo>
                    <a:pt x="3114" y="1301"/>
                  </a:lnTo>
                  <a:lnTo>
                    <a:pt x="3132" y="1434"/>
                  </a:lnTo>
                  <a:lnTo>
                    <a:pt x="3138" y="1569"/>
                  </a:lnTo>
                  <a:lnTo>
                    <a:pt x="3132" y="1704"/>
                  </a:lnTo>
                  <a:lnTo>
                    <a:pt x="3114" y="1835"/>
                  </a:lnTo>
                  <a:lnTo>
                    <a:pt x="3086" y="1965"/>
                  </a:lnTo>
                  <a:lnTo>
                    <a:pt x="3048" y="2088"/>
                  </a:lnTo>
                  <a:lnTo>
                    <a:pt x="3001" y="2207"/>
                  </a:lnTo>
                  <a:lnTo>
                    <a:pt x="2945" y="2323"/>
                  </a:lnTo>
                  <a:lnTo>
                    <a:pt x="2877" y="2432"/>
                  </a:lnTo>
                  <a:lnTo>
                    <a:pt x="2804" y="2533"/>
                  </a:lnTo>
                  <a:lnTo>
                    <a:pt x="2722" y="2631"/>
                  </a:lnTo>
                  <a:lnTo>
                    <a:pt x="2633" y="2720"/>
                  </a:lnTo>
                  <a:lnTo>
                    <a:pt x="2535" y="2802"/>
                  </a:lnTo>
                  <a:lnTo>
                    <a:pt x="2432" y="2877"/>
                  </a:lnTo>
                  <a:lnTo>
                    <a:pt x="2322" y="2943"/>
                  </a:lnTo>
                  <a:lnTo>
                    <a:pt x="2209" y="3001"/>
                  </a:lnTo>
                  <a:lnTo>
                    <a:pt x="2089" y="3048"/>
                  </a:lnTo>
                  <a:lnTo>
                    <a:pt x="1964" y="3086"/>
                  </a:lnTo>
                  <a:lnTo>
                    <a:pt x="1837" y="3114"/>
                  </a:lnTo>
                  <a:lnTo>
                    <a:pt x="1703" y="3130"/>
                  </a:lnTo>
                  <a:lnTo>
                    <a:pt x="1568" y="3136"/>
                  </a:lnTo>
                  <a:lnTo>
                    <a:pt x="1433" y="3130"/>
                  </a:lnTo>
                  <a:lnTo>
                    <a:pt x="1301" y="3114"/>
                  </a:lnTo>
                  <a:lnTo>
                    <a:pt x="1174" y="3086"/>
                  </a:lnTo>
                  <a:lnTo>
                    <a:pt x="1049" y="3048"/>
                  </a:lnTo>
                  <a:lnTo>
                    <a:pt x="929" y="3001"/>
                  </a:lnTo>
                  <a:lnTo>
                    <a:pt x="814" y="2943"/>
                  </a:lnTo>
                  <a:lnTo>
                    <a:pt x="706" y="2877"/>
                  </a:lnTo>
                  <a:lnTo>
                    <a:pt x="603" y="2802"/>
                  </a:lnTo>
                  <a:lnTo>
                    <a:pt x="506" y="2720"/>
                  </a:lnTo>
                  <a:lnTo>
                    <a:pt x="416" y="2631"/>
                  </a:lnTo>
                  <a:lnTo>
                    <a:pt x="334" y="2533"/>
                  </a:lnTo>
                  <a:lnTo>
                    <a:pt x="259" y="2432"/>
                  </a:lnTo>
                  <a:lnTo>
                    <a:pt x="193" y="2323"/>
                  </a:lnTo>
                  <a:lnTo>
                    <a:pt x="137" y="2207"/>
                  </a:lnTo>
                  <a:lnTo>
                    <a:pt x="90" y="2088"/>
                  </a:lnTo>
                  <a:lnTo>
                    <a:pt x="50" y="1965"/>
                  </a:lnTo>
                  <a:lnTo>
                    <a:pt x="22" y="1835"/>
                  </a:lnTo>
                  <a:lnTo>
                    <a:pt x="6" y="1704"/>
                  </a:lnTo>
                  <a:lnTo>
                    <a:pt x="0" y="1569"/>
                  </a:lnTo>
                  <a:lnTo>
                    <a:pt x="6" y="1434"/>
                  </a:lnTo>
                  <a:lnTo>
                    <a:pt x="22" y="1301"/>
                  </a:lnTo>
                  <a:lnTo>
                    <a:pt x="50" y="1173"/>
                  </a:lnTo>
                  <a:lnTo>
                    <a:pt x="90" y="1048"/>
                  </a:lnTo>
                  <a:lnTo>
                    <a:pt x="137" y="929"/>
                  </a:lnTo>
                  <a:lnTo>
                    <a:pt x="193" y="815"/>
                  </a:lnTo>
                  <a:lnTo>
                    <a:pt x="259" y="706"/>
                  </a:lnTo>
                  <a:lnTo>
                    <a:pt x="334" y="603"/>
                  </a:lnTo>
                  <a:lnTo>
                    <a:pt x="416" y="507"/>
                  </a:lnTo>
                  <a:lnTo>
                    <a:pt x="506" y="416"/>
                  </a:lnTo>
                  <a:lnTo>
                    <a:pt x="603" y="334"/>
                  </a:lnTo>
                  <a:lnTo>
                    <a:pt x="706" y="261"/>
                  </a:lnTo>
                  <a:lnTo>
                    <a:pt x="814" y="195"/>
                  </a:lnTo>
                  <a:lnTo>
                    <a:pt x="929" y="137"/>
                  </a:lnTo>
                  <a:lnTo>
                    <a:pt x="1049" y="90"/>
                  </a:lnTo>
                  <a:lnTo>
                    <a:pt x="1174" y="52"/>
                  </a:lnTo>
                  <a:lnTo>
                    <a:pt x="1301" y="24"/>
                  </a:lnTo>
                  <a:lnTo>
                    <a:pt x="1433" y="6"/>
                  </a:lnTo>
                  <a:lnTo>
                    <a:pt x="1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xmlns="" id="{2AEF78F3-2001-9242-A725-F40662D34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8326" y="2273301"/>
              <a:ext cx="1133475" cy="1131888"/>
            </a:xfrm>
            <a:custGeom>
              <a:avLst/>
              <a:gdLst>
                <a:gd name="T0" fmla="*/ 644 w 1426"/>
                <a:gd name="T1" fmla="*/ 290 h 1426"/>
                <a:gd name="T2" fmla="*/ 517 w 1426"/>
                <a:gd name="T3" fmla="*/ 332 h 1426"/>
                <a:gd name="T4" fmla="*/ 410 w 1426"/>
                <a:gd name="T5" fmla="*/ 409 h 1426"/>
                <a:gd name="T6" fmla="*/ 332 w 1426"/>
                <a:gd name="T7" fmla="*/ 517 h 1426"/>
                <a:gd name="T8" fmla="*/ 290 w 1426"/>
                <a:gd name="T9" fmla="*/ 644 h 1426"/>
                <a:gd name="T10" fmla="*/ 290 w 1426"/>
                <a:gd name="T11" fmla="*/ 781 h 1426"/>
                <a:gd name="T12" fmla="*/ 332 w 1426"/>
                <a:gd name="T13" fmla="*/ 909 h 1426"/>
                <a:gd name="T14" fmla="*/ 410 w 1426"/>
                <a:gd name="T15" fmla="*/ 1014 h 1426"/>
                <a:gd name="T16" fmla="*/ 517 w 1426"/>
                <a:gd name="T17" fmla="*/ 1091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1 h 1426"/>
                <a:gd name="T24" fmla="*/ 1014 w 1426"/>
                <a:gd name="T25" fmla="*/ 1014 h 1426"/>
                <a:gd name="T26" fmla="*/ 1092 w 1426"/>
                <a:gd name="T27" fmla="*/ 909 h 1426"/>
                <a:gd name="T28" fmla="*/ 1136 w 1426"/>
                <a:gd name="T29" fmla="*/ 781 h 1426"/>
                <a:gd name="T30" fmla="*/ 1136 w 1426"/>
                <a:gd name="T31" fmla="*/ 644 h 1426"/>
                <a:gd name="T32" fmla="*/ 1092 w 1426"/>
                <a:gd name="T33" fmla="*/ 517 h 1426"/>
                <a:gd name="T34" fmla="*/ 1014 w 1426"/>
                <a:gd name="T35" fmla="*/ 409 h 1426"/>
                <a:gd name="T36" fmla="*/ 909 w 1426"/>
                <a:gd name="T37" fmla="*/ 332 h 1426"/>
                <a:gd name="T38" fmla="*/ 782 w 1426"/>
                <a:gd name="T39" fmla="*/ 290 h 1426"/>
                <a:gd name="T40" fmla="*/ 712 w 1426"/>
                <a:gd name="T41" fmla="*/ 0 h 1426"/>
                <a:gd name="T42" fmla="*/ 889 w 1426"/>
                <a:gd name="T43" fmla="*/ 22 h 1426"/>
                <a:gd name="T44" fmla="*/ 1048 w 1426"/>
                <a:gd name="T45" fmla="*/ 83 h 1426"/>
                <a:gd name="T46" fmla="*/ 1186 w 1426"/>
                <a:gd name="T47" fmla="*/ 181 h 1426"/>
                <a:gd name="T48" fmla="*/ 1297 w 1426"/>
                <a:gd name="T49" fmla="*/ 306 h 1426"/>
                <a:gd name="T50" fmla="*/ 1379 w 1426"/>
                <a:gd name="T51" fmla="*/ 455 h 1426"/>
                <a:gd name="T52" fmla="*/ 1420 w 1426"/>
                <a:gd name="T53" fmla="*/ 624 h 1426"/>
                <a:gd name="T54" fmla="*/ 1420 w 1426"/>
                <a:gd name="T55" fmla="*/ 801 h 1426"/>
                <a:gd name="T56" fmla="*/ 1379 w 1426"/>
                <a:gd name="T57" fmla="*/ 970 h 1426"/>
                <a:gd name="T58" fmla="*/ 1297 w 1426"/>
                <a:gd name="T59" fmla="*/ 1119 h 1426"/>
                <a:gd name="T60" fmla="*/ 1186 w 1426"/>
                <a:gd name="T61" fmla="*/ 1245 h 1426"/>
                <a:gd name="T62" fmla="*/ 1048 w 1426"/>
                <a:gd name="T63" fmla="*/ 1342 h 1426"/>
                <a:gd name="T64" fmla="*/ 889 w 1426"/>
                <a:gd name="T65" fmla="*/ 1404 h 1426"/>
                <a:gd name="T66" fmla="*/ 712 w 1426"/>
                <a:gd name="T67" fmla="*/ 1426 h 1426"/>
                <a:gd name="T68" fmla="*/ 537 w 1426"/>
                <a:gd name="T69" fmla="*/ 1404 h 1426"/>
                <a:gd name="T70" fmla="*/ 378 w 1426"/>
                <a:gd name="T71" fmla="*/ 1342 h 1426"/>
                <a:gd name="T72" fmla="*/ 238 w 1426"/>
                <a:gd name="T73" fmla="*/ 1245 h 1426"/>
                <a:gd name="T74" fmla="*/ 127 w 1426"/>
                <a:gd name="T75" fmla="*/ 1119 h 1426"/>
                <a:gd name="T76" fmla="*/ 47 w 1426"/>
                <a:gd name="T77" fmla="*/ 970 h 1426"/>
                <a:gd name="T78" fmla="*/ 6 w 1426"/>
                <a:gd name="T79" fmla="*/ 801 h 1426"/>
                <a:gd name="T80" fmla="*/ 6 w 1426"/>
                <a:gd name="T81" fmla="*/ 624 h 1426"/>
                <a:gd name="T82" fmla="*/ 47 w 1426"/>
                <a:gd name="T83" fmla="*/ 455 h 1426"/>
                <a:gd name="T84" fmla="*/ 127 w 1426"/>
                <a:gd name="T85" fmla="*/ 306 h 1426"/>
                <a:gd name="T86" fmla="*/ 238 w 1426"/>
                <a:gd name="T87" fmla="*/ 181 h 1426"/>
                <a:gd name="T88" fmla="*/ 378 w 1426"/>
                <a:gd name="T89" fmla="*/ 83 h 1426"/>
                <a:gd name="T90" fmla="*/ 537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4"/>
                  </a:moveTo>
                  <a:lnTo>
                    <a:pt x="644" y="290"/>
                  </a:lnTo>
                  <a:lnTo>
                    <a:pt x="579" y="306"/>
                  </a:lnTo>
                  <a:lnTo>
                    <a:pt x="517" y="332"/>
                  </a:lnTo>
                  <a:lnTo>
                    <a:pt x="459" y="368"/>
                  </a:lnTo>
                  <a:lnTo>
                    <a:pt x="410" y="409"/>
                  </a:lnTo>
                  <a:lnTo>
                    <a:pt x="368" y="461"/>
                  </a:lnTo>
                  <a:lnTo>
                    <a:pt x="332" y="517"/>
                  </a:lnTo>
                  <a:lnTo>
                    <a:pt x="306" y="578"/>
                  </a:lnTo>
                  <a:lnTo>
                    <a:pt x="290" y="644"/>
                  </a:lnTo>
                  <a:lnTo>
                    <a:pt x="284" y="712"/>
                  </a:lnTo>
                  <a:lnTo>
                    <a:pt x="290" y="781"/>
                  </a:lnTo>
                  <a:lnTo>
                    <a:pt x="306" y="847"/>
                  </a:lnTo>
                  <a:lnTo>
                    <a:pt x="332" y="909"/>
                  </a:lnTo>
                  <a:lnTo>
                    <a:pt x="368" y="964"/>
                  </a:lnTo>
                  <a:lnTo>
                    <a:pt x="410" y="1014"/>
                  </a:lnTo>
                  <a:lnTo>
                    <a:pt x="459" y="1058"/>
                  </a:lnTo>
                  <a:lnTo>
                    <a:pt x="517" y="1091"/>
                  </a:lnTo>
                  <a:lnTo>
                    <a:pt x="579" y="1117"/>
                  </a:lnTo>
                  <a:lnTo>
                    <a:pt x="644" y="1135"/>
                  </a:lnTo>
                  <a:lnTo>
                    <a:pt x="712" y="1139"/>
                  </a:lnTo>
                  <a:lnTo>
                    <a:pt x="782" y="1135"/>
                  </a:lnTo>
                  <a:lnTo>
                    <a:pt x="847" y="1117"/>
                  </a:lnTo>
                  <a:lnTo>
                    <a:pt x="909" y="1091"/>
                  </a:lnTo>
                  <a:lnTo>
                    <a:pt x="965" y="1058"/>
                  </a:lnTo>
                  <a:lnTo>
                    <a:pt x="1014" y="1014"/>
                  </a:lnTo>
                  <a:lnTo>
                    <a:pt x="1058" y="964"/>
                  </a:lnTo>
                  <a:lnTo>
                    <a:pt x="1092" y="909"/>
                  </a:lnTo>
                  <a:lnTo>
                    <a:pt x="1118" y="847"/>
                  </a:lnTo>
                  <a:lnTo>
                    <a:pt x="1136" y="781"/>
                  </a:lnTo>
                  <a:lnTo>
                    <a:pt x="1140" y="712"/>
                  </a:lnTo>
                  <a:lnTo>
                    <a:pt x="1136" y="644"/>
                  </a:lnTo>
                  <a:lnTo>
                    <a:pt x="1118" y="578"/>
                  </a:lnTo>
                  <a:lnTo>
                    <a:pt x="1092" y="517"/>
                  </a:lnTo>
                  <a:lnTo>
                    <a:pt x="1058" y="461"/>
                  </a:lnTo>
                  <a:lnTo>
                    <a:pt x="1014" y="409"/>
                  </a:lnTo>
                  <a:lnTo>
                    <a:pt x="965" y="368"/>
                  </a:lnTo>
                  <a:lnTo>
                    <a:pt x="909" y="332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9" y="22"/>
                  </a:lnTo>
                  <a:lnTo>
                    <a:pt x="971" y="48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6" y="181"/>
                  </a:lnTo>
                  <a:lnTo>
                    <a:pt x="1245" y="240"/>
                  </a:lnTo>
                  <a:lnTo>
                    <a:pt x="1297" y="306"/>
                  </a:lnTo>
                  <a:lnTo>
                    <a:pt x="1343" y="378"/>
                  </a:lnTo>
                  <a:lnTo>
                    <a:pt x="1379" y="455"/>
                  </a:lnTo>
                  <a:lnTo>
                    <a:pt x="1404" y="537"/>
                  </a:lnTo>
                  <a:lnTo>
                    <a:pt x="1420" y="624"/>
                  </a:lnTo>
                  <a:lnTo>
                    <a:pt x="1426" y="712"/>
                  </a:lnTo>
                  <a:lnTo>
                    <a:pt x="1420" y="801"/>
                  </a:lnTo>
                  <a:lnTo>
                    <a:pt x="1404" y="887"/>
                  </a:lnTo>
                  <a:lnTo>
                    <a:pt x="1379" y="970"/>
                  </a:lnTo>
                  <a:lnTo>
                    <a:pt x="1343" y="1048"/>
                  </a:lnTo>
                  <a:lnTo>
                    <a:pt x="1297" y="1119"/>
                  </a:lnTo>
                  <a:lnTo>
                    <a:pt x="1245" y="1185"/>
                  </a:lnTo>
                  <a:lnTo>
                    <a:pt x="1186" y="1245"/>
                  </a:lnTo>
                  <a:lnTo>
                    <a:pt x="1120" y="1296"/>
                  </a:lnTo>
                  <a:lnTo>
                    <a:pt x="1048" y="1342"/>
                  </a:lnTo>
                  <a:lnTo>
                    <a:pt x="971" y="1378"/>
                  </a:lnTo>
                  <a:lnTo>
                    <a:pt x="889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2" y="1420"/>
                  </a:lnTo>
                  <a:lnTo>
                    <a:pt x="537" y="1404"/>
                  </a:lnTo>
                  <a:lnTo>
                    <a:pt x="455" y="1378"/>
                  </a:lnTo>
                  <a:lnTo>
                    <a:pt x="378" y="1342"/>
                  </a:lnTo>
                  <a:lnTo>
                    <a:pt x="306" y="1296"/>
                  </a:lnTo>
                  <a:lnTo>
                    <a:pt x="238" y="1245"/>
                  </a:lnTo>
                  <a:lnTo>
                    <a:pt x="181" y="1185"/>
                  </a:lnTo>
                  <a:lnTo>
                    <a:pt x="127" y="1119"/>
                  </a:lnTo>
                  <a:lnTo>
                    <a:pt x="83" y="1048"/>
                  </a:lnTo>
                  <a:lnTo>
                    <a:pt x="47" y="970"/>
                  </a:lnTo>
                  <a:lnTo>
                    <a:pt x="22" y="887"/>
                  </a:lnTo>
                  <a:lnTo>
                    <a:pt x="6" y="801"/>
                  </a:lnTo>
                  <a:lnTo>
                    <a:pt x="0" y="712"/>
                  </a:lnTo>
                  <a:lnTo>
                    <a:pt x="6" y="624"/>
                  </a:lnTo>
                  <a:lnTo>
                    <a:pt x="22" y="537"/>
                  </a:lnTo>
                  <a:lnTo>
                    <a:pt x="47" y="455"/>
                  </a:lnTo>
                  <a:lnTo>
                    <a:pt x="83" y="378"/>
                  </a:lnTo>
                  <a:lnTo>
                    <a:pt x="127" y="306"/>
                  </a:lnTo>
                  <a:lnTo>
                    <a:pt x="181" y="240"/>
                  </a:lnTo>
                  <a:lnTo>
                    <a:pt x="238" y="181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2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xmlns="" id="{3DD4436B-6815-5242-BC68-8D1F867B7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3179763"/>
              <a:ext cx="1825625" cy="1128713"/>
            </a:xfrm>
            <a:custGeom>
              <a:avLst/>
              <a:gdLst>
                <a:gd name="T0" fmla="*/ 1051 w 2298"/>
                <a:gd name="T1" fmla="*/ 288 h 1424"/>
                <a:gd name="T2" fmla="*/ 863 w 2298"/>
                <a:gd name="T3" fmla="*/ 330 h 1424"/>
                <a:gd name="T4" fmla="*/ 690 w 2298"/>
                <a:gd name="T5" fmla="*/ 408 h 1424"/>
                <a:gd name="T6" fmla="*/ 537 w 2298"/>
                <a:gd name="T7" fmla="*/ 519 h 1424"/>
                <a:gd name="T8" fmla="*/ 408 w 2298"/>
                <a:gd name="T9" fmla="*/ 660 h 1424"/>
                <a:gd name="T10" fmla="*/ 310 w 2298"/>
                <a:gd name="T11" fmla="*/ 827 h 1424"/>
                <a:gd name="T12" fmla="*/ 485 w 2298"/>
                <a:gd name="T13" fmla="*/ 953 h 1424"/>
                <a:gd name="T14" fmla="*/ 678 w 2298"/>
                <a:gd name="T15" fmla="*/ 1044 h 1424"/>
                <a:gd name="T16" fmla="*/ 883 w 2298"/>
                <a:gd name="T17" fmla="*/ 1104 h 1424"/>
                <a:gd name="T18" fmla="*/ 1096 w 2298"/>
                <a:gd name="T19" fmla="*/ 1128 h 1424"/>
                <a:gd name="T20" fmla="*/ 1309 w 2298"/>
                <a:gd name="T21" fmla="*/ 1120 h 1424"/>
                <a:gd name="T22" fmla="*/ 1518 w 2298"/>
                <a:gd name="T23" fmla="*/ 1078 h 1424"/>
                <a:gd name="T24" fmla="*/ 1719 w 2298"/>
                <a:gd name="T25" fmla="*/ 1002 h 1424"/>
                <a:gd name="T26" fmla="*/ 1902 w 2298"/>
                <a:gd name="T27" fmla="*/ 895 h 1424"/>
                <a:gd name="T28" fmla="*/ 1942 w 2298"/>
                <a:gd name="T29" fmla="*/ 740 h 1424"/>
                <a:gd name="T30" fmla="*/ 1828 w 2298"/>
                <a:gd name="T31" fmla="*/ 587 h 1424"/>
                <a:gd name="T32" fmla="*/ 1687 w 2298"/>
                <a:gd name="T33" fmla="*/ 459 h 1424"/>
                <a:gd name="T34" fmla="*/ 1524 w 2298"/>
                <a:gd name="T35" fmla="*/ 364 h 1424"/>
                <a:gd name="T36" fmla="*/ 1343 w 2298"/>
                <a:gd name="T37" fmla="*/ 304 h 1424"/>
                <a:gd name="T38" fmla="*/ 1148 w 2298"/>
                <a:gd name="T39" fmla="*/ 285 h 1424"/>
                <a:gd name="T40" fmla="*/ 1257 w 2298"/>
                <a:gd name="T41" fmla="*/ 4 h 1424"/>
                <a:gd name="T42" fmla="*/ 1470 w 2298"/>
                <a:gd name="T43" fmla="*/ 44 h 1424"/>
                <a:gd name="T44" fmla="*/ 1667 w 2298"/>
                <a:gd name="T45" fmla="*/ 117 h 1424"/>
                <a:gd name="T46" fmla="*/ 1850 w 2298"/>
                <a:gd name="T47" fmla="*/ 225 h 1424"/>
                <a:gd name="T48" fmla="*/ 2010 w 2298"/>
                <a:gd name="T49" fmla="*/ 362 h 1424"/>
                <a:gd name="T50" fmla="*/ 2145 w 2298"/>
                <a:gd name="T51" fmla="*/ 527 h 1424"/>
                <a:gd name="T52" fmla="*/ 2250 w 2298"/>
                <a:gd name="T53" fmla="*/ 716 h 1424"/>
                <a:gd name="T54" fmla="*/ 2298 w 2298"/>
                <a:gd name="T55" fmla="*/ 849 h 1424"/>
                <a:gd name="T56" fmla="*/ 2290 w 2298"/>
                <a:gd name="T57" fmla="*/ 913 h 1424"/>
                <a:gd name="T58" fmla="*/ 2256 w 2298"/>
                <a:gd name="T59" fmla="*/ 967 h 1424"/>
                <a:gd name="T60" fmla="*/ 2069 w 2298"/>
                <a:gd name="T61" fmla="*/ 1128 h 1424"/>
                <a:gd name="T62" fmla="*/ 1860 w 2298"/>
                <a:gd name="T63" fmla="*/ 1255 h 1424"/>
                <a:gd name="T64" fmla="*/ 1635 w 2298"/>
                <a:gd name="T65" fmla="*/ 1348 h 1424"/>
                <a:gd name="T66" fmla="*/ 1397 w 2298"/>
                <a:gd name="T67" fmla="*/ 1404 h 1424"/>
                <a:gd name="T68" fmla="*/ 1148 w 2298"/>
                <a:gd name="T69" fmla="*/ 1424 h 1424"/>
                <a:gd name="T70" fmla="*/ 901 w 2298"/>
                <a:gd name="T71" fmla="*/ 1404 h 1424"/>
                <a:gd name="T72" fmla="*/ 663 w 2298"/>
                <a:gd name="T73" fmla="*/ 1348 h 1424"/>
                <a:gd name="T74" fmla="*/ 438 w 2298"/>
                <a:gd name="T75" fmla="*/ 1255 h 1424"/>
                <a:gd name="T76" fmla="*/ 229 w 2298"/>
                <a:gd name="T77" fmla="*/ 1128 h 1424"/>
                <a:gd name="T78" fmla="*/ 40 w 2298"/>
                <a:gd name="T79" fmla="*/ 967 h 1424"/>
                <a:gd name="T80" fmla="*/ 6 w 2298"/>
                <a:gd name="T81" fmla="*/ 913 h 1424"/>
                <a:gd name="T82" fmla="*/ 0 w 2298"/>
                <a:gd name="T83" fmla="*/ 849 h 1424"/>
                <a:gd name="T84" fmla="*/ 48 w 2298"/>
                <a:gd name="T85" fmla="*/ 716 h 1424"/>
                <a:gd name="T86" fmla="*/ 153 w 2298"/>
                <a:gd name="T87" fmla="*/ 527 h 1424"/>
                <a:gd name="T88" fmla="*/ 288 w 2298"/>
                <a:gd name="T89" fmla="*/ 362 h 1424"/>
                <a:gd name="T90" fmla="*/ 448 w 2298"/>
                <a:gd name="T91" fmla="*/ 225 h 1424"/>
                <a:gd name="T92" fmla="*/ 629 w 2298"/>
                <a:gd name="T93" fmla="*/ 117 h 1424"/>
                <a:gd name="T94" fmla="*/ 828 w 2298"/>
                <a:gd name="T95" fmla="*/ 44 h 1424"/>
                <a:gd name="T96" fmla="*/ 1039 w 2298"/>
                <a:gd name="T97" fmla="*/ 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8" h="1424">
                  <a:moveTo>
                    <a:pt x="1148" y="285"/>
                  </a:moveTo>
                  <a:lnTo>
                    <a:pt x="1051" y="288"/>
                  </a:lnTo>
                  <a:lnTo>
                    <a:pt x="955" y="304"/>
                  </a:lnTo>
                  <a:lnTo>
                    <a:pt x="863" y="330"/>
                  </a:lnTo>
                  <a:lnTo>
                    <a:pt x="774" y="364"/>
                  </a:lnTo>
                  <a:lnTo>
                    <a:pt x="690" y="408"/>
                  </a:lnTo>
                  <a:lnTo>
                    <a:pt x="611" y="459"/>
                  </a:lnTo>
                  <a:lnTo>
                    <a:pt x="537" y="519"/>
                  </a:lnTo>
                  <a:lnTo>
                    <a:pt x="470" y="587"/>
                  </a:lnTo>
                  <a:lnTo>
                    <a:pt x="408" y="660"/>
                  </a:lnTo>
                  <a:lnTo>
                    <a:pt x="354" y="740"/>
                  </a:lnTo>
                  <a:lnTo>
                    <a:pt x="310" y="827"/>
                  </a:lnTo>
                  <a:lnTo>
                    <a:pt x="396" y="895"/>
                  </a:lnTo>
                  <a:lnTo>
                    <a:pt x="485" y="953"/>
                  </a:lnTo>
                  <a:lnTo>
                    <a:pt x="579" y="1002"/>
                  </a:lnTo>
                  <a:lnTo>
                    <a:pt x="678" y="1044"/>
                  </a:lnTo>
                  <a:lnTo>
                    <a:pt x="780" y="1078"/>
                  </a:lnTo>
                  <a:lnTo>
                    <a:pt x="883" y="1104"/>
                  </a:lnTo>
                  <a:lnTo>
                    <a:pt x="989" y="1120"/>
                  </a:lnTo>
                  <a:lnTo>
                    <a:pt x="1096" y="1128"/>
                  </a:lnTo>
                  <a:lnTo>
                    <a:pt x="1202" y="1128"/>
                  </a:lnTo>
                  <a:lnTo>
                    <a:pt x="1309" y="1120"/>
                  </a:lnTo>
                  <a:lnTo>
                    <a:pt x="1415" y="1104"/>
                  </a:lnTo>
                  <a:lnTo>
                    <a:pt x="1518" y="1078"/>
                  </a:lnTo>
                  <a:lnTo>
                    <a:pt x="1620" y="1044"/>
                  </a:lnTo>
                  <a:lnTo>
                    <a:pt x="1719" y="1002"/>
                  </a:lnTo>
                  <a:lnTo>
                    <a:pt x="1813" y="953"/>
                  </a:lnTo>
                  <a:lnTo>
                    <a:pt x="1902" y="895"/>
                  </a:lnTo>
                  <a:lnTo>
                    <a:pt x="1988" y="827"/>
                  </a:lnTo>
                  <a:lnTo>
                    <a:pt x="1942" y="740"/>
                  </a:lnTo>
                  <a:lnTo>
                    <a:pt x="1890" y="660"/>
                  </a:lnTo>
                  <a:lnTo>
                    <a:pt x="1828" y="587"/>
                  </a:lnTo>
                  <a:lnTo>
                    <a:pt x="1761" y="519"/>
                  </a:lnTo>
                  <a:lnTo>
                    <a:pt x="1687" y="459"/>
                  </a:lnTo>
                  <a:lnTo>
                    <a:pt x="1608" y="408"/>
                  </a:lnTo>
                  <a:lnTo>
                    <a:pt x="1524" y="364"/>
                  </a:lnTo>
                  <a:lnTo>
                    <a:pt x="1435" y="330"/>
                  </a:lnTo>
                  <a:lnTo>
                    <a:pt x="1343" y="304"/>
                  </a:lnTo>
                  <a:lnTo>
                    <a:pt x="1248" y="288"/>
                  </a:lnTo>
                  <a:lnTo>
                    <a:pt x="1148" y="285"/>
                  </a:lnTo>
                  <a:close/>
                  <a:moveTo>
                    <a:pt x="1148" y="0"/>
                  </a:moveTo>
                  <a:lnTo>
                    <a:pt x="1257" y="4"/>
                  </a:lnTo>
                  <a:lnTo>
                    <a:pt x="1365" y="18"/>
                  </a:lnTo>
                  <a:lnTo>
                    <a:pt x="1470" y="44"/>
                  </a:lnTo>
                  <a:lnTo>
                    <a:pt x="1572" y="76"/>
                  </a:lnTo>
                  <a:lnTo>
                    <a:pt x="1667" y="117"/>
                  </a:lnTo>
                  <a:lnTo>
                    <a:pt x="1761" y="167"/>
                  </a:lnTo>
                  <a:lnTo>
                    <a:pt x="1850" y="225"/>
                  </a:lnTo>
                  <a:lnTo>
                    <a:pt x="1932" y="290"/>
                  </a:lnTo>
                  <a:lnTo>
                    <a:pt x="2010" y="362"/>
                  </a:lnTo>
                  <a:lnTo>
                    <a:pt x="2081" y="442"/>
                  </a:lnTo>
                  <a:lnTo>
                    <a:pt x="2145" y="527"/>
                  </a:lnTo>
                  <a:lnTo>
                    <a:pt x="2203" y="619"/>
                  </a:lnTo>
                  <a:lnTo>
                    <a:pt x="2250" y="716"/>
                  </a:lnTo>
                  <a:lnTo>
                    <a:pt x="2290" y="819"/>
                  </a:lnTo>
                  <a:lnTo>
                    <a:pt x="2298" y="849"/>
                  </a:lnTo>
                  <a:lnTo>
                    <a:pt x="2298" y="881"/>
                  </a:lnTo>
                  <a:lnTo>
                    <a:pt x="2290" y="913"/>
                  </a:lnTo>
                  <a:lnTo>
                    <a:pt x="2276" y="941"/>
                  </a:lnTo>
                  <a:lnTo>
                    <a:pt x="2256" y="967"/>
                  </a:lnTo>
                  <a:lnTo>
                    <a:pt x="2165" y="1050"/>
                  </a:lnTo>
                  <a:lnTo>
                    <a:pt x="2069" y="1128"/>
                  </a:lnTo>
                  <a:lnTo>
                    <a:pt x="1966" y="1195"/>
                  </a:lnTo>
                  <a:lnTo>
                    <a:pt x="1860" y="1255"/>
                  </a:lnTo>
                  <a:lnTo>
                    <a:pt x="1749" y="1307"/>
                  </a:lnTo>
                  <a:lnTo>
                    <a:pt x="1635" y="1348"/>
                  </a:lnTo>
                  <a:lnTo>
                    <a:pt x="1516" y="1380"/>
                  </a:lnTo>
                  <a:lnTo>
                    <a:pt x="1397" y="1404"/>
                  </a:lnTo>
                  <a:lnTo>
                    <a:pt x="1273" y="1420"/>
                  </a:lnTo>
                  <a:lnTo>
                    <a:pt x="1148" y="1424"/>
                  </a:lnTo>
                  <a:lnTo>
                    <a:pt x="1025" y="1420"/>
                  </a:lnTo>
                  <a:lnTo>
                    <a:pt x="901" y="1404"/>
                  </a:lnTo>
                  <a:lnTo>
                    <a:pt x="780" y="1380"/>
                  </a:lnTo>
                  <a:lnTo>
                    <a:pt x="663" y="1348"/>
                  </a:lnTo>
                  <a:lnTo>
                    <a:pt x="549" y="1307"/>
                  </a:lnTo>
                  <a:lnTo>
                    <a:pt x="438" y="1255"/>
                  </a:lnTo>
                  <a:lnTo>
                    <a:pt x="332" y="1195"/>
                  </a:lnTo>
                  <a:lnTo>
                    <a:pt x="229" y="1128"/>
                  </a:lnTo>
                  <a:lnTo>
                    <a:pt x="131" y="1050"/>
                  </a:lnTo>
                  <a:lnTo>
                    <a:pt x="40" y="967"/>
                  </a:lnTo>
                  <a:lnTo>
                    <a:pt x="20" y="941"/>
                  </a:lnTo>
                  <a:lnTo>
                    <a:pt x="6" y="913"/>
                  </a:lnTo>
                  <a:lnTo>
                    <a:pt x="0" y="881"/>
                  </a:lnTo>
                  <a:lnTo>
                    <a:pt x="0" y="849"/>
                  </a:lnTo>
                  <a:lnTo>
                    <a:pt x="6" y="819"/>
                  </a:lnTo>
                  <a:lnTo>
                    <a:pt x="48" y="716"/>
                  </a:lnTo>
                  <a:lnTo>
                    <a:pt x="95" y="619"/>
                  </a:lnTo>
                  <a:lnTo>
                    <a:pt x="153" y="527"/>
                  </a:lnTo>
                  <a:lnTo>
                    <a:pt x="217" y="442"/>
                  </a:lnTo>
                  <a:lnTo>
                    <a:pt x="288" y="362"/>
                  </a:lnTo>
                  <a:lnTo>
                    <a:pt x="364" y="290"/>
                  </a:lnTo>
                  <a:lnTo>
                    <a:pt x="448" y="225"/>
                  </a:lnTo>
                  <a:lnTo>
                    <a:pt x="535" y="167"/>
                  </a:lnTo>
                  <a:lnTo>
                    <a:pt x="629" y="117"/>
                  </a:lnTo>
                  <a:lnTo>
                    <a:pt x="726" y="76"/>
                  </a:lnTo>
                  <a:lnTo>
                    <a:pt x="828" y="44"/>
                  </a:lnTo>
                  <a:lnTo>
                    <a:pt x="933" y="18"/>
                  </a:lnTo>
                  <a:lnTo>
                    <a:pt x="1039" y="4"/>
                  </a:lnTo>
                  <a:lnTo>
                    <a:pt x="1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6E1E08F-A488-9945-8A68-090A6B100D11}"/>
              </a:ext>
            </a:extLst>
          </p:cNvPr>
          <p:cNvGrpSpPr/>
          <p:nvPr/>
        </p:nvGrpSpPr>
        <p:grpSpPr>
          <a:xfrm>
            <a:off x="5354093" y="1718984"/>
            <a:ext cx="1336926" cy="3177898"/>
            <a:chOff x="5423549" y="1784501"/>
            <a:chExt cx="1336926" cy="317789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8E397FBB-390B-584C-8C18-83DF9ECC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597" y="1784501"/>
              <a:ext cx="277226" cy="1159308"/>
            </a:xfrm>
            <a:custGeom>
              <a:avLst/>
              <a:gdLst>
                <a:gd name="T0" fmla="*/ 66 w 231"/>
                <a:gd name="T1" fmla="*/ 0 h 966"/>
                <a:gd name="T2" fmla="*/ 166 w 231"/>
                <a:gd name="T3" fmla="*/ 0 h 966"/>
                <a:gd name="T4" fmla="*/ 231 w 231"/>
                <a:gd name="T5" fmla="*/ 966 h 966"/>
                <a:gd name="T6" fmla="*/ 0 w 231"/>
                <a:gd name="T7" fmla="*/ 966 h 966"/>
                <a:gd name="T8" fmla="*/ 66 w 231"/>
                <a:gd name="T9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66">
                  <a:moveTo>
                    <a:pt x="66" y="0"/>
                  </a:moveTo>
                  <a:lnTo>
                    <a:pt x="166" y="0"/>
                  </a:lnTo>
                  <a:lnTo>
                    <a:pt x="231" y="966"/>
                  </a:lnTo>
                  <a:lnTo>
                    <a:pt x="0" y="9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7A8EA22B-190A-4246-9FD5-41090932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49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6C515150-F943-1B45-ACD5-EA5243D5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70" y="2886204"/>
              <a:ext cx="873682" cy="1460537"/>
            </a:xfrm>
            <a:custGeom>
              <a:avLst/>
              <a:gdLst>
                <a:gd name="T0" fmla="*/ 173 w 728"/>
                <a:gd name="T1" fmla="*/ 0 h 1217"/>
                <a:gd name="T2" fmla="*/ 563 w 728"/>
                <a:gd name="T3" fmla="*/ 0 h 1217"/>
                <a:gd name="T4" fmla="*/ 586 w 728"/>
                <a:gd name="T5" fmla="*/ 65 h 1217"/>
                <a:gd name="T6" fmla="*/ 605 w 728"/>
                <a:gd name="T7" fmla="*/ 136 h 1217"/>
                <a:gd name="T8" fmla="*/ 625 w 728"/>
                <a:gd name="T9" fmla="*/ 211 h 1217"/>
                <a:gd name="T10" fmla="*/ 640 w 728"/>
                <a:gd name="T11" fmla="*/ 292 h 1217"/>
                <a:gd name="T12" fmla="*/ 655 w 728"/>
                <a:gd name="T13" fmla="*/ 374 h 1217"/>
                <a:gd name="T14" fmla="*/ 667 w 728"/>
                <a:gd name="T15" fmla="*/ 459 h 1217"/>
                <a:gd name="T16" fmla="*/ 678 w 728"/>
                <a:gd name="T17" fmla="*/ 545 h 1217"/>
                <a:gd name="T18" fmla="*/ 688 w 728"/>
                <a:gd name="T19" fmla="*/ 630 h 1217"/>
                <a:gd name="T20" fmla="*/ 698 w 728"/>
                <a:gd name="T21" fmla="*/ 712 h 1217"/>
                <a:gd name="T22" fmla="*/ 703 w 728"/>
                <a:gd name="T23" fmla="*/ 793 h 1217"/>
                <a:gd name="T24" fmla="*/ 711 w 728"/>
                <a:gd name="T25" fmla="*/ 872 h 1217"/>
                <a:gd name="T26" fmla="*/ 715 w 728"/>
                <a:gd name="T27" fmla="*/ 943 h 1217"/>
                <a:gd name="T28" fmla="*/ 719 w 728"/>
                <a:gd name="T29" fmla="*/ 1010 h 1217"/>
                <a:gd name="T30" fmla="*/ 723 w 728"/>
                <a:gd name="T31" fmla="*/ 1068 h 1217"/>
                <a:gd name="T32" fmla="*/ 725 w 728"/>
                <a:gd name="T33" fmla="*/ 1119 h 1217"/>
                <a:gd name="T34" fmla="*/ 726 w 728"/>
                <a:gd name="T35" fmla="*/ 1160 h 1217"/>
                <a:gd name="T36" fmla="*/ 726 w 728"/>
                <a:gd name="T37" fmla="*/ 1192 h 1217"/>
                <a:gd name="T38" fmla="*/ 726 w 728"/>
                <a:gd name="T39" fmla="*/ 1212 h 1217"/>
                <a:gd name="T40" fmla="*/ 728 w 728"/>
                <a:gd name="T41" fmla="*/ 1217 h 1217"/>
                <a:gd name="T42" fmla="*/ 0 w 728"/>
                <a:gd name="T43" fmla="*/ 1217 h 1217"/>
                <a:gd name="T44" fmla="*/ 0 w 728"/>
                <a:gd name="T45" fmla="*/ 1212 h 1217"/>
                <a:gd name="T46" fmla="*/ 0 w 728"/>
                <a:gd name="T47" fmla="*/ 1192 h 1217"/>
                <a:gd name="T48" fmla="*/ 2 w 728"/>
                <a:gd name="T49" fmla="*/ 1160 h 1217"/>
                <a:gd name="T50" fmla="*/ 6 w 728"/>
                <a:gd name="T51" fmla="*/ 1119 h 1217"/>
                <a:gd name="T52" fmla="*/ 8 w 728"/>
                <a:gd name="T53" fmla="*/ 1068 h 1217"/>
                <a:gd name="T54" fmla="*/ 14 w 728"/>
                <a:gd name="T55" fmla="*/ 1010 h 1217"/>
                <a:gd name="T56" fmla="*/ 18 w 728"/>
                <a:gd name="T57" fmla="*/ 943 h 1217"/>
                <a:gd name="T58" fmla="*/ 23 w 728"/>
                <a:gd name="T59" fmla="*/ 872 h 1217"/>
                <a:gd name="T60" fmla="*/ 31 w 728"/>
                <a:gd name="T61" fmla="*/ 793 h 1217"/>
                <a:gd name="T62" fmla="*/ 39 w 728"/>
                <a:gd name="T63" fmla="*/ 712 h 1217"/>
                <a:gd name="T64" fmla="*/ 48 w 728"/>
                <a:gd name="T65" fmla="*/ 630 h 1217"/>
                <a:gd name="T66" fmla="*/ 60 w 728"/>
                <a:gd name="T67" fmla="*/ 545 h 1217"/>
                <a:gd name="T68" fmla="*/ 72 w 728"/>
                <a:gd name="T69" fmla="*/ 459 h 1217"/>
                <a:gd name="T70" fmla="*/ 85 w 728"/>
                <a:gd name="T71" fmla="*/ 374 h 1217"/>
                <a:gd name="T72" fmla="*/ 98 w 728"/>
                <a:gd name="T73" fmla="*/ 292 h 1217"/>
                <a:gd name="T74" fmla="*/ 116 w 728"/>
                <a:gd name="T75" fmla="*/ 211 h 1217"/>
                <a:gd name="T76" fmla="*/ 133 w 728"/>
                <a:gd name="T77" fmla="*/ 136 h 1217"/>
                <a:gd name="T78" fmla="*/ 152 w 728"/>
                <a:gd name="T79" fmla="*/ 65 h 1217"/>
                <a:gd name="T80" fmla="*/ 173 w 728"/>
                <a:gd name="T8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8" h="1217">
                  <a:moveTo>
                    <a:pt x="173" y="0"/>
                  </a:moveTo>
                  <a:lnTo>
                    <a:pt x="563" y="0"/>
                  </a:lnTo>
                  <a:lnTo>
                    <a:pt x="586" y="65"/>
                  </a:lnTo>
                  <a:lnTo>
                    <a:pt x="605" y="136"/>
                  </a:lnTo>
                  <a:lnTo>
                    <a:pt x="625" y="211"/>
                  </a:lnTo>
                  <a:lnTo>
                    <a:pt x="640" y="292"/>
                  </a:lnTo>
                  <a:lnTo>
                    <a:pt x="655" y="374"/>
                  </a:lnTo>
                  <a:lnTo>
                    <a:pt x="667" y="459"/>
                  </a:lnTo>
                  <a:lnTo>
                    <a:pt x="678" y="545"/>
                  </a:lnTo>
                  <a:lnTo>
                    <a:pt x="688" y="630"/>
                  </a:lnTo>
                  <a:lnTo>
                    <a:pt x="698" y="712"/>
                  </a:lnTo>
                  <a:lnTo>
                    <a:pt x="703" y="793"/>
                  </a:lnTo>
                  <a:lnTo>
                    <a:pt x="711" y="872"/>
                  </a:lnTo>
                  <a:lnTo>
                    <a:pt x="715" y="943"/>
                  </a:lnTo>
                  <a:lnTo>
                    <a:pt x="719" y="1010"/>
                  </a:lnTo>
                  <a:lnTo>
                    <a:pt x="723" y="1068"/>
                  </a:lnTo>
                  <a:lnTo>
                    <a:pt x="725" y="1119"/>
                  </a:lnTo>
                  <a:lnTo>
                    <a:pt x="726" y="1160"/>
                  </a:lnTo>
                  <a:lnTo>
                    <a:pt x="726" y="1192"/>
                  </a:lnTo>
                  <a:lnTo>
                    <a:pt x="726" y="1212"/>
                  </a:lnTo>
                  <a:lnTo>
                    <a:pt x="728" y="1217"/>
                  </a:lnTo>
                  <a:lnTo>
                    <a:pt x="0" y="1217"/>
                  </a:lnTo>
                  <a:lnTo>
                    <a:pt x="0" y="1212"/>
                  </a:lnTo>
                  <a:lnTo>
                    <a:pt x="0" y="1192"/>
                  </a:lnTo>
                  <a:lnTo>
                    <a:pt x="2" y="1160"/>
                  </a:lnTo>
                  <a:lnTo>
                    <a:pt x="6" y="1119"/>
                  </a:lnTo>
                  <a:lnTo>
                    <a:pt x="8" y="1068"/>
                  </a:lnTo>
                  <a:lnTo>
                    <a:pt x="14" y="1010"/>
                  </a:lnTo>
                  <a:lnTo>
                    <a:pt x="18" y="943"/>
                  </a:lnTo>
                  <a:lnTo>
                    <a:pt x="23" y="872"/>
                  </a:lnTo>
                  <a:lnTo>
                    <a:pt x="31" y="793"/>
                  </a:lnTo>
                  <a:lnTo>
                    <a:pt x="39" y="712"/>
                  </a:lnTo>
                  <a:lnTo>
                    <a:pt x="48" y="630"/>
                  </a:lnTo>
                  <a:lnTo>
                    <a:pt x="60" y="545"/>
                  </a:lnTo>
                  <a:lnTo>
                    <a:pt x="72" y="459"/>
                  </a:lnTo>
                  <a:lnTo>
                    <a:pt x="85" y="374"/>
                  </a:lnTo>
                  <a:lnTo>
                    <a:pt x="98" y="292"/>
                  </a:lnTo>
                  <a:lnTo>
                    <a:pt x="116" y="211"/>
                  </a:lnTo>
                  <a:lnTo>
                    <a:pt x="133" y="136"/>
                  </a:lnTo>
                  <a:lnTo>
                    <a:pt x="152" y="6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901B80B-DCAB-614C-BC2F-4A957B75E1DF}"/>
              </a:ext>
            </a:extLst>
          </p:cNvPr>
          <p:cNvGrpSpPr/>
          <p:nvPr/>
        </p:nvGrpSpPr>
        <p:grpSpPr>
          <a:xfrm>
            <a:off x="3537852" y="1718984"/>
            <a:ext cx="2013790" cy="3177898"/>
            <a:chOff x="3690438" y="1784501"/>
            <a:chExt cx="2013790" cy="3177898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0F6CF2D1-A2EE-F446-8655-3B5360149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43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7A9743CC-A65D-554E-AB83-16A6EAAD3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370" y="1784501"/>
              <a:ext cx="610858" cy="1947782"/>
            </a:xfrm>
            <a:custGeom>
              <a:avLst/>
              <a:gdLst>
                <a:gd name="T0" fmla="*/ 421 w 509"/>
                <a:gd name="T1" fmla="*/ 0 h 1623"/>
                <a:gd name="T2" fmla="*/ 509 w 509"/>
                <a:gd name="T3" fmla="*/ 0 h 1623"/>
                <a:gd name="T4" fmla="*/ 358 w 509"/>
                <a:gd name="T5" fmla="*/ 1271 h 1623"/>
                <a:gd name="T6" fmla="*/ 346 w 509"/>
                <a:gd name="T7" fmla="*/ 1350 h 1623"/>
                <a:gd name="T8" fmla="*/ 335 w 509"/>
                <a:gd name="T9" fmla="*/ 1415 h 1623"/>
                <a:gd name="T10" fmla="*/ 323 w 509"/>
                <a:gd name="T11" fmla="*/ 1471 h 1623"/>
                <a:gd name="T12" fmla="*/ 313 w 509"/>
                <a:gd name="T13" fmla="*/ 1515 h 1623"/>
                <a:gd name="T14" fmla="*/ 302 w 509"/>
                <a:gd name="T15" fmla="*/ 1550 h 1623"/>
                <a:gd name="T16" fmla="*/ 292 w 509"/>
                <a:gd name="T17" fmla="*/ 1575 h 1623"/>
                <a:gd name="T18" fmla="*/ 285 w 509"/>
                <a:gd name="T19" fmla="*/ 1594 h 1623"/>
                <a:gd name="T20" fmla="*/ 277 w 509"/>
                <a:gd name="T21" fmla="*/ 1607 h 1623"/>
                <a:gd name="T22" fmla="*/ 269 w 509"/>
                <a:gd name="T23" fmla="*/ 1617 h 1623"/>
                <a:gd name="T24" fmla="*/ 265 w 509"/>
                <a:gd name="T25" fmla="*/ 1621 h 1623"/>
                <a:gd name="T26" fmla="*/ 262 w 509"/>
                <a:gd name="T27" fmla="*/ 1623 h 1623"/>
                <a:gd name="T28" fmla="*/ 262 w 509"/>
                <a:gd name="T29" fmla="*/ 1623 h 1623"/>
                <a:gd name="T30" fmla="*/ 0 w 509"/>
                <a:gd name="T31" fmla="*/ 1623 h 1623"/>
                <a:gd name="T32" fmla="*/ 25 w 509"/>
                <a:gd name="T33" fmla="*/ 1615 h 1623"/>
                <a:gd name="T34" fmla="*/ 48 w 509"/>
                <a:gd name="T35" fmla="*/ 1600 h 1623"/>
                <a:gd name="T36" fmla="*/ 70 w 509"/>
                <a:gd name="T37" fmla="*/ 1577 h 1623"/>
                <a:gd name="T38" fmla="*/ 87 w 509"/>
                <a:gd name="T39" fmla="*/ 1550 h 1623"/>
                <a:gd name="T40" fmla="*/ 102 w 509"/>
                <a:gd name="T41" fmla="*/ 1521 h 1623"/>
                <a:gd name="T42" fmla="*/ 116 w 509"/>
                <a:gd name="T43" fmla="*/ 1490 h 1623"/>
                <a:gd name="T44" fmla="*/ 127 w 509"/>
                <a:gd name="T45" fmla="*/ 1459 h 1623"/>
                <a:gd name="T46" fmla="*/ 135 w 509"/>
                <a:gd name="T47" fmla="*/ 1434 h 1623"/>
                <a:gd name="T48" fmla="*/ 141 w 509"/>
                <a:gd name="T49" fmla="*/ 1413 h 1623"/>
                <a:gd name="T50" fmla="*/ 144 w 509"/>
                <a:gd name="T51" fmla="*/ 1398 h 1623"/>
                <a:gd name="T52" fmla="*/ 144 w 509"/>
                <a:gd name="T53" fmla="*/ 1394 h 1623"/>
                <a:gd name="T54" fmla="*/ 421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421" y="0"/>
                  </a:moveTo>
                  <a:lnTo>
                    <a:pt x="509" y="0"/>
                  </a:lnTo>
                  <a:lnTo>
                    <a:pt x="358" y="1271"/>
                  </a:lnTo>
                  <a:lnTo>
                    <a:pt x="346" y="1350"/>
                  </a:lnTo>
                  <a:lnTo>
                    <a:pt x="335" y="1415"/>
                  </a:lnTo>
                  <a:lnTo>
                    <a:pt x="323" y="1471"/>
                  </a:lnTo>
                  <a:lnTo>
                    <a:pt x="313" y="1515"/>
                  </a:lnTo>
                  <a:lnTo>
                    <a:pt x="302" y="1550"/>
                  </a:lnTo>
                  <a:lnTo>
                    <a:pt x="292" y="1575"/>
                  </a:lnTo>
                  <a:lnTo>
                    <a:pt x="285" y="1594"/>
                  </a:lnTo>
                  <a:lnTo>
                    <a:pt x="277" y="1607"/>
                  </a:lnTo>
                  <a:lnTo>
                    <a:pt x="269" y="1617"/>
                  </a:lnTo>
                  <a:lnTo>
                    <a:pt x="265" y="1621"/>
                  </a:lnTo>
                  <a:lnTo>
                    <a:pt x="262" y="1623"/>
                  </a:lnTo>
                  <a:lnTo>
                    <a:pt x="262" y="1623"/>
                  </a:lnTo>
                  <a:lnTo>
                    <a:pt x="0" y="1623"/>
                  </a:lnTo>
                  <a:lnTo>
                    <a:pt x="25" y="1615"/>
                  </a:lnTo>
                  <a:lnTo>
                    <a:pt x="48" y="1600"/>
                  </a:lnTo>
                  <a:lnTo>
                    <a:pt x="70" y="1577"/>
                  </a:lnTo>
                  <a:lnTo>
                    <a:pt x="87" y="1550"/>
                  </a:lnTo>
                  <a:lnTo>
                    <a:pt x="102" y="1521"/>
                  </a:lnTo>
                  <a:lnTo>
                    <a:pt x="116" y="1490"/>
                  </a:lnTo>
                  <a:lnTo>
                    <a:pt x="127" y="1459"/>
                  </a:lnTo>
                  <a:lnTo>
                    <a:pt x="135" y="1434"/>
                  </a:lnTo>
                  <a:lnTo>
                    <a:pt x="141" y="1413"/>
                  </a:lnTo>
                  <a:lnTo>
                    <a:pt x="144" y="1398"/>
                  </a:lnTo>
                  <a:lnTo>
                    <a:pt x="144" y="1394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13DFE502-DAC5-844D-A22C-74C85E36B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47" y="2886204"/>
              <a:ext cx="550853" cy="846080"/>
            </a:xfrm>
            <a:custGeom>
              <a:avLst/>
              <a:gdLst>
                <a:gd name="T0" fmla="*/ 0 w 459"/>
                <a:gd name="T1" fmla="*/ 0 h 705"/>
                <a:gd name="T2" fmla="*/ 176 w 459"/>
                <a:gd name="T3" fmla="*/ 0 h 705"/>
                <a:gd name="T4" fmla="*/ 178 w 459"/>
                <a:gd name="T5" fmla="*/ 2 h 705"/>
                <a:gd name="T6" fmla="*/ 186 w 459"/>
                <a:gd name="T7" fmla="*/ 2 h 705"/>
                <a:gd name="T8" fmla="*/ 197 w 459"/>
                <a:gd name="T9" fmla="*/ 4 h 705"/>
                <a:gd name="T10" fmla="*/ 213 w 459"/>
                <a:gd name="T11" fmla="*/ 8 h 705"/>
                <a:gd name="T12" fmla="*/ 232 w 459"/>
                <a:gd name="T13" fmla="*/ 15 h 705"/>
                <a:gd name="T14" fmla="*/ 251 w 459"/>
                <a:gd name="T15" fmla="*/ 27 h 705"/>
                <a:gd name="T16" fmla="*/ 270 w 459"/>
                <a:gd name="T17" fmla="*/ 40 h 705"/>
                <a:gd name="T18" fmla="*/ 290 w 459"/>
                <a:gd name="T19" fmla="*/ 61 h 705"/>
                <a:gd name="T20" fmla="*/ 307 w 459"/>
                <a:gd name="T21" fmla="*/ 86 h 705"/>
                <a:gd name="T22" fmla="*/ 322 w 459"/>
                <a:gd name="T23" fmla="*/ 119 h 705"/>
                <a:gd name="T24" fmla="*/ 334 w 459"/>
                <a:gd name="T25" fmla="*/ 157 h 705"/>
                <a:gd name="T26" fmla="*/ 343 w 459"/>
                <a:gd name="T27" fmla="*/ 203 h 705"/>
                <a:gd name="T28" fmla="*/ 345 w 459"/>
                <a:gd name="T29" fmla="*/ 259 h 705"/>
                <a:gd name="T30" fmla="*/ 345 w 459"/>
                <a:gd name="T31" fmla="*/ 311 h 705"/>
                <a:gd name="T32" fmla="*/ 343 w 459"/>
                <a:gd name="T33" fmla="*/ 361 h 705"/>
                <a:gd name="T34" fmla="*/ 341 w 459"/>
                <a:gd name="T35" fmla="*/ 411 h 705"/>
                <a:gd name="T36" fmla="*/ 340 w 459"/>
                <a:gd name="T37" fmla="*/ 459 h 705"/>
                <a:gd name="T38" fmla="*/ 340 w 459"/>
                <a:gd name="T39" fmla="*/ 505 h 705"/>
                <a:gd name="T40" fmla="*/ 341 w 459"/>
                <a:gd name="T41" fmla="*/ 547 h 705"/>
                <a:gd name="T42" fmla="*/ 347 w 459"/>
                <a:gd name="T43" fmla="*/ 586 h 705"/>
                <a:gd name="T44" fmla="*/ 353 w 459"/>
                <a:gd name="T45" fmla="*/ 620 h 705"/>
                <a:gd name="T46" fmla="*/ 364 w 459"/>
                <a:gd name="T47" fmla="*/ 649 h 705"/>
                <a:gd name="T48" fmla="*/ 380 w 459"/>
                <a:gd name="T49" fmla="*/ 672 h 705"/>
                <a:gd name="T50" fmla="*/ 401 w 459"/>
                <a:gd name="T51" fmla="*/ 691 h 705"/>
                <a:gd name="T52" fmla="*/ 426 w 459"/>
                <a:gd name="T53" fmla="*/ 701 h 705"/>
                <a:gd name="T54" fmla="*/ 459 w 459"/>
                <a:gd name="T55" fmla="*/ 705 h 705"/>
                <a:gd name="T56" fmla="*/ 197 w 459"/>
                <a:gd name="T57" fmla="*/ 705 h 705"/>
                <a:gd name="T58" fmla="*/ 194 w 459"/>
                <a:gd name="T59" fmla="*/ 705 h 705"/>
                <a:gd name="T60" fmla="*/ 184 w 459"/>
                <a:gd name="T61" fmla="*/ 703 h 705"/>
                <a:gd name="T62" fmla="*/ 171 w 459"/>
                <a:gd name="T63" fmla="*/ 699 h 705"/>
                <a:gd name="T64" fmla="*/ 151 w 459"/>
                <a:gd name="T65" fmla="*/ 695 h 705"/>
                <a:gd name="T66" fmla="*/ 132 w 459"/>
                <a:gd name="T67" fmla="*/ 687 h 705"/>
                <a:gd name="T68" fmla="*/ 109 w 459"/>
                <a:gd name="T69" fmla="*/ 676 h 705"/>
                <a:gd name="T70" fmla="*/ 86 w 459"/>
                <a:gd name="T71" fmla="*/ 662 h 705"/>
                <a:gd name="T72" fmla="*/ 65 w 459"/>
                <a:gd name="T73" fmla="*/ 645 h 705"/>
                <a:gd name="T74" fmla="*/ 44 w 459"/>
                <a:gd name="T75" fmla="*/ 622 h 705"/>
                <a:gd name="T76" fmla="*/ 26 w 459"/>
                <a:gd name="T77" fmla="*/ 595 h 705"/>
                <a:gd name="T78" fmla="*/ 13 w 459"/>
                <a:gd name="T79" fmla="*/ 562 h 705"/>
                <a:gd name="T80" fmla="*/ 3 w 459"/>
                <a:gd name="T81" fmla="*/ 524 h 705"/>
                <a:gd name="T82" fmla="*/ 0 w 459"/>
                <a:gd name="T83" fmla="*/ 480 h 705"/>
                <a:gd name="T84" fmla="*/ 0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0" y="0"/>
                  </a:moveTo>
                  <a:lnTo>
                    <a:pt x="176" y="0"/>
                  </a:lnTo>
                  <a:lnTo>
                    <a:pt x="178" y="2"/>
                  </a:lnTo>
                  <a:lnTo>
                    <a:pt x="186" y="2"/>
                  </a:lnTo>
                  <a:lnTo>
                    <a:pt x="197" y="4"/>
                  </a:lnTo>
                  <a:lnTo>
                    <a:pt x="213" y="8"/>
                  </a:lnTo>
                  <a:lnTo>
                    <a:pt x="232" y="15"/>
                  </a:lnTo>
                  <a:lnTo>
                    <a:pt x="251" y="27"/>
                  </a:lnTo>
                  <a:lnTo>
                    <a:pt x="270" y="40"/>
                  </a:lnTo>
                  <a:lnTo>
                    <a:pt x="290" y="61"/>
                  </a:lnTo>
                  <a:lnTo>
                    <a:pt x="307" y="86"/>
                  </a:lnTo>
                  <a:lnTo>
                    <a:pt x="322" y="119"/>
                  </a:lnTo>
                  <a:lnTo>
                    <a:pt x="334" y="157"/>
                  </a:lnTo>
                  <a:lnTo>
                    <a:pt x="343" y="203"/>
                  </a:lnTo>
                  <a:lnTo>
                    <a:pt x="345" y="259"/>
                  </a:lnTo>
                  <a:lnTo>
                    <a:pt x="345" y="311"/>
                  </a:lnTo>
                  <a:lnTo>
                    <a:pt x="343" y="361"/>
                  </a:lnTo>
                  <a:lnTo>
                    <a:pt x="341" y="411"/>
                  </a:lnTo>
                  <a:lnTo>
                    <a:pt x="340" y="459"/>
                  </a:lnTo>
                  <a:lnTo>
                    <a:pt x="340" y="505"/>
                  </a:lnTo>
                  <a:lnTo>
                    <a:pt x="341" y="547"/>
                  </a:lnTo>
                  <a:lnTo>
                    <a:pt x="347" y="586"/>
                  </a:lnTo>
                  <a:lnTo>
                    <a:pt x="353" y="620"/>
                  </a:lnTo>
                  <a:lnTo>
                    <a:pt x="364" y="649"/>
                  </a:lnTo>
                  <a:lnTo>
                    <a:pt x="380" y="672"/>
                  </a:lnTo>
                  <a:lnTo>
                    <a:pt x="401" y="691"/>
                  </a:lnTo>
                  <a:lnTo>
                    <a:pt x="426" y="701"/>
                  </a:lnTo>
                  <a:lnTo>
                    <a:pt x="459" y="705"/>
                  </a:lnTo>
                  <a:lnTo>
                    <a:pt x="197" y="705"/>
                  </a:lnTo>
                  <a:lnTo>
                    <a:pt x="194" y="705"/>
                  </a:lnTo>
                  <a:lnTo>
                    <a:pt x="184" y="703"/>
                  </a:lnTo>
                  <a:lnTo>
                    <a:pt x="171" y="699"/>
                  </a:lnTo>
                  <a:lnTo>
                    <a:pt x="151" y="695"/>
                  </a:lnTo>
                  <a:lnTo>
                    <a:pt x="132" y="687"/>
                  </a:lnTo>
                  <a:lnTo>
                    <a:pt x="109" y="676"/>
                  </a:lnTo>
                  <a:lnTo>
                    <a:pt x="86" y="662"/>
                  </a:lnTo>
                  <a:lnTo>
                    <a:pt x="65" y="645"/>
                  </a:lnTo>
                  <a:lnTo>
                    <a:pt x="44" y="622"/>
                  </a:lnTo>
                  <a:lnTo>
                    <a:pt x="26" y="595"/>
                  </a:lnTo>
                  <a:lnTo>
                    <a:pt x="13" y="562"/>
                  </a:lnTo>
                  <a:lnTo>
                    <a:pt x="3" y="524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295D14BA-6866-9445-9A8E-05A45D6F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058" y="2886204"/>
              <a:ext cx="1164109" cy="1407732"/>
            </a:xfrm>
            <a:custGeom>
              <a:avLst/>
              <a:gdLst>
                <a:gd name="T0" fmla="*/ 577 w 970"/>
                <a:gd name="T1" fmla="*/ 0 h 1173"/>
                <a:gd name="T2" fmla="*/ 970 w 970"/>
                <a:gd name="T3" fmla="*/ 0 h 1173"/>
                <a:gd name="T4" fmla="*/ 966 w 970"/>
                <a:gd name="T5" fmla="*/ 6 h 1173"/>
                <a:gd name="T6" fmla="*/ 959 w 970"/>
                <a:gd name="T7" fmla="*/ 17 h 1173"/>
                <a:gd name="T8" fmla="*/ 945 w 970"/>
                <a:gd name="T9" fmla="*/ 38 h 1173"/>
                <a:gd name="T10" fmla="*/ 930 w 970"/>
                <a:gd name="T11" fmla="*/ 65 h 1173"/>
                <a:gd name="T12" fmla="*/ 911 w 970"/>
                <a:gd name="T13" fmla="*/ 102 h 1173"/>
                <a:gd name="T14" fmla="*/ 888 w 970"/>
                <a:gd name="T15" fmla="*/ 148 h 1173"/>
                <a:gd name="T16" fmla="*/ 865 w 970"/>
                <a:gd name="T17" fmla="*/ 200 h 1173"/>
                <a:gd name="T18" fmla="*/ 842 w 970"/>
                <a:gd name="T19" fmla="*/ 261 h 1173"/>
                <a:gd name="T20" fmla="*/ 819 w 970"/>
                <a:gd name="T21" fmla="*/ 330 h 1173"/>
                <a:gd name="T22" fmla="*/ 795 w 970"/>
                <a:gd name="T23" fmla="*/ 407 h 1173"/>
                <a:gd name="T24" fmla="*/ 774 w 970"/>
                <a:gd name="T25" fmla="*/ 491 h 1173"/>
                <a:gd name="T26" fmla="*/ 757 w 970"/>
                <a:gd name="T27" fmla="*/ 586 h 1173"/>
                <a:gd name="T28" fmla="*/ 742 w 970"/>
                <a:gd name="T29" fmla="*/ 687 h 1173"/>
                <a:gd name="T30" fmla="*/ 730 w 970"/>
                <a:gd name="T31" fmla="*/ 797 h 1173"/>
                <a:gd name="T32" fmla="*/ 724 w 970"/>
                <a:gd name="T33" fmla="*/ 914 h 1173"/>
                <a:gd name="T34" fmla="*/ 723 w 970"/>
                <a:gd name="T35" fmla="*/ 1039 h 1173"/>
                <a:gd name="T36" fmla="*/ 728 w 970"/>
                <a:gd name="T37" fmla="*/ 1173 h 1173"/>
                <a:gd name="T38" fmla="*/ 0 w 970"/>
                <a:gd name="T39" fmla="*/ 1173 h 1173"/>
                <a:gd name="T40" fmla="*/ 2 w 970"/>
                <a:gd name="T41" fmla="*/ 1167 h 1173"/>
                <a:gd name="T42" fmla="*/ 4 w 970"/>
                <a:gd name="T43" fmla="*/ 1148 h 1173"/>
                <a:gd name="T44" fmla="*/ 10 w 970"/>
                <a:gd name="T45" fmla="*/ 1121 h 1173"/>
                <a:gd name="T46" fmla="*/ 18 w 970"/>
                <a:gd name="T47" fmla="*/ 1083 h 1173"/>
                <a:gd name="T48" fmla="*/ 29 w 970"/>
                <a:gd name="T49" fmla="*/ 1039 h 1173"/>
                <a:gd name="T50" fmla="*/ 41 w 970"/>
                <a:gd name="T51" fmla="*/ 985 h 1173"/>
                <a:gd name="T52" fmla="*/ 56 w 970"/>
                <a:gd name="T53" fmla="*/ 925 h 1173"/>
                <a:gd name="T54" fmla="*/ 75 w 970"/>
                <a:gd name="T55" fmla="*/ 860 h 1173"/>
                <a:gd name="T56" fmla="*/ 96 w 970"/>
                <a:gd name="T57" fmla="*/ 789 h 1173"/>
                <a:gd name="T58" fmla="*/ 121 w 970"/>
                <a:gd name="T59" fmla="*/ 716 h 1173"/>
                <a:gd name="T60" fmla="*/ 150 w 970"/>
                <a:gd name="T61" fmla="*/ 639 h 1173"/>
                <a:gd name="T62" fmla="*/ 181 w 970"/>
                <a:gd name="T63" fmla="*/ 562 h 1173"/>
                <a:gd name="T64" fmla="*/ 217 w 970"/>
                <a:gd name="T65" fmla="*/ 484 h 1173"/>
                <a:gd name="T66" fmla="*/ 256 w 970"/>
                <a:gd name="T67" fmla="*/ 405 h 1173"/>
                <a:gd name="T68" fmla="*/ 298 w 970"/>
                <a:gd name="T69" fmla="*/ 330 h 1173"/>
                <a:gd name="T70" fmla="*/ 346 w 970"/>
                <a:gd name="T71" fmla="*/ 255 h 1173"/>
                <a:gd name="T72" fmla="*/ 398 w 970"/>
                <a:gd name="T73" fmla="*/ 184 h 1173"/>
                <a:gd name="T74" fmla="*/ 452 w 970"/>
                <a:gd name="T75" fmla="*/ 117 h 1173"/>
                <a:gd name="T76" fmla="*/ 513 w 970"/>
                <a:gd name="T77" fmla="*/ 56 h 1173"/>
                <a:gd name="T78" fmla="*/ 577 w 970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0" h="1173">
                  <a:moveTo>
                    <a:pt x="577" y="0"/>
                  </a:moveTo>
                  <a:lnTo>
                    <a:pt x="970" y="0"/>
                  </a:lnTo>
                  <a:lnTo>
                    <a:pt x="966" y="6"/>
                  </a:lnTo>
                  <a:lnTo>
                    <a:pt x="959" y="17"/>
                  </a:lnTo>
                  <a:lnTo>
                    <a:pt x="945" y="38"/>
                  </a:lnTo>
                  <a:lnTo>
                    <a:pt x="930" y="65"/>
                  </a:lnTo>
                  <a:lnTo>
                    <a:pt x="911" y="102"/>
                  </a:lnTo>
                  <a:lnTo>
                    <a:pt x="888" y="148"/>
                  </a:lnTo>
                  <a:lnTo>
                    <a:pt x="865" y="200"/>
                  </a:lnTo>
                  <a:lnTo>
                    <a:pt x="842" y="261"/>
                  </a:lnTo>
                  <a:lnTo>
                    <a:pt x="819" y="330"/>
                  </a:lnTo>
                  <a:lnTo>
                    <a:pt x="795" y="407"/>
                  </a:lnTo>
                  <a:lnTo>
                    <a:pt x="774" y="491"/>
                  </a:lnTo>
                  <a:lnTo>
                    <a:pt x="757" y="586"/>
                  </a:lnTo>
                  <a:lnTo>
                    <a:pt x="742" y="687"/>
                  </a:lnTo>
                  <a:lnTo>
                    <a:pt x="730" y="797"/>
                  </a:lnTo>
                  <a:lnTo>
                    <a:pt x="724" y="914"/>
                  </a:lnTo>
                  <a:lnTo>
                    <a:pt x="723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4" y="1148"/>
                  </a:lnTo>
                  <a:lnTo>
                    <a:pt x="10" y="1121"/>
                  </a:lnTo>
                  <a:lnTo>
                    <a:pt x="18" y="1083"/>
                  </a:lnTo>
                  <a:lnTo>
                    <a:pt x="29" y="1039"/>
                  </a:lnTo>
                  <a:lnTo>
                    <a:pt x="41" y="985"/>
                  </a:lnTo>
                  <a:lnTo>
                    <a:pt x="56" y="925"/>
                  </a:lnTo>
                  <a:lnTo>
                    <a:pt x="75" y="860"/>
                  </a:lnTo>
                  <a:lnTo>
                    <a:pt x="96" y="789"/>
                  </a:lnTo>
                  <a:lnTo>
                    <a:pt x="121" y="716"/>
                  </a:lnTo>
                  <a:lnTo>
                    <a:pt x="150" y="639"/>
                  </a:lnTo>
                  <a:lnTo>
                    <a:pt x="181" y="562"/>
                  </a:lnTo>
                  <a:lnTo>
                    <a:pt x="217" y="484"/>
                  </a:lnTo>
                  <a:lnTo>
                    <a:pt x="256" y="405"/>
                  </a:lnTo>
                  <a:lnTo>
                    <a:pt x="298" y="330"/>
                  </a:lnTo>
                  <a:lnTo>
                    <a:pt x="346" y="255"/>
                  </a:lnTo>
                  <a:lnTo>
                    <a:pt x="398" y="184"/>
                  </a:lnTo>
                  <a:lnTo>
                    <a:pt x="452" y="117"/>
                  </a:lnTo>
                  <a:lnTo>
                    <a:pt x="513" y="5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928636FB-8A57-E342-8979-DD67D5C108DD}"/>
              </a:ext>
            </a:extLst>
          </p:cNvPr>
          <p:cNvSpPr/>
          <p:nvPr/>
        </p:nvSpPr>
        <p:spPr>
          <a:xfrm>
            <a:off x="4291733" y="1442393"/>
            <a:ext cx="3605358" cy="60182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ელემენტი </a:t>
            </a:r>
            <a:r>
              <a:rPr lang="ka-G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#4</a:t>
            </a:r>
            <a:endParaRPr lang="en-IN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FC2EE27A-04F7-F243-ABF9-39CCD8439CBB}"/>
              </a:ext>
            </a:extLst>
          </p:cNvPr>
          <p:cNvGrpSpPr/>
          <p:nvPr/>
        </p:nvGrpSpPr>
        <p:grpSpPr>
          <a:xfrm>
            <a:off x="5789210" y="4204335"/>
            <a:ext cx="439088" cy="274432"/>
            <a:chOff x="-601663" y="4746625"/>
            <a:chExt cx="5207001" cy="32543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xmlns="" id="{4BAAE057-6EA9-C44F-849B-F59F36F6B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" y="4976813"/>
              <a:ext cx="3387726" cy="3024188"/>
            </a:xfrm>
            <a:custGeom>
              <a:avLst/>
              <a:gdLst>
                <a:gd name="T0" fmla="*/ 3020 w 4270"/>
                <a:gd name="T1" fmla="*/ 173 h 3809"/>
                <a:gd name="T2" fmla="*/ 3629 w 4270"/>
                <a:gd name="T3" fmla="*/ 422 h 3809"/>
                <a:gd name="T4" fmla="*/ 3983 w 4270"/>
                <a:gd name="T5" fmla="*/ 553 h 3809"/>
                <a:gd name="T6" fmla="*/ 4099 w 4270"/>
                <a:gd name="T7" fmla="*/ 700 h 3809"/>
                <a:gd name="T8" fmla="*/ 3918 w 4270"/>
                <a:gd name="T9" fmla="*/ 820 h 3809"/>
                <a:gd name="T10" fmla="*/ 3671 w 4270"/>
                <a:gd name="T11" fmla="*/ 730 h 3809"/>
                <a:gd name="T12" fmla="*/ 3102 w 4270"/>
                <a:gd name="T13" fmla="*/ 505 h 3809"/>
                <a:gd name="T14" fmla="*/ 2471 w 4270"/>
                <a:gd name="T15" fmla="*/ 276 h 3809"/>
                <a:gd name="T16" fmla="*/ 1974 w 4270"/>
                <a:gd name="T17" fmla="*/ 435 h 3809"/>
                <a:gd name="T18" fmla="*/ 1526 w 4270"/>
                <a:gd name="T19" fmla="*/ 873 h 3809"/>
                <a:gd name="T20" fmla="*/ 1353 w 4270"/>
                <a:gd name="T21" fmla="*/ 1234 h 3809"/>
                <a:gd name="T22" fmla="*/ 1447 w 4270"/>
                <a:gd name="T23" fmla="*/ 1367 h 3809"/>
                <a:gd name="T24" fmla="*/ 1777 w 4270"/>
                <a:gd name="T25" fmla="*/ 1309 h 3809"/>
                <a:gd name="T26" fmla="*/ 2035 w 4270"/>
                <a:gd name="T27" fmla="*/ 1076 h 3809"/>
                <a:gd name="T28" fmla="*/ 2248 w 4270"/>
                <a:gd name="T29" fmla="*/ 1013 h 3809"/>
                <a:gd name="T30" fmla="*/ 2503 w 4270"/>
                <a:gd name="T31" fmla="*/ 947 h 3809"/>
                <a:gd name="T32" fmla="*/ 2981 w 4270"/>
                <a:gd name="T33" fmla="*/ 1351 h 3809"/>
                <a:gd name="T34" fmla="*/ 3689 w 4270"/>
                <a:gd name="T35" fmla="*/ 1934 h 3809"/>
                <a:gd name="T36" fmla="*/ 4186 w 4270"/>
                <a:gd name="T37" fmla="*/ 2458 h 3809"/>
                <a:gd name="T38" fmla="*/ 4232 w 4270"/>
                <a:gd name="T39" fmla="*/ 2896 h 3809"/>
                <a:gd name="T40" fmla="*/ 3864 w 4270"/>
                <a:gd name="T41" fmla="*/ 3162 h 3809"/>
                <a:gd name="T42" fmla="*/ 3504 w 4270"/>
                <a:gd name="T43" fmla="*/ 3431 h 3809"/>
                <a:gd name="T44" fmla="*/ 3110 w 4270"/>
                <a:gd name="T45" fmla="*/ 3610 h 3809"/>
                <a:gd name="T46" fmla="*/ 2692 w 4270"/>
                <a:gd name="T47" fmla="*/ 3735 h 3809"/>
                <a:gd name="T48" fmla="*/ 2258 w 4270"/>
                <a:gd name="T49" fmla="*/ 3805 h 3809"/>
                <a:gd name="T50" fmla="*/ 1839 w 4270"/>
                <a:gd name="T51" fmla="*/ 3650 h 3809"/>
                <a:gd name="T52" fmla="*/ 1534 w 4270"/>
                <a:gd name="T53" fmla="*/ 3427 h 3809"/>
                <a:gd name="T54" fmla="*/ 1007 w 4270"/>
                <a:gd name="T55" fmla="*/ 3019 h 3809"/>
                <a:gd name="T56" fmla="*/ 513 w 4270"/>
                <a:gd name="T57" fmla="*/ 2609 h 3809"/>
                <a:gd name="T58" fmla="*/ 175 w 4270"/>
                <a:gd name="T59" fmla="*/ 2263 h 3809"/>
                <a:gd name="T60" fmla="*/ 0 w 4270"/>
                <a:gd name="T61" fmla="*/ 2044 h 3809"/>
                <a:gd name="T62" fmla="*/ 159 w 4270"/>
                <a:gd name="T63" fmla="*/ 1898 h 3809"/>
                <a:gd name="T64" fmla="*/ 378 w 4270"/>
                <a:gd name="T65" fmla="*/ 2079 h 3809"/>
                <a:gd name="T66" fmla="*/ 696 w 4270"/>
                <a:gd name="T67" fmla="*/ 2406 h 3809"/>
                <a:gd name="T68" fmla="*/ 1188 w 4270"/>
                <a:gd name="T69" fmla="*/ 2814 h 3809"/>
                <a:gd name="T70" fmla="*/ 1705 w 4270"/>
                <a:gd name="T71" fmla="*/ 3214 h 3809"/>
                <a:gd name="T72" fmla="*/ 1988 w 4270"/>
                <a:gd name="T73" fmla="*/ 3421 h 3809"/>
                <a:gd name="T74" fmla="*/ 2286 w 4270"/>
                <a:gd name="T75" fmla="*/ 3532 h 3809"/>
                <a:gd name="T76" fmla="*/ 2461 w 4270"/>
                <a:gd name="T77" fmla="*/ 3503 h 3809"/>
                <a:gd name="T78" fmla="*/ 2597 w 4270"/>
                <a:gd name="T79" fmla="*/ 3399 h 3809"/>
                <a:gd name="T80" fmla="*/ 2817 w 4270"/>
                <a:gd name="T81" fmla="*/ 3469 h 3809"/>
                <a:gd name="T82" fmla="*/ 3006 w 4270"/>
                <a:gd name="T83" fmla="*/ 3250 h 3809"/>
                <a:gd name="T84" fmla="*/ 3205 w 4270"/>
                <a:gd name="T85" fmla="*/ 3140 h 3809"/>
                <a:gd name="T86" fmla="*/ 3448 w 4270"/>
                <a:gd name="T87" fmla="*/ 3158 h 3809"/>
                <a:gd name="T88" fmla="*/ 3554 w 4270"/>
                <a:gd name="T89" fmla="*/ 3005 h 3809"/>
                <a:gd name="T90" fmla="*/ 3693 w 4270"/>
                <a:gd name="T91" fmla="*/ 2854 h 3809"/>
                <a:gd name="T92" fmla="*/ 3908 w 4270"/>
                <a:gd name="T93" fmla="*/ 2864 h 3809"/>
                <a:gd name="T94" fmla="*/ 3995 w 4270"/>
                <a:gd name="T95" fmla="*/ 2710 h 3809"/>
                <a:gd name="T96" fmla="*/ 3751 w 4270"/>
                <a:gd name="T97" fmla="*/ 2360 h 3809"/>
                <a:gd name="T98" fmla="*/ 3190 w 4270"/>
                <a:gd name="T99" fmla="*/ 1872 h 3809"/>
                <a:gd name="T100" fmla="*/ 2509 w 4270"/>
                <a:gd name="T101" fmla="*/ 1309 h 3809"/>
                <a:gd name="T102" fmla="*/ 2215 w 4270"/>
                <a:gd name="T103" fmla="*/ 1321 h 3809"/>
                <a:gd name="T104" fmla="*/ 1761 w 4270"/>
                <a:gd name="T105" fmla="*/ 1622 h 3809"/>
                <a:gd name="T106" fmla="*/ 1214 w 4270"/>
                <a:gd name="T107" fmla="*/ 1560 h 3809"/>
                <a:gd name="T108" fmla="*/ 1088 w 4270"/>
                <a:gd name="T109" fmla="*/ 1164 h 3809"/>
                <a:gd name="T110" fmla="*/ 1327 w 4270"/>
                <a:gd name="T111" fmla="*/ 682 h 3809"/>
                <a:gd name="T112" fmla="*/ 1791 w 4270"/>
                <a:gd name="T113" fmla="*/ 232 h 3809"/>
                <a:gd name="T114" fmla="*/ 2348 w 4270"/>
                <a:gd name="T115" fmla="*/ 0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0" h="3809">
                  <a:moveTo>
                    <a:pt x="2435" y="0"/>
                  </a:moveTo>
                  <a:lnTo>
                    <a:pt x="2525" y="8"/>
                  </a:lnTo>
                  <a:lnTo>
                    <a:pt x="2616" y="25"/>
                  </a:lnTo>
                  <a:lnTo>
                    <a:pt x="2716" y="51"/>
                  </a:lnTo>
                  <a:lnTo>
                    <a:pt x="2817" y="85"/>
                  </a:lnTo>
                  <a:lnTo>
                    <a:pt x="2925" y="131"/>
                  </a:lnTo>
                  <a:lnTo>
                    <a:pt x="3020" y="173"/>
                  </a:lnTo>
                  <a:lnTo>
                    <a:pt x="3114" y="213"/>
                  </a:lnTo>
                  <a:lnTo>
                    <a:pt x="3207" y="252"/>
                  </a:lnTo>
                  <a:lnTo>
                    <a:pt x="3299" y="290"/>
                  </a:lnTo>
                  <a:lnTo>
                    <a:pt x="3387" y="326"/>
                  </a:lnTo>
                  <a:lnTo>
                    <a:pt x="3472" y="360"/>
                  </a:lnTo>
                  <a:lnTo>
                    <a:pt x="3554" y="392"/>
                  </a:lnTo>
                  <a:lnTo>
                    <a:pt x="3629" y="422"/>
                  </a:lnTo>
                  <a:lnTo>
                    <a:pt x="3701" y="449"/>
                  </a:lnTo>
                  <a:lnTo>
                    <a:pt x="3767" y="473"/>
                  </a:lnTo>
                  <a:lnTo>
                    <a:pt x="3826" y="495"/>
                  </a:lnTo>
                  <a:lnTo>
                    <a:pt x="3878" y="515"/>
                  </a:lnTo>
                  <a:lnTo>
                    <a:pt x="3922" y="531"/>
                  </a:lnTo>
                  <a:lnTo>
                    <a:pt x="3958" y="543"/>
                  </a:lnTo>
                  <a:lnTo>
                    <a:pt x="3983" y="553"/>
                  </a:lnTo>
                  <a:lnTo>
                    <a:pt x="4001" y="559"/>
                  </a:lnTo>
                  <a:lnTo>
                    <a:pt x="4007" y="561"/>
                  </a:lnTo>
                  <a:lnTo>
                    <a:pt x="4041" y="579"/>
                  </a:lnTo>
                  <a:lnTo>
                    <a:pt x="4067" y="603"/>
                  </a:lnTo>
                  <a:lnTo>
                    <a:pt x="4085" y="631"/>
                  </a:lnTo>
                  <a:lnTo>
                    <a:pt x="4097" y="664"/>
                  </a:lnTo>
                  <a:lnTo>
                    <a:pt x="4099" y="700"/>
                  </a:lnTo>
                  <a:lnTo>
                    <a:pt x="4091" y="736"/>
                  </a:lnTo>
                  <a:lnTo>
                    <a:pt x="4075" y="768"/>
                  </a:lnTo>
                  <a:lnTo>
                    <a:pt x="4051" y="794"/>
                  </a:lnTo>
                  <a:lnTo>
                    <a:pt x="4023" y="814"/>
                  </a:lnTo>
                  <a:lnTo>
                    <a:pt x="3989" y="826"/>
                  </a:lnTo>
                  <a:lnTo>
                    <a:pt x="3954" y="828"/>
                  </a:lnTo>
                  <a:lnTo>
                    <a:pt x="3918" y="820"/>
                  </a:lnTo>
                  <a:lnTo>
                    <a:pt x="3912" y="818"/>
                  </a:lnTo>
                  <a:lnTo>
                    <a:pt x="3894" y="812"/>
                  </a:lnTo>
                  <a:lnTo>
                    <a:pt x="3866" y="802"/>
                  </a:lnTo>
                  <a:lnTo>
                    <a:pt x="3830" y="788"/>
                  </a:lnTo>
                  <a:lnTo>
                    <a:pt x="3784" y="772"/>
                  </a:lnTo>
                  <a:lnTo>
                    <a:pt x="3733" y="752"/>
                  </a:lnTo>
                  <a:lnTo>
                    <a:pt x="3671" y="730"/>
                  </a:lnTo>
                  <a:lnTo>
                    <a:pt x="3605" y="704"/>
                  </a:lnTo>
                  <a:lnTo>
                    <a:pt x="3532" y="676"/>
                  </a:lnTo>
                  <a:lnTo>
                    <a:pt x="3454" y="646"/>
                  </a:lnTo>
                  <a:lnTo>
                    <a:pt x="3371" y="615"/>
                  </a:lnTo>
                  <a:lnTo>
                    <a:pt x="3285" y="579"/>
                  </a:lnTo>
                  <a:lnTo>
                    <a:pt x="3194" y="543"/>
                  </a:lnTo>
                  <a:lnTo>
                    <a:pt x="3102" y="505"/>
                  </a:lnTo>
                  <a:lnTo>
                    <a:pt x="3006" y="465"/>
                  </a:lnTo>
                  <a:lnTo>
                    <a:pt x="2911" y="424"/>
                  </a:lnTo>
                  <a:lnTo>
                    <a:pt x="2813" y="380"/>
                  </a:lnTo>
                  <a:lnTo>
                    <a:pt x="2720" y="342"/>
                  </a:lnTo>
                  <a:lnTo>
                    <a:pt x="2632" y="312"/>
                  </a:lnTo>
                  <a:lnTo>
                    <a:pt x="2551" y="290"/>
                  </a:lnTo>
                  <a:lnTo>
                    <a:pt x="2471" y="276"/>
                  </a:lnTo>
                  <a:lnTo>
                    <a:pt x="2398" y="274"/>
                  </a:lnTo>
                  <a:lnTo>
                    <a:pt x="2324" y="278"/>
                  </a:lnTo>
                  <a:lnTo>
                    <a:pt x="2254" y="292"/>
                  </a:lnTo>
                  <a:lnTo>
                    <a:pt x="2185" y="314"/>
                  </a:lnTo>
                  <a:lnTo>
                    <a:pt x="2117" y="346"/>
                  </a:lnTo>
                  <a:lnTo>
                    <a:pt x="2045" y="386"/>
                  </a:lnTo>
                  <a:lnTo>
                    <a:pt x="1974" y="435"/>
                  </a:lnTo>
                  <a:lnTo>
                    <a:pt x="1900" y="493"/>
                  </a:lnTo>
                  <a:lnTo>
                    <a:pt x="1825" y="559"/>
                  </a:lnTo>
                  <a:lnTo>
                    <a:pt x="1743" y="635"/>
                  </a:lnTo>
                  <a:lnTo>
                    <a:pt x="1655" y="720"/>
                  </a:lnTo>
                  <a:lnTo>
                    <a:pt x="1612" y="768"/>
                  </a:lnTo>
                  <a:lnTo>
                    <a:pt x="1568" y="820"/>
                  </a:lnTo>
                  <a:lnTo>
                    <a:pt x="1526" y="873"/>
                  </a:lnTo>
                  <a:lnTo>
                    <a:pt x="1488" y="929"/>
                  </a:lnTo>
                  <a:lnTo>
                    <a:pt x="1455" y="983"/>
                  </a:lnTo>
                  <a:lnTo>
                    <a:pt x="1425" y="1039"/>
                  </a:lnTo>
                  <a:lnTo>
                    <a:pt x="1399" y="1090"/>
                  </a:lnTo>
                  <a:lnTo>
                    <a:pt x="1379" y="1142"/>
                  </a:lnTo>
                  <a:lnTo>
                    <a:pt x="1363" y="1190"/>
                  </a:lnTo>
                  <a:lnTo>
                    <a:pt x="1353" y="1234"/>
                  </a:lnTo>
                  <a:lnTo>
                    <a:pt x="1351" y="1273"/>
                  </a:lnTo>
                  <a:lnTo>
                    <a:pt x="1355" y="1305"/>
                  </a:lnTo>
                  <a:lnTo>
                    <a:pt x="1359" y="1319"/>
                  </a:lnTo>
                  <a:lnTo>
                    <a:pt x="1367" y="1333"/>
                  </a:lnTo>
                  <a:lnTo>
                    <a:pt x="1383" y="1345"/>
                  </a:lnTo>
                  <a:lnTo>
                    <a:pt x="1409" y="1357"/>
                  </a:lnTo>
                  <a:lnTo>
                    <a:pt x="1447" y="1367"/>
                  </a:lnTo>
                  <a:lnTo>
                    <a:pt x="1488" y="1377"/>
                  </a:lnTo>
                  <a:lnTo>
                    <a:pt x="1532" y="1383"/>
                  </a:lnTo>
                  <a:lnTo>
                    <a:pt x="1578" y="1383"/>
                  </a:lnTo>
                  <a:lnTo>
                    <a:pt x="1626" y="1377"/>
                  </a:lnTo>
                  <a:lnTo>
                    <a:pt x="1675" y="1363"/>
                  </a:lnTo>
                  <a:lnTo>
                    <a:pt x="1725" y="1341"/>
                  </a:lnTo>
                  <a:lnTo>
                    <a:pt x="1777" y="1309"/>
                  </a:lnTo>
                  <a:lnTo>
                    <a:pt x="1831" y="1265"/>
                  </a:lnTo>
                  <a:lnTo>
                    <a:pt x="1882" y="1208"/>
                  </a:lnTo>
                  <a:lnTo>
                    <a:pt x="1936" y="1136"/>
                  </a:lnTo>
                  <a:lnTo>
                    <a:pt x="1956" y="1114"/>
                  </a:lnTo>
                  <a:lnTo>
                    <a:pt x="1980" y="1096"/>
                  </a:lnTo>
                  <a:lnTo>
                    <a:pt x="2006" y="1082"/>
                  </a:lnTo>
                  <a:lnTo>
                    <a:pt x="2035" y="1076"/>
                  </a:lnTo>
                  <a:lnTo>
                    <a:pt x="2077" y="1072"/>
                  </a:lnTo>
                  <a:lnTo>
                    <a:pt x="2109" y="1066"/>
                  </a:lnTo>
                  <a:lnTo>
                    <a:pt x="2137" y="1060"/>
                  </a:lnTo>
                  <a:lnTo>
                    <a:pt x="2161" y="1050"/>
                  </a:lnTo>
                  <a:lnTo>
                    <a:pt x="2189" y="1041"/>
                  </a:lnTo>
                  <a:lnTo>
                    <a:pt x="2219" y="1027"/>
                  </a:lnTo>
                  <a:lnTo>
                    <a:pt x="2248" y="1013"/>
                  </a:lnTo>
                  <a:lnTo>
                    <a:pt x="2280" y="999"/>
                  </a:lnTo>
                  <a:lnTo>
                    <a:pt x="2318" y="983"/>
                  </a:lnTo>
                  <a:lnTo>
                    <a:pt x="2362" y="967"/>
                  </a:lnTo>
                  <a:lnTo>
                    <a:pt x="2414" y="947"/>
                  </a:lnTo>
                  <a:lnTo>
                    <a:pt x="2443" y="941"/>
                  </a:lnTo>
                  <a:lnTo>
                    <a:pt x="2473" y="939"/>
                  </a:lnTo>
                  <a:lnTo>
                    <a:pt x="2503" y="947"/>
                  </a:lnTo>
                  <a:lnTo>
                    <a:pt x="2531" y="959"/>
                  </a:lnTo>
                  <a:lnTo>
                    <a:pt x="2557" y="979"/>
                  </a:lnTo>
                  <a:lnTo>
                    <a:pt x="2624" y="1047"/>
                  </a:lnTo>
                  <a:lnTo>
                    <a:pt x="2704" y="1116"/>
                  </a:lnTo>
                  <a:lnTo>
                    <a:pt x="2790" y="1192"/>
                  </a:lnTo>
                  <a:lnTo>
                    <a:pt x="2883" y="1269"/>
                  </a:lnTo>
                  <a:lnTo>
                    <a:pt x="2981" y="1351"/>
                  </a:lnTo>
                  <a:lnTo>
                    <a:pt x="3082" y="1435"/>
                  </a:lnTo>
                  <a:lnTo>
                    <a:pt x="3188" y="1520"/>
                  </a:lnTo>
                  <a:lnTo>
                    <a:pt x="3291" y="1602"/>
                  </a:lnTo>
                  <a:lnTo>
                    <a:pt x="3392" y="1685"/>
                  </a:lnTo>
                  <a:lnTo>
                    <a:pt x="3494" y="1769"/>
                  </a:lnTo>
                  <a:lnTo>
                    <a:pt x="3593" y="1853"/>
                  </a:lnTo>
                  <a:lnTo>
                    <a:pt x="3689" y="1934"/>
                  </a:lnTo>
                  <a:lnTo>
                    <a:pt x="3780" y="2014"/>
                  </a:lnTo>
                  <a:lnTo>
                    <a:pt x="3866" y="2093"/>
                  </a:lnTo>
                  <a:lnTo>
                    <a:pt x="3946" y="2171"/>
                  </a:lnTo>
                  <a:lnTo>
                    <a:pt x="4019" y="2247"/>
                  </a:lnTo>
                  <a:lnTo>
                    <a:pt x="4085" y="2320"/>
                  </a:lnTo>
                  <a:lnTo>
                    <a:pt x="4141" y="2390"/>
                  </a:lnTo>
                  <a:lnTo>
                    <a:pt x="4186" y="2458"/>
                  </a:lnTo>
                  <a:lnTo>
                    <a:pt x="4222" y="2521"/>
                  </a:lnTo>
                  <a:lnTo>
                    <a:pt x="4248" y="2583"/>
                  </a:lnTo>
                  <a:lnTo>
                    <a:pt x="4264" y="2649"/>
                  </a:lnTo>
                  <a:lnTo>
                    <a:pt x="4270" y="2712"/>
                  </a:lnTo>
                  <a:lnTo>
                    <a:pt x="4266" y="2776"/>
                  </a:lnTo>
                  <a:lnTo>
                    <a:pt x="4254" y="2838"/>
                  </a:lnTo>
                  <a:lnTo>
                    <a:pt x="4232" y="2896"/>
                  </a:lnTo>
                  <a:lnTo>
                    <a:pt x="4200" y="2953"/>
                  </a:lnTo>
                  <a:lnTo>
                    <a:pt x="4160" y="3005"/>
                  </a:lnTo>
                  <a:lnTo>
                    <a:pt x="4113" y="3053"/>
                  </a:lnTo>
                  <a:lnTo>
                    <a:pt x="4055" y="3095"/>
                  </a:lnTo>
                  <a:lnTo>
                    <a:pt x="3993" y="3128"/>
                  </a:lnTo>
                  <a:lnTo>
                    <a:pt x="3930" y="3150"/>
                  </a:lnTo>
                  <a:lnTo>
                    <a:pt x="3864" y="3162"/>
                  </a:lnTo>
                  <a:lnTo>
                    <a:pt x="3800" y="3164"/>
                  </a:lnTo>
                  <a:lnTo>
                    <a:pt x="3771" y="3222"/>
                  </a:lnTo>
                  <a:lnTo>
                    <a:pt x="3735" y="3276"/>
                  </a:lnTo>
                  <a:lnTo>
                    <a:pt x="3687" y="3323"/>
                  </a:lnTo>
                  <a:lnTo>
                    <a:pt x="3633" y="3365"/>
                  </a:lnTo>
                  <a:lnTo>
                    <a:pt x="3572" y="3403"/>
                  </a:lnTo>
                  <a:lnTo>
                    <a:pt x="3504" y="3431"/>
                  </a:lnTo>
                  <a:lnTo>
                    <a:pt x="3432" y="3451"/>
                  </a:lnTo>
                  <a:lnTo>
                    <a:pt x="3363" y="3461"/>
                  </a:lnTo>
                  <a:lnTo>
                    <a:pt x="3295" y="3461"/>
                  </a:lnTo>
                  <a:lnTo>
                    <a:pt x="3227" y="3453"/>
                  </a:lnTo>
                  <a:lnTo>
                    <a:pt x="3195" y="3509"/>
                  </a:lnTo>
                  <a:lnTo>
                    <a:pt x="3156" y="3562"/>
                  </a:lnTo>
                  <a:lnTo>
                    <a:pt x="3110" y="3610"/>
                  </a:lnTo>
                  <a:lnTo>
                    <a:pt x="3060" y="3652"/>
                  </a:lnTo>
                  <a:lnTo>
                    <a:pt x="3004" y="3688"/>
                  </a:lnTo>
                  <a:lnTo>
                    <a:pt x="2943" y="3716"/>
                  </a:lnTo>
                  <a:lnTo>
                    <a:pt x="2881" y="3735"/>
                  </a:lnTo>
                  <a:lnTo>
                    <a:pt x="2817" y="3745"/>
                  </a:lnTo>
                  <a:lnTo>
                    <a:pt x="2754" y="3745"/>
                  </a:lnTo>
                  <a:lnTo>
                    <a:pt x="2692" y="3735"/>
                  </a:lnTo>
                  <a:lnTo>
                    <a:pt x="2632" y="3718"/>
                  </a:lnTo>
                  <a:lnTo>
                    <a:pt x="2587" y="3751"/>
                  </a:lnTo>
                  <a:lnTo>
                    <a:pt x="2531" y="3777"/>
                  </a:lnTo>
                  <a:lnTo>
                    <a:pt x="2469" y="3795"/>
                  </a:lnTo>
                  <a:lnTo>
                    <a:pt x="2400" y="3805"/>
                  </a:lnTo>
                  <a:lnTo>
                    <a:pt x="2322" y="3809"/>
                  </a:lnTo>
                  <a:lnTo>
                    <a:pt x="2258" y="3805"/>
                  </a:lnTo>
                  <a:lnTo>
                    <a:pt x="2191" y="3793"/>
                  </a:lnTo>
                  <a:lnTo>
                    <a:pt x="2123" y="3777"/>
                  </a:lnTo>
                  <a:lnTo>
                    <a:pt x="2055" y="3755"/>
                  </a:lnTo>
                  <a:lnTo>
                    <a:pt x="1992" y="3729"/>
                  </a:lnTo>
                  <a:lnTo>
                    <a:pt x="1932" y="3704"/>
                  </a:lnTo>
                  <a:lnTo>
                    <a:pt x="1880" y="3676"/>
                  </a:lnTo>
                  <a:lnTo>
                    <a:pt x="1839" y="3650"/>
                  </a:lnTo>
                  <a:lnTo>
                    <a:pt x="1815" y="3634"/>
                  </a:lnTo>
                  <a:lnTo>
                    <a:pt x="1783" y="3612"/>
                  </a:lnTo>
                  <a:lnTo>
                    <a:pt x="1745" y="3586"/>
                  </a:lnTo>
                  <a:lnTo>
                    <a:pt x="1701" y="3552"/>
                  </a:lnTo>
                  <a:lnTo>
                    <a:pt x="1649" y="3516"/>
                  </a:lnTo>
                  <a:lnTo>
                    <a:pt x="1594" y="3475"/>
                  </a:lnTo>
                  <a:lnTo>
                    <a:pt x="1534" y="3427"/>
                  </a:lnTo>
                  <a:lnTo>
                    <a:pt x="1466" y="3377"/>
                  </a:lnTo>
                  <a:lnTo>
                    <a:pt x="1397" y="3325"/>
                  </a:lnTo>
                  <a:lnTo>
                    <a:pt x="1325" y="3268"/>
                  </a:lnTo>
                  <a:lnTo>
                    <a:pt x="1248" y="3210"/>
                  </a:lnTo>
                  <a:lnTo>
                    <a:pt x="1170" y="3148"/>
                  </a:lnTo>
                  <a:lnTo>
                    <a:pt x="1088" y="3085"/>
                  </a:lnTo>
                  <a:lnTo>
                    <a:pt x="1007" y="3019"/>
                  </a:lnTo>
                  <a:lnTo>
                    <a:pt x="925" y="2953"/>
                  </a:lnTo>
                  <a:lnTo>
                    <a:pt x="842" y="2888"/>
                  </a:lnTo>
                  <a:lnTo>
                    <a:pt x="758" y="2820"/>
                  </a:lnTo>
                  <a:lnTo>
                    <a:pt x="677" y="2752"/>
                  </a:lnTo>
                  <a:lnTo>
                    <a:pt x="595" y="2685"/>
                  </a:lnTo>
                  <a:lnTo>
                    <a:pt x="557" y="2651"/>
                  </a:lnTo>
                  <a:lnTo>
                    <a:pt x="513" y="2609"/>
                  </a:lnTo>
                  <a:lnTo>
                    <a:pt x="468" y="2565"/>
                  </a:lnTo>
                  <a:lnTo>
                    <a:pt x="418" y="2515"/>
                  </a:lnTo>
                  <a:lnTo>
                    <a:pt x="366" y="2462"/>
                  </a:lnTo>
                  <a:lnTo>
                    <a:pt x="314" y="2408"/>
                  </a:lnTo>
                  <a:lnTo>
                    <a:pt x="263" y="2354"/>
                  </a:lnTo>
                  <a:lnTo>
                    <a:pt x="219" y="2306"/>
                  </a:lnTo>
                  <a:lnTo>
                    <a:pt x="175" y="2263"/>
                  </a:lnTo>
                  <a:lnTo>
                    <a:pt x="137" y="2223"/>
                  </a:lnTo>
                  <a:lnTo>
                    <a:pt x="102" y="2189"/>
                  </a:lnTo>
                  <a:lnTo>
                    <a:pt x="72" y="2159"/>
                  </a:lnTo>
                  <a:lnTo>
                    <a:pt x="48" y="2137"/>
                  </a:lnTo>
                  <a:lnTo>
                    <a:pt x="24" y="2109"/>
                  </a:lnTo>
                  <a:lnTo>
                    <a:pt x="8" y="2077"/>
                  </a:lnTo>
                  <a:lnTo>
                    <a:pt x="0" y="2044"/>
                  </a:lnTo>
                  <a:lnTo>
                    <a:pt x="2" y="2010"/>
                  </a:lnTo>
                  <a:lnTo>
                    <a:pt x="12" y="1976"/>
                  </a:lnTo>
                  <a:lnTo>
                    <a:pt x="32" y="1944"/>
                  </a:lnTo>
                  <a:lnTo>
                    <a:pt x="58" y="1920"/>
                  </a:lnTo>
                  <a:lnTo>
                    <a:pt x="90" y="1902"/>
                  </a:lnTo>
                  <a:lnTo>
                    <a:pt x="123" y="1896"/>
                  </a:lnTo>
                  <a:lnTo>
                    <a:pt x="159" y="1898"/>
                  </a:lnTo>
                  <a:lnTo>
                    <a:pt x="193" y="1908"/>
                  </a:lnTo>
                  <a:lnTo>
                    <a:pt x="225" y="1928"/>
                  </a:lnTo>
                  <a:lnTo>
                    <a:pt x="247" y="1948"/>
                  </a:lnTo>
                  <a:lnTo>
                    <a:pt x="275" y="1974"/>
                  </a:lnTo>
                  <a:lnTo>
                    <a:pt x="306" y="2006"/>
                  </a:lnTo>
                  <a:lnTo>
                    <a:pt x="340" y="2040"/>
                  </a:lnTo>
                  <a:lnTo>
                    <a:pt x="378" y="2079"/>
                  </a:lnTo>
                  <a:lnTo>
                    <a:pt x="418" y="2121"/>
                  </a:lnTo>
                  <a:lnTo>
                    <a:pt x="460" y="2165"/>
                  </a:lnTo>
                  <a:lnTo>
                    <a:pt x="509" y="2215"/>
                  </a:lnTo>
                  <a:lnTo>
                    <a:pt x="557" y="2267"/>
                  </a:lnTo>
                  <a:lnTo>
                    <a:pt x="607" y="2316"/>
                  </a:lnTo>
                  <a:lnTo>
                    <a:pt x="653" y="2364"/>
                  </a:lnTo>
                  <a:lnTo>
                    <a:pt x="696" y="2406"/>
                  </a:lnTo>
                  <a:lnTo>
                    <a:pt x="736" y="2444"/>
                  </a:lnTo>
                  <a:lnTo>
                    <a:pt x="770" y="2474"/>
                  </a:lnTo>
                  <a:lnTo>
                    <a:pt x="854" y="2543"/>
                  </a:lnTo>
                  <a:lnTo>
                    <a:pt x="937" y="2611"/>
                  </a:lnTo>
                  <a:lnTo>
                    <a:pt x="1021" y="2681"/>
                  </a:lnTo>
                  <a:lnTo>
                    <a:pt x="1104" y="2746"/>
                  </a:lnTo>
                  <a:lnTo>
                    <a:pt x="1188" y="2814"/>
                  </a:lnTo>
                  <a:lnTo>
                    <a:pt x="1269" y="2878"/>
                  </a:lnTo>
                  <a:lnTo>
                    <a:pt x="1349" y="2941"/>
                  </a:lnTo>
                  <a:lnTo>
                    <a:pt x="1427" y="3001"/>
                  </a:lnTo>
                  <a:lnTo>
                    <a:pt x="1502" y="3059"/>
                  </a:lnTo>
                  <a:lnTo>
                    <a:pt x="1574" y="3114"/>
                  </a:lnTo>
                  <a:lnTo>
                    <a:pt x="1642" y="3166"/>
                  </a:lnTo>
                  <a:lnTo>
                    <a:pt x="1705" y="3214"/>
                  </a:lnTo>
                  <a:lnTo>
                    <a:pt x="1765" y="3260"/>
                  </a:lnTo>
                  <a:lnTo>
                    <a:pt x="1819" y="3300"/>
                  </a:lnTo>
                  <a:lnTo>
                    <a:pt x="1866" y="3333"/>
                  </a:lnTo>
                  <a:lnTo>
                    <a:pt x="1906" y="3365"/>
                  </a:lnTo>
                  <a:lnTo>
                    <a:pt x="1942" y="3389"/>
                  </a:lnTo>
                  <a:lnTo>
                    <a:pt x="1968" y="3409"/>
                  </a:lnTo>
                  <a:lnTo>
                    <a:pt x="1988" y="3421"/>
                  </a:lnTo>
                  <a:lnTo>
                    <a:pt x="2022" y="3441"/>
                  </a:lnTo>
                  <a:lnTo>
                    <a:pt x="2061" y="3463"/>
                  </a:lnTo>
                  <a:lnTo>
                    <a:pt x="2105" y="3481"/>
                  </a:lnTo>
                  <a:lnTo>
                    <a:pt x="2151" y="3499"/>
                  </a:lnTo>
                  <a:lnTo>
                    <a:pt x="2199" y="3515"/>
                  </a:lnTo>
                  <a:lnTo>
                    <a:pt x="2242" y="3526"/>
                  </a:lnTo>
                  <a:lnTo>
                    <a:pt x="2286" y="3532"/>
                  </a:lnTo>
                  <a:lnTo>
                    <a:pt x="2322" y="3536"/>
                  </a:lnTo>
                  <a:lnTo>
                    <a:pt x="2366" y="3534"/>
                  </a:lnTo>
                  <a:lnTo>
                    <a:pt x="2400" y="3530"/>
                  </a:lnTo>
                  <a:lnTo>
                    <a:pt x="2423" y="3524"/>
                  </a:lnTo>
                  <a:lnTo>
                    <a:pt x="2441" y="3518"/>
                  </a:lnTo>
                  <a:lnTo>
                    <a:pt x="2453" y="3511"/>
                  </a:lnTo>
                  <a:lnTo>
                    <a:pt x="2461" y="3503"/>
                  </a:lnTo>
                  <a:lnTo>
                    <a:pt x="2465" y="3495"/>
                  </a:lnTo>
                  <a:lnTo>
                    <a:pt x="2467" y="3489"/>
                  </a:lnTo>
                  <a:lnTo>
                    <a:pt x="2483" y="3459"/>
                  </a:lnTo>
                  <a:lnTo>
                    <a:pt x="2505" y="3435"/>
                  </a:lnTo>
                  <a:lnTo>
                    <a:pt x="2533" y="3415"/>
                  </a:lnTo>
                  <a:lnTo>
                    <a:pt x="2563" y="3403"/>
                  </a:lnTo>
                  <a:lnTo>
                    <a:pt x="2597" y="3399"/>
                  </a:lnTo>
                  <a:lnTo>
                    <a:pt x="2630" y="3403"/>
                  </a:lnTo>
                  <a:lnTo>
                    <a:pt x="2660" y="3415"/>
                  </a:lnTo>
                  <a:lnTo>
                    <a:pt x="2688" y="3435"/>
                  </a:lnTo>
                  <a:lnTo>
                    <a:pt x="2722" y="3459"/>
                  </a:lnTo>
                  <a:lnTo>
                    <a:pt x="2756" y="3471"/>
                  </a:lnTo>
                  <a:lnTo>
                    <a:pt x="2788" y="3473"/>
                  </a:lnTo>
                  <a:lnTo>
                    <a:pt x="2817" y="3469"/>
                  </a:lnTo>
                  <a:lnTo>
                    <a:pt x="2845" y="3459"/>
                  </a:lnTo>
                  <a:lnTo>
                    <a:pt x="2887" y="3439"/>
                  </a:lnTo>
                  <a:lnTo>
                    <a:pt x="2923" y="3411"/>
                  </a:lnTo>
                  <a:lnTo>
                    <a:pt x="2955" y="3375"/>
                  </a:lnTo>
                  <a:lnTo>
                    <a:pt x="2981" y="3337"/>
                  </a:lnTo>
                  <a:lnTo>
                    <a:pt x="2999" y="3294"/>
                  </a:lnTo>
                  <a:lnTo>
                    <a:pt x="3006" y="3250"/>
                  </a:lnTo>
                  <a:lnTo>
                    <a:pt x="3016" y="3212"/>
                  </a:lnTo>
                  <a:lnTo>
                    <a:pt x="3034" y="3180"/>
                  </a:lnTo>
                  <a:lnTo>
                    <a:pt x="3060" y="3154"/>
                  </a:lnTo>
                  <a:lnTo>
                    <a:pt x="3094" y="3134"/>
                  </a:lnTo>
                  <a:lnTo>
                    <a:pt x="3132" y="3126"/>
                  </a:lnTo>
                  <a:lnTo>
                    <a:pt x="3170" y="3128"/>
                  </a:lnTo>
                  <a:lnTo>
                    <a:pt x="3205" y="3140"/>
                  </a:lnTo>
                  <a:lnTo>
                    <a:pt x="3235" y="3162"/>
                  </a:lnTo>
                  <a:lnTo>
                    <a:pt x="3257" y="3176"/>
                  </a:lnTo>
                  <a:lnTo>
                    <a:pt x="3287" y="3186"/>
                  </a:lnTo>
                  <a:lnTo>
                    <a:pt x="3323" y="3188"/>
                  </a:lnTo>
                  <a:lnTo>
                    <a:pt x="3363" y="3186"/>
                  </a:lnTo>
                  <a:lnTo>
                    <a:pt x="3404" y="3176"/>
                  </a:lnTo>
                  <a:lnTo>
                    <a:pt x="3448" y="3158"/>
                  </a:lnTo>
                  <a:lnTo>
                    <a:pt x="3466" y="3148"/>
                  </a:lnTo>
                  <a:lnTo>
                    <a:pt x="3486" y="3134"/>
                  </a:lnTo>
                  <a:lnTo>
                    <a:pt x="3508" y="3118"/>
                  </a:lnTo>
                  <a:lnTo>
                    <a:pt x="3528" y="3097"/>
                  </a:lnTo>
                  <a:lnTo>
                    <a:pt x="3544" y="3069"/>
                  </a:lnTo>
                  <a:lnTo>
                    <a:pt x="3552" y="3039"/>
                  </a:lnTo>
                  <a:lnTo>
                    <a:pt x="3554" y="3005"/>
                  </a:lnTo>
                  <a:lnTo>
                    <a:pt x="3554" y="2973"/>
                  </a:lnTo>
                  <a:lnTo>
                    <a:pt x="3562" y="2943"/>
                  </a:lnTo>
                  <a:lnTo>
                    <a:pt x="3576" y="2915"/>
                  </a:lnTo>
                  <a:lnTo>
                    <a:pt x="3593" y="2892"/>
                  </a:lnTo>
                  <a:lnTo>
                    <a:pt x="3619" y="2872"/>
                  </a:lnTo>
                  <a:lnTo>
                    <a:pt x="3655" y="2858"/>
                  </a:lnTo>
                  <a:lnTo>
                    <a:pt x="3693" y="2854"/>
                  </a:lnTo>
                  <a:lnTo>
                    <a:pt x="3731" y="2860"/>
                  </a:lnTo>
                  <a:lnTo>
                    <a:pt x="3767" y="2878"/>
                  </a:lnTo>
                  <a:lnTo>
                    <a:pt x="3790" y="2888"/>
                  </a:lnTo>
                  <a:lnTo>
                    <a:pt x="3816" y="2892"/>
                  </a:lnTo>
                  <a:lnTo>
                    <a:pt x="3846" y="2888"/>
                  </a:lnTo>
                  <a:lnTo>
                    <a:pt x="3876" y="2880"/>
                  </a:lnTo>
                  <a:lnTo>
                    <a:pt x="3908" y="2864"/>
                  </a:lnTo>
                  <a:lnTo>
                    <a:pt x="3936" y="2844"/>
                  </a:lnTo>
                  <a:lnTo>
                    <a:pt x="3950" y="2830"/>
                  </a:lnTo>
                  <a:lnTo>
                    <a:pt x="3964" y="2814"/>
                  </a:lnTo>
                  <a:lnTo>
                    <a:pt x="3977" y="2792"/>
                  </a:lnTo>
                  <a:lnTo>
                    <a:pt x="3989" y="2768"/>
                  </a:lnTo>
                  <a:lnTo>
                    <a:pt x="3995" y="2742"/>
                  </a:lnTo>
                  <a:lnTo>
                    <a:pt x="3995" y="2710"/>
                  </a:lnTo>
                  <a:lnTo>
                    <a:pt x="3989" y="2677"/>
                  </a:lnTo>
                  <a:lnTo>
                    <a:pt x="3975" y="2639"/>
                  </a:lnTo>
                  <a:lnTo>
                    <a:pt x="3950" y="2591"/>
                  </a:lnTo>
                  <a:lnTo>
                    <a:pt x="3912" y="2537"/>
                  </a:lnTo>
                  <a:lnTo>
                    <a:pt x="3866" y="2482"/>
                  </a:lnTo>
                  <a:lnTo>
                    <a:pt x="3810" y="2422"/>
                  </a:lnTo>
                  <a:lnTo>
                    <a:pt x="3751" y="2360"/>
                  </a:lnTo>
                  <a:lnTo>
                    <a:pt x="3681" y="2294"/>
                  </a:lnTo>
                  <a:lnTo>
                    <a:pt x="3609" y="2227"/>
                  </a:lnTo>
                  <a:lnTo>
                    <a:pt x="3530" y="2157"/>
                  </a:lnTo>
                  <a:lnTo>
                    <a:pt x="3448" y="2087"/>
                  </a:lnTo>
                  <a:lnTo>
                    <a:pt x="3365" y="2016"/>
                  </a:lnTo>
                  <a:lnTo>
                    <a:pt x="3277" y="1944"/>
                  </a:lnTo>
                  <a:lnTo>
                    <a:pt x="3190" y="1872"/>
                  </a:lnTo>
                  <a:lnTo>
                    <a:pt x="3102" y="1803"/>
                  </a:lnTo>
                  <a:lnTo>
                    <a:pt x="3016" y="1731"/>
                  </a:lnTo>
                  <a:lnTo>
                    <a:pt x="2907" y="1644"/>
                  </a:lnTo>
                  <a:lnTo>
                    <a:pt x="2800" y="1556"/>
                  </a:lnTo>
                  <a:lnTo>
                    <a:pt x="2696" y="1470"/>
                  </a:lnTo>
                  <a:lnTo>
                    <a:pt x="2601" y="1389"/>
                  </a:lnTo>
                  <a:lnTo>
                    <a:pt x="2509" y="1309"/>
                  </a:lnTo>
                  <a:lnTo>
                    <a:pt x="2427" y="1234"/>
                  </a:lnTo>
                  <a:lnTo>
                    <a:pt x="2390" y="1250"/>
                  </a:lnTo>
                  <a:lnTo>
                    <a:pt x="2358" y="1263"/>
                  </a:lnTo>
                  <a:lnTo>
                    <a:pt x="2332" y="1275"/>
                  </a:lnTo>
                  <a:lnTo>
                    <a:pt x="2290" y="1293"/>
                  </a:lnTo>
                  <a:lnTo>
                    <a:pt x="2252" y="1307"/>
                  </a:lnTo>
                  <a:lnTo>
                    <a:pt x="2215" y="1321"/>
                  </a:lnTo>
                  <a:lnTo>
                    <a:pt x="2173" y="1331"/>
                  </a:lnTo>
                  <a:lnTo>
                    <a:pt x="2125" y="1341"/>
                  </a:lnTo>
                  <a:lnTo>
                    <a:pt x="2061" y="1419"/>
                  </a:lnTo>
                  <a:lnTo>
                    <a:pt x="1992" y="1486"/>
                  </a:lnTo>
                  <a:lnTo>
                    <a:pt x="1918" y="1542"/>
                  </a:lnTo>
                  <a:lnTo>
                    <a:pt x="1841" y="1588"/>
                  </a:lnTo>
                  <a:lnTo>
                    <a:pt x="1761" y="1622"/>
                  </a:lnTo>
                  <a:lnTo>
                    <a:pt x="1679" y="1644"/>
                  </a:lnTo>
                  <a:lnTo>
                    <a:pt x="1594" y="1654"/>
                  </a:lnTo>
                  <a:lnTo>
                    <a:pt x="1504" y="1654"/>
                  </a:lnTo>
                  <a:lnTo>
                    <a:pt x="1415" y="1640"/>
                  </a:lnTo>
                  <a:lnTo>
                    <a:pt x="1323" y="1616"/>
                  </a:lnTo>
                  <a:lnTo>
                    <a:pt x="1265" y="1592"/>
                  </a:lnTo>
                  <a:lnTo>
                    <a:pt x="1214" y="1560"/>
                  </a:lnTo>
                  <a:lnTo>
                    <a:pt x="1170" y="1522"/>
                  </a:lnTo>
                  <a:lnTo>
                    <a:pt x="1134" y="1476"/>
                  </a:lnTo>
                  <a:lnTo>
                    <a:pt x="1106" y="1425"/>
                  </a:lnTo>
                  <a:lnTo>
                    <a:pt x="1088" y="1369"/>
                  </a:lnTo>
                  <a:lnTo>
                    <a:pt x="1078" y="1303"/>
                  </a:lnTo>
                  <a:lnTo>
                    <a:pt x="1078" y="1236"/>
                  </a:lnTo>
                  <a:lnTo>
                    <a:pt x="1088" y="1164"/>
                  </a:lnTo>
                  <a:lnTo>
                    <a:pt x="1106" y="1092"/>
                  </a:lnTo>
                  <a:lnTo>
                    <a:pt x="1132" y="1021"/>
                  </a:lnTo>
                  <a:lnTo>
                    <a:pt x="1164" y="949"/>
                  </a:lnTo>
                  <a:lnTo>
                    <a:pt x="1200" y="879"/>
                  </a:lnTo>
                  <a:lnTo>
                    <a:pt x="1240" y="810"/>
                  </a:lnTo>
                  <a:lnTo>
                    <a:pt x="1283" y="744"/>
                  </a:lnTo>
                  <a:lnTo>
                    <a:pt x="1327" y="682"/>
                  </a:lnTo>
                  <a:lnTo>
                    <a:pt x="1373" y="625"/>
                  </a:lnTo>
                  <a:lnTo>
                    <a:pt x="1419" y="573"/>
                  </a:lnTo>
                  <a:lnTo>
                    <a:pt x="1464" y="527"/>
                  </a:lnTo>
                  <a:lnTo>
                    <a:pt x="1548" y="443"/>
                  </a:lnTo>
                  <a:lnTo>
                    <a:pt x="1632" y="366"/>
                  </a:lnTo>
                  <a:lnTo>
                    <a:pt x="1711" y="296"/>
                  </a:lnTo>
                  <a:lnTo>
                    <a:pt x="1791" y="232"/>
                  </a:lnTo>
                  <a:lnTo>
                    <a:pt x="1870" y="177"/>
                  </a:lnTo>
                  <a:lnTo>
                    <a:pt x="1948" y="127"/>
                  </a:lnTo>
                  <a:lnTo>
                    <a:pt x="2026" y="87"/>
                  </a:lnTo>
                  <a:lnTo>
                    <a:pt x="2103" y="53"/>
                  </a:lnTo>
                  <a:lnTo>
                    <a:pt x="2183" y="27"/>
                  </a:lnTo>
                  <a:lnTo>
                    <a:pt x="2264" y="10"/>
                  </a:lnTo>
                  <a:lnTo>
                    <a:pt x="2348" y="0"/>
                  </a:lnTo>
                  <a:lnTo>
                    <a:pt x="2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xmlns="" id="{E4D63BF6-E873-1A42-A950-422F60C62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" y="5180013"/>
              <a:ext cx="1193800" cy="217488"/>
            </a:xfrm>
            <a:custGeom>
              <a:avLst/>
              <a:gdLst>
                <a:gd name="T0" fmla="*/ 137 w 1502"/>
                <a:gd name="T1" fmla="*/ 0 h 275"/>
                <a:gd name="T2" fmla="*/ 1367 w 1502"/>
                <a:gd name="T3" fmla="*/ 0 h 275"/>
                <a:gd name="T4" fmla="*/ 1403 w 1502"/>
                <a:gd name="T5" fmla="*/ 6 h 275"/>
                <a:gd name="T6" fmla="*/ 1434 w 1502"/>
                <a:gd name="T7" fmla="*/ 20 h 275"/>
                <a:gd name="T8" fmla="*/ 1462 w 1502"/>
                <a:gd name="T9" fmla="*/ 42 h 275"/>
                <a:gd name="T10" fmla="*/ 1484 w 1502"/>
                <a:gd name="T11" fmla="*/ 68 h 275"/>
                <a:gd name="T12" fmla="*/ 1498 w 1502"/>
                <a:gd name="T13" fmla="*/ 102 h 275"/>
                <a:gd name="T14" fmla="*/ 1502 w 1502"/>
                <a:gd name="T15" fmla="*/ 138 h 275"/>
                <a:gd name="T16" fmla="*/ 1498 w 1502"/>
                <a:gd name="T17" fmla="*/ 174 h 275"/>
                <a:gd name="T18" fmla="*/ 1484 w 1502"/>
                <a:gd name="T19" fmla="*/ 207 h 275"/>
                <a:gd name="T20" fmla="*/ 1462 w 1502"/>
                <a:gd name="T21" fmla="*/ 235 h 275"/>
                <a:gd name="T22" fmla="*/ 1434 w 1502"/>
                <a:gd name="T23" fmla="*/ 255 h 275"/>
                <a:gd name="T24" fmla="*/ 1403 w 1502"/>
                <a:gd name="T25" fmla="*/ 269 h 275"/>
                <a:gd name="T26" fmla="*/ 1367 w 1502"/>
                <a:gd name="T27" fmla="*/ 275 h 275"/>
                <a:gd name="T28" fmla="*/ 137 w 1502"/>
                <a:gd name="T29" fmla="*/ 275 h 275"/>
                <a:gd name="T30" fmla="*/ 99 w 1502"/>
                <a:gd name="T31" fmla="*/ 269 h 275"/>
                <a:gd name="T32" fmla="*/ 68 w 1502"/>
                <a:gd name="T33" fmla="*/ 255 h 275"/>
                <a:gd name="T34" fmla="*/ 40 w 1502"/>
                <a:gd name="T35" fmla="*/ 235 h 275"/>
                <a:gd name="T36" fmla="*/ 18 w 1502"/>
                <a:gd name="T37" fmla="*/ 207 h 275"/>
                <a:gd name="T38" fmla="*/ 4 w 1502"/>
                <a:gd name="T39" fmla="*/ 174 h 275"/>
                <a:gd name="T40" fmla="*/ 0 w 1502"/>
                <a:gd name="T41" fmla="*/ 138 h 275"/>
                <a:gd name="T42" fmla="*/ 4 w 1502"/>
                <a:gd name="T43" fmla="*/ 102 h 275"/>
                <a:gd name="T44" fmla="*/ 18 w 1502"/>
                <a:gd name="T45" fmla="*/ 68 h 275"/>
                <a:gd name="T46" fmla="*/ 40 w 1502"/>
                <a:gd name="T47" fmla="*/ 42 h 275"/>
                <a:gd name="T48" fmla="*/ 68 w 1502"/>
                <a:gd name="T49" fmla="*/ 20 h 275"/>
                <a:gd name="T50" fmla="*/ 99 w 1502"/>
                <a:gd name="T51" fmla="*/ 6 h 275"/>
                <a:gd name="T52" fmla="*/ 137 w 1502"/>
                <a:gd name="T5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2" h="275">
                  <a:moveTo>
                    <a:pt x="137" y="0"/>
                  </a:moveTo>
                  <a:lnTo>
                    <a:pt x="1367" y="0"/>
                  </a:lnTo>
                  <a:lnTo>
                    <a:pt x="1403" y="6"/>
                  </a:lnTo>
                  <a:lnTo>
                    <a:pt x="1434" y="20"/>
                  </a:lnTo>
                  <a:lnTo>
                    <a:pt x="1462" y="42"/>
                  </a:lnTo>
                  <a:lnTo>
                    <a:pt x="1484" y="68"/>
                  </a:lnTo>
                  <a:lnTo>
                    <a:pt x="1498" y="102"/>
                  </a:lnTo>
                  <a:lnTo>
                    <a:pt x="1502" y="138"/>
                  </a:lnTo>
                  <a:lnTo>
                    <a:pt x="1498" y="174"/>
                  </a:lnTo>
                  <a:lnTo>
                    <a:pt x="1484" y="207"/>
                  </a:lnTo>
                  <a:lnTo>
                    <a:pt x="1462" y="235"/>
                  </a:lnTo>
                  <a:lnTo>
                    <a:pt x="1434" y="255"/>
                  </a:lnTo>
                  <a:lnTo>
                    <a:pt x="1403" y="269"/>
                  </a:lnTo>
                  <a:lnTo>
                    <a:pt x="1367" y="275"/>
                  </a:lnTo>
                  <a:lnTo>
                    <a:pt x="137" y="275"/>
                  </a:lnTo>
                  <a:lnTo>
                    <a:pt x="99" y="269"/>
                  </a:lnTo>
                  <a:lnTo>
                    <a:pt x="68" y="255"/>
                  </a:lnTo>
                  <a:lnTo>
                    <a:pt x="40" y="235"/>
                  </a:lnTo>
                  <a:lnTo>
                    <a:pt x="18" y="207"/>
                  </a:lnTo>
                  <a:lnTo>
                    <a:pt x="4" y="174"/>
                  </a:lnTo>
                  <a:lnTo>
                    <a:pt x="0" y="138"/>
                  </a:lnTo>
                  <a:lnTo>
                    <a:pt x="4" y="102"/>
                  </a:lnTo>
                  <a:lnTo>
                    <a:pt x="18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xmlns="" id="{B3265E7A-CC48-4546-BF45-355CC26A8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5" y="6699250"/>
              <a:ext cx="533400" cy="430213"/>
            </a:xfrm>
            <a:custGeom>
              <a:avLst/>
              <a:gdLst>
                <a:gd name="T0" fmla="*/ 528 w 673"/>
                <a:gd name="T1" fmla="*/ 0 h 541"/>
                <a:gd name="T2" fmla="*/ 562 w 673"/>
                <a:gd name="T3" fmla="*/ 2 h 541"/>
                <a:gd name="T4" fmla="*/ 595 w 673"/>
                <a:gd name="T5" fmla="*/ 14 h 541"/>
                <a:gd name="T6" fmla="*/ 625 w 673"/>
                <a:gd name="T7" fmla="*/ 34 h 541"/>
                <a:gd name="T8" fmla="*/ 649 w 673"/>
                <a:gd name="T9" fmla="*/ 60 h 541"/>
                <a:gd name="T10" fmla="*/ 665 w 673"/>
                <a:gd name="T11" fmla="*/ 94 h 541"/>
                <a:gd name="T12" fmla="*/ 673 w 673"/>
                <a:gd name="T13" fmla="*/ 127 h 541"/>
                <a:gd name="T14" fmla="*/ 671 w 673"/>
                <a:gd name="T15" fmla="*/ 163 h 541"/>
                <a:gd name="T16" fmla="*/ 659 w 673"/>
                <a:gd name="T17" fmla="*/ 197 h 541"/>
                <a:gd name="T18" fmla="*/ 639 w 673"/>
                <a:gd name="T19" fmla="*/ 227 h 541"/>
                <a:gd name="T20" fmla="*/ 613 w 673"/>
                <a:gd name="T21" fmla="*/ 251 h 541"/>
                <a:gd name="T22" fmla="*/ 213 w 673"/>
                <a:gd name="T23" fmla="*/ 520 h 541"/>
                <a:gd name="T24" fmla="*/ 189 w 673"/>
                <a:gd name="T25" fmla="*/ 531 h 541"/>
                <a:gd name="T26" fmla="*/ 164 w 673"/>
                <a:gd name="T27" fmla="*/ 539 h 541"/>
                <a:gd name="T28" fmla="*/ 138 w 673"/>
                <a:gd name="T29" fmla="*/ 541 h 541"/>
                <a:gd name="T30" fmla="*/ 104 w 673"/>
                <a:gd name="T31" fmla="*/ 537 h 541"/>
                <a:gd name="T32" fmla="*/ 74 w 673"/>
                <a:gd name="T33" fmla="*/ 525 h 541"/>
                <a:gd name="T34" fmla="*/ 46 w 673"/>
                <a:gd name="T35" fmla="*/ 508 h 541"/>
                <a:gd name="T36" fmla="*/ 22 w 673"/>
                <a:gd name="T37" fmla="*/ 482 h 541"/>
                <a:gd name="T38" fmla="*/ 6 w 673"/>
                <a:gd name="T39" fmla="*/ 448 h 541"/>
                <a:gd name="T40" fmla="*/ 0 w 673"/>
                <a:gd name="T41" fmla="*/ 414 h 541"/>
                <a:gd name="T42" fmla="*/ 2 w 673"/>
                <a:gd name="T43" fmla="*/ 378 h 541"/>
                <a:gd name="T44" fmla="*/ 14 w 673"/>
                <a:gd name="T45" fmla="*/ 346 h 541"/>
                <a:gd name="T46" fmla="*/ 32 w 673"/>
                <a:gd name="T47" fmla="*/ 317 h 541"/>
                <a:gd name="T48" fmla="*/ 60 w 673"/>
                <a:gd name="T49" fmla="*/ 293 h 541"/>
                <a:gd name="T50" fmla="*/ 460 w 673"/>
                <a:gd name="T51" fmla="*/ 24 h 541"/>
                <a:gd name="T52" fmla="*/ 492 w 673"/>
                <a:gd name="T53" fmla="*/ 6 h 541"/>
                <a:gd name="T54" fmla="*/ 528 w 673"/>
                <a:gd name="T55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3" h="541">
                  <a:moveTo>
                    <a:pt x="528" y="0"/>
                  </a:moveTo>
                  <a:lnTo>
                    <a:pt x="562" y="2"/>
                  </a:lnTo>
                  <a:lnTo>
                    <a:pt x="595" y="14"/>
                  </a:lnTo>
                  <a:lnTo>
                    <a:pt x="625" y="34"/>
                  </a:lnTo>
                  <a:lnTo>
                    <a:pt x="649" y="60"/>
                  </a:lnTo>
                  <a:lnTo>
                    <a:pt x="665" y="94"/>
                  </a:lnTo>
                  <a:lnTo>
                    <a:pt x="673" y="127"/>
                  </a:lnTo>
                  <a:lnTo>
                    <a:pt x="671" y="163"/>
                  </a:lnTo>
                  <a:lnTo>
                    <a:pt x="659" y="197"/>
                  </a:lnTo>
                  <a:lnTo>
                    <a:pt x="639" y="227"/>
                  </a:lnTo>
                  <a:lnTo>
                    <a:pt x="613" y="251"/>
                  </a:lnTo>
                  <a:lnTo>
                    <a:pt x="213" y="520"/>
                  </a:lnTo>
                  <a:lnTo>
                    <a:pt x="189" y="531"/>
                  </a:lnTo>
                  <a:lnTo>
                    <a:pt x="164" y="539"/>
                  </a:lnTo>
                  <a:lnTo>
                    <a:pt x="138" y="541"/>
                  </a:lnTo>
                  <a:lnTo>
                    <a:pt x="104" y="537"/>
                  </a:lnTo>
                  <a:lnTo>
                    <a:pt x="74" y="525"/>
                  </a:lnTo>
                  <a:lnTo>
                    <a:pt x="46" y="508"/>
                  </a:lnTo>
                  <a:lnTo>
                    <a:pt x="22" y="482"/>
                  </a:lnTo>
                  <a:lnTo>
                    <a:pt x="6" y="448"/>
                  </a:lnTo>
                  <a:lnTo>
                    <a:pt x="0" y="414"/>
                  </a:lnTo>
                  <a:lnTo>
                    <a:pt x="2" y="378"/>
                  </a:lnTo>
                  <a:lnTo>
                    <a:pt x="14" y="346"/>
                  </a:lnTo>
                  <a:lnTo>
                    <a:pt x="32" y="317"/>
                  </a:lnTo>
                  <a:lnTo>
                    <a:pt x="60" y="293"/>
                  </a:lnTo>
                  <a:lnTo>
                    <a:pt x="460" y="24"/>
                  </a:lnTo>
                  <a:lnTo>
                    <a:pt x="492" y="6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xmlns="" id="{7E656CC4-C99E-6A44-A690-8DDB8780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6589713"/>
              <a:ext cx="868363" cy="869950"/>
            </a:xfrm>
            <a:custGeom>
              <a:avLst/>
              <a:gdLst>
                <a:gd name="T0" fmla="*/ 173 w 1092"/>
                <a:gd name="T1" fmla="*/ 6 h 1094"/>
                <a:gd name="T2" fmla="*/ 235 w 1092"/>
                <a:gd name="T3" fmla="*/ 44 h 1094"/>
                <a:gd name="T4" fmla="*/ 336 w 1092"/>
                <a:gd name="T5" fmla="*/ 149 h 1094"/>
                <a:gd name="T6" fmla="*/ 446 w 1092"/>
                <a:gd name="T7" fmla="*/ 262 h 1094"/>
                <a:gd name="T8" fmla="*/ 561 w 1092"/>
                <a:gd name="T9" fmla="*/ 380 h 1094"/>
                <a:gd name="T10" fmla="*/ 674 w 1092"/>
                <a:gd name="T11" fmla="*/ 495 h 1094"/>
                <a:gd name="T12" fmla="*/ 782 w 1092"/>
                <a:gd name="T13" fmla="*/ 603 h 1094"/>
                <a:gd name="T14" fmla="*/ 879 w 1092"/>
                <a:gd name="T15" fmla="*/ 698 h 1094"/>
                <a:gd name="T16" fmla="*/ 959 w 1092"/>
                <a:gd name="T17" fmla="*/ 778 h 1094"/>
                <a:gd name="T18" fmla="*/ 1021 w 1092"/>
                <a:gd name="T19" fmla="*/ 832 h 1094"/>
                <a:gd name="T20" fmla="*/ 1066 w 1092"/>
                <a:gd name="T21" fmla="*/ 875 h 1094"/>
                <a:gd name="T22" fmla="*/ 1092 w 1092"/>
                <a:gd name="T23" fmla="*/ 941 h 1094"/>
                <a:gd name="T24" fmla="*/ 1082 w 1092"/>
                <a:gd name="T25" fmla="*/ 1011 h 1094"/>
                <a:gd name="T26" fmla="*/ 1040 w 1092"/>
                <a:gd name="T27" fmla="*/ 1065 h 1094"/>
                <a:gd name="T28" fmla="*/ 985 w 1092"/>
                <a:gd name="T29" fmla="*/ 1090 h 1094"/>
                <a:gd name="T30" fmla="*/ 925 w 1092"/>
                <a:gd name="T31" fmla="*/ 1090 h 1094"/>
                <a:gd name="T32" fmla="*/ 871 w 1092"/>
                <a:gd name="T33" fmla="*/ 1065 h 1094"/>
                <a:gd name="T34" fmla="*/ 818 w 1092"/>
                <a:gd name="T35" fmla="*/ 1019 h 1094"/>
                <a:gd name="T36" fmla="*/ 744 w 1092"/>
                <a:gd name="T37" fmla="*/ 949 h 1094"/>
                <a:gd name="T38" fmla="*/ 654 w 1092"/>
                <a:gd name="T39" fmla="*/ 864 h 1094"/>
                <a:gd name="T40" fmla="*/ 555 w 1092"/>
                <a:gd name="T41" fmla="*/ 764 h 1094"/>
                <a:gd name="T42" fmla="*/ 452 w 1092"/>
                <a:gd name="T43" fmla="*/ 661 h 1094"/>
                <a:gd name="T44" fmla="*/ 350 w 1092"/>
                <a:gd name="T45" fmla="*/ 555 h 1094"/>
                <a:gd name="T46" fmla="*/ 253 w 1092"/>
                <a:gd name="T47" fmla="*/ 455 h 1094"/>
                <a:gd name="T48" fmla="*/ 167 w 1092"/>
                <a:gd name="T49" fmla="*/ 366 h 1094"/>
                <a:gd name="T50" fmla="*/ 97 w 1092"/>
                <a:gd name="T51" fmla="*/ 294 h 1094"/>
                <a:gd name="T52" fmla="*/ 52 w 1092"/>
                <a:gd name="T53" fmla="*/ 247 h 1094"/>
                <a:gd name="T54" fmla="*/ 16 w 1092"/>
                <a:gd name="T55" fmla="*/ 203 h 1094"/>
                <a:gd name="T56" fmla="*/ 0 w 1092"/>
                <a:gd name="T57" fmla="*/ 135 h 1094"/>
                <a:gd name="T58" fmla="*/ 18 w 1092"/>
                <a:gd name="T59" fmla="*/ 67 h 1094"/>
                <a:gd name="T60" fmla="*/ 72 w 1092"/>
                <a:gd name="T61" fmla="*/ 18 h 1094"/>
                <a:gd name="T62" fmla="*/ 139 w 1092"/>
                <a:gd name="T63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1094">
                  <a:moveTo>
                    <a:pt x="139" y="0"/>
                  </a:moveTo>
                  <a:lnTo>
                    <a:pt x="173" y="6"/>
                  </a:lnTo>
                  <a:lnTo>
                    <a:pt x="205" y="20"/>
                  </a:lnTo>
                  <a:lnTo>
                    <a:pt x="235" y="44"/>
                  </a:lnTo>
                  <a:lnTo>
                    <a:pt x="284" y="93"/>
                  </a:lnTo>
                  <a:lnTo>
                    <a:pt x="336" y="149"/>
                  </a:lnTo>
                  <a:lnTo>
                    <a:pt x="390" y="205"/>
                  </a:lnTo>
                  <a:lnTo>
                    <a:pt x="446" y="262"/>
                  </a:lnTo>
                  <a:lnTo>
                    <a:pt x="503" y="320"/>
                  </a:lnTo>
                  <a:lnTo>
                    <a:pt x="561" y="380"/>
                  </a:lnTo>
                  <a:lnTo>
                    <a:pt x="619" y="438"/>
                  </a:lnTo>
                  <a:lnTo>
                    <a:pt x="674" y="495"/>
                  </a:lnTo>
                  <a:lnTo>
                    <a:pt x="730" y="551"/>
                  </a:lnTo>
                  <a:lnTo>
                    <a:pt x="782" y="603"/>
                  </a:lnTo>
                  <a:lnTo>
                    <a:pt x="832" y="653"/>
                  </a:lnTo>
                  <a:lnTo>
                    <a:pt x="879" y="698"/>
                  </a:lnTo>
                  <a:lnTo>
                    <a:pt x="921" y="740"/>
                  </a:lnTo>
                  <a:lnTo>
                    <a:pt x="959" y="778"/>
                  </a:lnTo>
                  <a:lnTo>
                    <a:pt x="993" y="808"/>
                  </a:lnTo>
                  <a:lnTo>
                    <a:pt x="1021" y="832"/>
                  </a:lnTo>
                  <a:lnTo>
                    <a:pt x="1040" y="850"/>
                  </a:lnTo>
                  <a:lnTo>
                    <a:pt x="1066" y="875"/>
                  </a:lnTo>
                  <a:lnTo>
                    <a:pt x="1082" y="907"/>
                  </a:lnTo>
                  <a:lnTo>
                    <a:pt x="1092" y="941"/>
                  </a:lnTo>
                  <a:lnTo>
                    <a:pt x="1090" y="977"/>
                  </a:lnTo>
                  <a:lnTo>
                    <a:pt x="1082" y="1011"/>
                  </a:lnTo>
                  <a:lnTo>
                    <a:pt x="1062" y="1043"/>
                  </a:lnTo>
                  <a:lnTo>
                    <a:pt x="1040" y="1065"/>
                  </a:lnTo>
                  <a:lnTo>
                    <a:pt x="1015" y="1080"/>
                  </a:lnTo>
                  <a:lnTo>
                    <a:pt x="985" y="1090"/>
                  </a:lnTo>
                  <a:lnTo>
                    <a:pt x="955" y="1094"/>
                  </a:lnTo>
                  <a:lnTo>
                    <a:pt x="925" y="1090"/>
                  </a:lnTo>
                  <a:lnTo>
                    <a:pt x="897" y="1080"/>
                  </a:lnTo>
                  <a:lnTo>
                    <a:pt x="871" y="1065"/>
                  </a:lnTo>
                  <a:lnTo>
                    <a:pt x="847" y="1045"/>
                  </a:lnTo>
                  <a:lnTo>
                    <a:pt x="818" y="1019"/>
                  </a:lnTo>
                  <a:lnTo>
                    <a:pt x="784" y="987"/>
                  </a:lnTo>
                  <a:lnTo>
                    <a:pt x="744" y="949"/>
                  </a:lnTo>
                  <a:lnTo>
                    <a:pt x="700" y="907"/>
                  </a:lnTo>
                  <a:lnTo>
                    <a:pt x="654" y="864"/>
                  </a:lnTo>
                  <a:lnTo>
                    <a:pt x="607" y="814"/>
                  </a:lnTo>
                  <a:lnTo>
                    <a:pt x="555" y="764"/>
                  </a:lnTo>
                  <a:lnTo>
                    <a:pt x="505" y="712"/>
                  </a:lnTo>
                  <a:lnTo>
                    <a:pt x="452" y="661"/>
                  </a:lnTo>
                  <a:lnTo>
                    <a:pt x="400" y="607"/>
                  </a:lnTo>
                  <a:lnTo>
                    <a:pt x="350" y="555"/>
                  </a:lnTo>
                  <a:lnTo>
                    <a:pt x="300" y="503"/>
                  </a:lnTo>
                  <a:lnTo>
                    <a:pt x="253" y="455"/>
                  </a:lnTo>
                  <a:lnTo>
                    <a:pt x="209" y="410"/>
                  </a:lnTo>
                  <a:lnTo>
                    <a:pt x="167" y="366"/>
                  </a:lnTo>
                  <a:lnTo>
                    <a:pt x="129" y="328"/>
                  </a:lnTo>
                  <a:lnTo>
                    <a:pt x="97" y="294"/>
                  </a:lnTo>
                  <a:lnTo>
                    <a:pt x="72" y="266"/>
                  </a:lnTo>
                  <a:lnTo>
                    <a:pt x="52" y="247"/>
                  </a:lnTo>
                  <a:lnTo>
                    <a:pt x="38" y="233"/>
                  </a:lnTo>
                  <a:lnTo>
                    <a:pt x="16" y="203"/>
                  </a:lnTo>
                  <a:lnTo>
                    <a:pt x="2" y="169"/>
                  </a:lnTo>
                  <a:lnTo>
                    <a:pt x="0" y="135"/>
                  </a:lnTo>
                  <a:lnTo>
                    <a:pt x="4" y="99"/>
                  </a:lnTo>
                  <a:lnTo>
                    <a:pt x="18" y="67"/>
                  </a:lnTo>
                  <a:lnTo>
                    <a:pt x="42" y="38"/>
                  </a:lnTo>
                  <a:lnTo>
                    <a:pt x="72" y="18"/>
                  </a:lnTo>
                  <a:lnTo>
                    <a:pt x="103" y="4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xmlns="" id="{9457E893-758C-384F-902A-36B5F5BF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7" y="6916738"/>
              <a:ext cx="758825" cy="758825"/>
            </a:xfrm>
            <a:custGeom>
              <a:avLst/>
              <a:gdLst>
                <a:gd name="T0" fmla="*/ 143 w 957"/>
                <a:gd name="T1" fmla="*/ 0 h 955"/>
                <a:gd name="T2" fmla="*/ 177 w 957"/>
                <a:gd name="T3" fmla="*/ 4 h 955"/>
                <a:gd name="T4" fmla="*/ 211 w 957"/>
                <a:gd name="T5" fmla="*/ 20 h 955"/>
                <a:gd name="T6" fmla="*/ 239 w 957"/>
                <a:gd name="T7" fmla="*/ 43 h 955"/>
                <a:gd name="T8" fmla="*/ 259 w 957"/>
                <a:gd name="T9" fmla="*/ 65 h 955"/>
                <a:gd name="T10" fmla="*/ 287 w 957"/>
                <a:gd name="T11" fmla="*/ 95 h 955"/>
                <a:gd name="T12" fmla="*/ 320 w 957"/>
                <a:gd name="T13" fmla="*/ 131 h 955"/>
                <a:gd name="T14" fmla="*/ 358 w 957"/>
                <a:gd name="T15" fmla="*/ 171 h 955"/>
                <a:gd name="T16" fmla="*/ 402 w 957"/>
                <a:gd name="T17" fmla="*/ 217 h 955"/>
                <a:gd name="T18" fmla="*/ 448 w 957"/>
                <a:gd name="T19" fmla="*/ 264 h 955"/>
                <a:gd name="T20" fmla="*/ 495 w 957"/>
                <a:gd name="T21" fmla="*/ 314 h 955"/>
                <a:gd name="T22" fmla="*/ 545 w 957"/>
                <a:gd name="T23" fmla="*/ 366 h 955"/>
                <a:gd name="T24" fmla="*/ 597 w 957"/>
                <a:gd name="T25" fmla="*/ 418 h 955"/>
                <a:gd name="T26" fmla="*/ 647 w 957"/>
                <a:gd name="T27" fmla="*/ 469 h 955"/>
                <a:gd name="T28" fmla="*/ 698 w 957"/>
                <a:gd name="T29" fmla="*/ 519 h 955"/>
                <a:gd name="T30" fmla="*/ 746 w 957"/>
                <a:gd name="T31" fmla="*/ 567 h 955"/>
                <a:gd name="T32" fmla="*/ 792 w 957"/>
                <a:gd name="T33" fmla="*/ 611 h 955"/>
                <a:gd name="T34" fmla="*/ 834 w 957"/>
                <a:gd name="T35" fmla="*/ 651 h 955"/>
                <a:gd name="T36" fmla="*/ 873 w 957"/>
                <a:gd name="T37" fmla="*/ 684 h 955"/>
                <a:gd name="T38" fmla="*/ 905 w 957"/>
                <a:gd name="T39" fmla="*/ 712 h 955"/>
                <a:gd name="T40" fmla="*/ 931 w 957"/>
                <a:gd name="T41" fmla="*/ 738 h 955"/>
                <a:gd name="T42" fmla="*/ 949 w 957"/>
                <a:gd name="T43" fmla="*/ 770 h 955"/>
                <a:gd name="T44" fmla="*/ 957 w 957"/>
                <a:gd name="T45" fmla="*/ 804 h 955"/>
                <a:gd name="T46" fmla="*/ 955 w 957"/>
                <a:gd name="T47" fmla="*/ 840 h 955"/>
                <a:gd name="T48" fmla="*/ 947 w 957"/>
                <a:gd name="T49" fmla="*/ 873 h 955"/>
                <a:gd name="T50" fmla="*/ 927 w 957"/>
                <a:gd name="T51" fmla="*/ 903 h 955"/>
                <a:gd name="T52" fmla="*/ 905 w 957"/>
                <a:gd name="T53" fmla="*/ 927 h 955"/>
                <a:gd name="T54" fmla="*/ 879 w 957"/>
                <a:gd name="T55" fmla="*/ 943 h 955"/>
                <a:gd name="T56" fmla="*/ 850 w 957"/>
                <a:gd name="T57" fmla="*/ 953 h 955"/>
                <a:gd name="T58" fmla="*/ 820 w 957"/>
                <a:gd name="T59" fmla="*/ 955 h 955"/>
                <a:gd name="T60" fmla="*/ 792 w 957"/>
                <a:gd name="T61" fmla="*/ 953 h 955"/>
                <a:gd name="T62" fmla="*/ 762 w 957"/>
                <a:gd name="T63" fmla="*/ 943 h 955"/>
                <a:gd name="T64" fmla="*/ 736 w 957"/>
                <a:gd name="T65" fmla="*/ 925 h 955"/>
                <a:gd name="T66" fmla="*/ 702 w 957"/>
                <a:gd name="T67" fmla="*/ 899 h 955"/>
                <a:gd name="T68" fmla="*/ 667 w 957"/>
                <a:gd name="T69" fmla="*/ 867 h 955"/>
                <a:gd name="T70" fmla="*/ 627 w 957"/>
                <a:gd name="T71" fmla="*/ 832 h 955"/>
                <a:gd name="T72" fmla="*/ 585 w 957"/>
                <a:gd name="T73" fmla="*/ 792 h 955"/>
                <a:gd name="T74" fmla="*/ 541 w 957"/>
                <a:gd name="T75" fmla="*/ 748 h 955"/>
                <a:gd name="T76" fmla="*/ 495 w 957"/>
                <a:gd name="T77" fmla="*/ 704 h 955"/>
                <a:gd name="T78" fmla="*/ 450 w 957"/>
                <a:gd name="T79" fmla="*/ 659 h 955"/>
                <a:gd name="T80" fmla="*/ 404 w 957"/>
                <a:gd name="T81" fmla="*/ 611 h 955"/>
                <a:gd name="T82" fmla="*/ 358 w 957"/>
                <a:gd name="T83" fmla="*/ 565 h 955"/>
                <a:gd name="T84" fmla="*/ 312 w 957"/>
                <a:gd name="T85" fmla="*/ 517 h 955"/>
                <a:gd name="T86" fmla="*/ 269 w 957"/>
                <a:gd name="T87" fmla="*/ 473 h 955"/>
                <a:gd name="T88" fmla="*/ 227 w 957"/>
                <a:gd name="T89" fmla="*/ 430 h 955"/>
                <a:gd name="T90" fmla="*/ 187 w 957"/>
                <a:gd name="T91" fmla="*/ 388 h 955"/>
                <a:gd name="T92" fmla="*/ 151 w 957"/>
                <a:gd name="T93" fmla="*/ 350 h 955"/>
                <a:gd name="T94" fmla="*/ 119 w 957"/>
                <a:gd name="T95" fmla="*/ 316 h 955"/>
                <a:gd name="T96" fmla="*/ 92 w 957"/>
                <a:gd name="T97" fmla="*/ 286 h 955"/>
                <a:gd name="T98" fmla="*/ 70 w 957"/>
                <a:gd name="T99" fmla="*/ 262 h 955"/>
                <a:gd name="T100" fmla="*/ 52 w 957"/>
                <a:gd name="T101" fmla="*/ 245 h 955"/>
                <a:gd name="T102" fmla="*/ 42 w 957"/>
                <a:gd name="T103" fmla="*/ 233 h 955"/>
                <a:gd name="T104" fmla="*/ 38 w 957"/>
                <a:gd name="T105" fmla="*/ 229 h 955"/>
                <a:gd name="T106" fmla="*/ 16 w 957"/>
                <a:gd name="T107" fmla="*/ 199 h 955"/>
                <a:gd name="T108" fmla="*/ 2 w 957"/>
                <a:gd name="T109" fmla="*/ 165 h 955"/>
                <a:gd name="T110" fmla="*/ 0 w 957"/>
                <a:gd name="T111" fmla="*/ 129 h 955"/>
                <a:gd name="T112" fmla="*/ 6 w 957"/>
                <a:gd name="T113" fmla="*/ 95 h 955"/>
                <a:gd name="T114" fmla="*/ 22 w 957"/>
                <a:gd name="T115" fmla="*/ 63 h 955"/>
                <a:gd name="T116" fmla="*/ 46 w 957"/>
                <a:gd name="T117" fmla="*/ 36 h 955"/>
                <a:gd name="T118" fmla="*/ 76 w 957"/>
                <a:gd name="T119" fmla="*/ 14 h 955"/>
                <a:gd name="T120" fmla="*/ 109 w 957"/>
                <a:gd name="T121" fmla="*/ 2 h 955"/>
                <a:gd name="T122" fmla="*/ 143 w 957"/>
                <a:gd name="T12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7" h="955">
                  <a:moveTo>
                    <a:pt x="143" y="0"/>
                  </a:moveTo>
                  <a:lnTo>
                    <a:pt x="177" y="4"/>
                  </a:lnTo>
                  <a:lnTo>
                    <a:pt x="211" y="20"/>
                  </a:lnTo>
                  <a:lnTo>
                    <a:pt x="239" y="43"/>
                  </a:lnTo>
                  <a:lnTo>
                    <a:pt x="259" y="65"/>
                  </a:lnTo>
                  <a:lnTo>
                    <a:pt x="287" y="95"/>
                  </a:lnTo>
                  <a:lnTo>
                    <a:pt x="320" y="131"/>
                  </a:lnTo>
                  <a:lnTo>
                    <a:pt x="358" y="171"/>
                  </a:lnTo>
                  <a:lnTo>
                    <a:pt x="402" y="217"/>
                  </a:lnTo>
                  <a:lnTo>
                    <a:pt x="448" y="264"/>
                  </a:lnTo>
                  <a:lnTo>
                    <a:pt x="495" y="314"/>
                  </a:lnTo>
                  <a:lnTo>
                    <a:pt x="545" y="366"/>
                  </a:lnTo>
                  <a:lnTo>
                    <a:pt x="597" y="418"/>
                  </a:lnTo>
                  <a:lnTo>
                    <a:pt x="647" y="469"/>
                  </a:lnTo>
                  <a:lnTo>
                    <a:pt x="698" y="519"/>
                  </a:lnTo>
                  <a:lnTo>
                    <a:pt x="746" y="567"/>
                  </a:lnTo>
                  <a:lnTo>
                    <a:pt x="792" y="611"/>
                  </a:lnTo>
                  <a:lnTo>
                    <a:pt x="834" y="651"/>
                  </a:lnTo>
                  <a:lnTo>
                    <a:pt x="873" y="684"/>
                  </a:lnTo>
                  <a:lnTo>
                    <a:pt x="905" y="712"/>
                  </a:lnTo>
                  <a:lnTo>
                    <a:pt x="931" y="738"/>
                  </a:lnTo>
                  <a:lnTo>
                    <a:pt x="949" y="770"/>
                  </a:lnTo>
                  <a:lnTo>
                    <a:pt x="957" y="804"/>
                  </a:lnTo>
                  <a:lnTo>
                    <a:pt x="955" y="840"/>
                  </a:lnTo>
                  <a:lnTo>
                    <a:pt x="947" y="873"/>
                  </a:lnTo>
                  <a:lnTo>
                    <a:pt x="927" y="903"/>
                  </a:lnTo>
                  <a:lnTo>
                    <a:pt x="905" y="927"/>
                  </a:lnTo>
                  <a:lnTo>
                    <a:pt x="879" y="943"/>
                  </a:lnTo>
                  <a:lnTo>
                    <a:pt x="850" y="953"/>
                  </a:lnTo>
                  <a:lnTo>
                    <a:pt x="820" y="955"/>
                  </a:lnTo>
                  <a:lnTo>
                    <a:pt x="792" y="953"/>
                  </a:lnTo>
                  <a:lnTo>
                    <a:pt x="762" y="943"/>
                  </a:lnTo>
                  <a:lnTo>
                    <a:pt x="736" y="925"/>
                  </a:lnTo>
                  <a:lnTo>
                    <a:pt x="702" y="899"/>
                  </a:lnTo>
                  <a:lnTo>
                    <a:pt x="667" y="867"/>
                  </a:lnTo>
                  <a:lnTo>
                    <a:pt x="627" y="832"/>
                  </a:lnTo>
                  <a:lnTo>
                    <a:pt x="585" y="792"/>
                  </a:lnTo>
                  <a:lnTo>
                    <a:pt x="541" y="748"/>
                  </a:lnTo>
                  <a:lnTo>
                    <a:pt x="495" y="704"/>
                  </a:lnTo>
                  <a:lnTo>
                    <a:pt x="450" y="659"/>
                  </a:lnTo>
                  <a:lnTo>
                    <a:pt x="404" y="611"/>
                  </a:lnTo>
                  <a:lnTo>
                    <a:pt x="358" y="565"/>
                  </a:lnTo>
                  <a:lnTo>
                    <a:pt x="312" y="517"/>
                  </a:lnTo>
                  <a:lnTo>
                    <a:pt x="269" y="473"/>
                  </a:lnTo>
                  <a:lnTo>
                    <a:pt x="227" y="430"/>
                  </a:lnTo>
                  <a:lnTo>
                    <a:pt x="187" y="388"/>
                  </a:lnTo>
                  <a:lnTo>
                    <a:pt x="151" y="350"/>
                  </a:lnTo>
                  <a:lnTo>
                    <a:pt x="119" y="316"/>
                  </a:lnTo>
                  <a:lnTo>
                    <a:pt x="92" y="286"/>
                  </a:lnTo>
                  <a:lnTo>
                    <a:pt x="70" y="262"/>
                  </a:lnTo>
                  <a:lnTo>
                    <a:pt x="52" y="245"/>
                  </a:lnTo>
                  <a:lnTo>
                    <a:pt x="42" y="233"/>
                  </a:lnTo>
                  <a:lnTo>
                    <a:pt x="38" y="229"/>
                  </a:lnTo>
                  <a:lnTo>
                    <a:pt x="16" y="199"/>
                  </a:lnTo>
                  <a:lnTo>
                    <a:pt x="2" y="165"/>
                  </a:lnTo>
                  <a:lnTo>
                    <a:pt x="0" y="129"/>
                  </a:lnTo>
                  <a:lnTo>
                    <a:pt x="6" y="95"/>
                  </a:lnTo>
                  <a:lnTo>
                    <a:pt x="22" y="63"/>
                  </a:lnTo>
                  <a:lnTo>
                    <a:pt x="46" y="36"/>
                  </a:lnTo>
                  <a:lnTo>
                    <a:pt x="76" y="14"/>
                  </a:lnTo>
                  <a:lnTo>
                    <a:pt x="109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xmlns="" id="{CE9B3D1D-F751-024E-A139-3E9B8E74C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7134225"/>
              <a:ext cx="757238" cy="758825"/>
            </a:xfrm>
            <a:custGeom>
              <a:avLst/>
              <a:gdLst>
                <a:gd name="T0" fmla="*/ 141 w 955"/>
                <a:gd name="T1" fmla="*/ 0 h 958"/>
                <a:gd name="T2" fmla="*/ 175 w 955"/>
                <a:gd name="T3" fmla="*/ 6 h 958"/>
                <a:gd name="T4" fmla="*/ 207 w 955"/>
                <a:gd name="T5" fmla="*/ 20 h 958"/>
                <a:gd name="T6" fmla="*/ 237 w 955"/>
                <a:gd name="T7" fmla="*/ 42 h 958"/>
                <a:gd name="T8" fmla="*/ 255 w 955"/>
                <a:gd name="T9" fmla="*/ 62 h 958"/>
                <a:gd name="T10" fmla="*/ 278 w 955"/>
                <a:gd name="T11" fmla="*/ 90 h 958"/>
                <a:gd name="T12" fmla="*/ 310 w 955"/>
                <a:gd name="T13" fmla="*/ 122 h 958"/>
                <a:gd name="T14" fmla="*/ 346 w 955"/>
                <a:gd name="T15" fmla="*/ 160 h 958"/>
                <a:gd name="T16" fmla="*/ 388 w 955"/>
                <a:gd name="T17" fmla="*/ 203 h 958"/>
                <a:gd name="T18" fmla="*/ 432 w 955"/>
                <a:gd name="T19" fmla="*/ 249 h 958"/>
                <a:gd name="T20" fmla="*/ 479 w 955"/>
                <a:gd name="T21" fmla="*/ 299 h 958"/>
                <a:gd name="T22" fmla="*/ 527 w 955"/>
                <a:gd name="T23" fmla="*/ 349 h 958"/>
                <a:gd name="T24" fmla="*/ 579 w 955"/>
                <a:gd name="T25" fmla="*/ 400 h 958"/>
                <a:gd name="T26" fmla="*/ 631 w 955"/>
                <a:gd name="T27" fmla="*/ 452 h 958"/>
                <a:gd name="T28" fmla="*/ 680 w 955"/>
                <a:gd name="T29" fmla="*/ 504 h 958"/>
                <a:gd name="T30" fmla="*/ 732 w 955"/>
                <a:gd name="T31" fmla="*/ 554 h 958"/>
                <a:gd name="T32" fmla="*/ 780 w 955"/>
                <a:gd name="T33" fmla="*/ 599 h 958"/>
                <a:gd name="T34" fmla="*/ 826 w 955"/>
                <a:gd name="T35" fmla="*/ 643 h 958"/>
                <a:gd name="T36" fmla="*/ 869 w 955"/>
                <a:gd name="T37" fmla="*/ 681 h 958"/>
                <a:gd name="T38" fmla="*/ 907 w 955"/>
                <a:gd name="T39" fmla="*/ 715 h 958"/>
                <a:gd name="T40" fmla="*/ 931 w 955"/>
                <a:gd name="T41" fmla="*/ 743 h 958"/>
                <a:gd name="T42" fmla="*/ 949 w 955"/>
                <a:gd name="T43" fmla="*/ 775 h 958"/>
                <a:gd name="T44" fmla="*/ 955 w 955"/>
                <a:gd name="T45" fmla="*/ 808 h 958"/>
                <a:gd name="T46" fmla="*/ 955 w 955"/>
                <a:gd name="T47" fmla="*/ 842 h 958"/>
                <a:gd name="T48" fmla="*/ 943 w 955"/>
                <a:gd name="T49" fmla="*/ 878 h 958"/>
                <a:gd name="T50" fmla="*/ 923 w 955"/>
                <a:gd name="T51" fmla="*/ 908 h 958"/>
                <a:gd name="T52" fmla="*/ 901 w 955"/>
                <a:gd name="T53" fmla="*/ 930 h 958"/>
                <a:gd name="T54" fmla="*/ 875 w 955"/>
                <a:gd name="T55" fmla="*/ 944 h 958"/>
                <a:gd name="T56" fmla="*/ 847 w 955"/>
                <a:gd name="T57" fmla="*/ 954 h 958"/>
                <a:gd name="T58" fmla="*/ 820 w 955"/>
                <a:gd name="T59" fmla="*/ 958 h 958"/>
                <a:gd name="T60" fmla="*/ 788 w 955"/>
                <a:gd name="T61" fmla="*/ 954 h 958"/>
                <a:gd name="T62" fmla="*/ 758 w 955"/>
                <a:gd name="T63" fmla="*/ 942 h 958"/>
                <a:gd name="T64" fmla="*/ 732 w 955"/>
                <a:gd name="T65" fmla="*/ 924 h 958"/>
                <a:gd name="T66" fmla="*/ 688 w 955"/>
                <a:gd name="T67" fmla="*/ 888 h 958"/>
                <a:gd name="T68" fmla="*/ 643 w 955"/>
                <a:gd name="T69" fmla="*/ 846 h 958"/>
                <a:gd name="T70" fmla="*/ 593 w 955"/>
                <a:gd name="T71" fmla="*/ 799 h 958"/>
                <a:gd name="T72" fmla="*/ 541 w 955"/>
                <a:gd name="T73" fmla="*/ 749 h 958"/>
                <a:gd name="T74" fmla="*/ 485 w 955"/>
                <a:gd name="T75" fmla="*/ 695 h 958"/>
                <a:gd name="T76" fmla="*/ 432 w 955"/>
                <a:gd name="T77" fmla="*/ 641 h 958"/>
                <a:gd name="T78" fmla="*/ 378 w 955"/>
                <a:gd name="T79" fmla="*/ 586 h 958"/>
                <a:gd name="T80" fmla="*/ 324 w 955"/>
                <a:gd name="T81" fmla="*/ 532 h 958"/>
                <a:gd name="T82" fmla="*/ 270 w 955"/>
                <a:gd name="T83" fmla="*/ 478 h 958"/>
                <a:gd name="T84" fmla="*/ 221 w 955"/>
                <a:gd name="T85" fmla="*/ 426 h 958"/>
                <a:gd name="T86" fmla="*/ 175 w 955"/>
                <a:gd name="T87" fmla="*/ 377 h 958"/>
                <a:gd name="T88" fmla="*/ 131 w 955"/>
                <a:gd name="T89" fmla="*/ 333 h 958"/>
                <a:gd name="T90" fmla="*/ 93 w 955"/>
                <a:gd name="T91" fmla="*/ 291 h 958"/>
                <a:gd name="T92" fmla="*/ 62 w 955"/>
                <a:gd name="T93" fmla="*/ 257 h 958"/>
                <a:gd name="T94" fmla="*/ 36 w 955"/>
                <a:gd name="T95" fmla="*/ 229 h 958"/>
                <a:gd name="T96" fmla="*/ 16 w 955"/>
                <a:gd name="T97" fmla="*/ 199 h 958"/>
                <a:gd name="T98" fmla="*/ 2 w 955"/>
                <a:gd name="T99" fmla="*/ 168 h 958"/>
                <a:gd name="T100" fmla="*/ 0 w 955"/>
                <a:gd name="T101" fmla="*/ 132 h 958"/>
                <a:gd name="T102" fmla="*/ 6 w 955"/>
                <a:gd name="T103" fmla="*/ 98 h 958"/>
                <a:gd name="T104" fmla="*/ 20 w 955"/>
                <a:gd name="T105" fmla="*/ 64 h 958"/>
                <a:gd name="T106" fmla="*/ 42 w 955"/>
                <a:gd name="T107" fmla="*/ 36 h 958"/>
                <a:gd name="T108" fmla="*/ 71 w 955"/>
                <a:gd name="T109" fmla="*/ 14 h 958"/>
                <a:gd name="T110" fmla="*/ 105 w 955"/>
                <a:gd name="T111" fmla="*/ 2 h 958"/>
                <a:gd name="T112" fmla="*/ 141 w 955"/>
                <a:gd name="T113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958">
                  <a:moveTo>
                    <a:pt x="141" y="0"/>
                  </a:moveTo>
                  <a:lnTo>
                    <a:pt x="175" y="6"/>
                  </a:lnTo>
                  <a:lnTo>
                    <a:pt x="207" y="20"/>
                  </a:lnTo>
                  <a:lnTo>
                    <a:pt x="237" y="42"/>
                  </a:lnTo>
                  <a:lnTo>
                    <a:pt x="255" y="62"/>
                  </a:lnTo>
                  <a:lnTo>
                    <a:pt x="278" y="90"/>
                  </a:lnTo>
                  <a:lnTo>
                    <a:pt x="310" y="122"/>
                  </a:lnTo>
                  <a:lnTo>
                    <a:pt x="346" y="160"/>
                  </a:lnTo>
                  <a:lnTo>
                    <a:pt x="388" y="203"/>
                  </a:lnTo>
                  <a:lnTo>
                    <a:pt x="432" y="249"/>
                  </a:lnTo>
                  <a:lnTo>
                    <a:pt x="479" y="299"/>
                  </a:lnTo>
                  <a:lnTo>
                    <a:pt x="527" y="349"/>
                  </a:lnTo>
                  <a:lnTo>
                    <a:pt x="579" y="400"/>
                  </a:lnTo>
                  <a:lnTo>
                    <a:pt x="631" y="452"/>
                  </a:lnTo>
                  <a:lnTo>
                    <a:pt x="680" y="504"/>
                  </a:lnTo>
                  <a:lnTo>
                    <a:pt x="732" y="554"/>
                  </a:lnTo>
                  <a:lnTo>
                    <a:pt x="780" y="599"/>
                  </a:lnTo>
                  <a:lnTo>
                    <a:pt x="826" y="643"/>
                  </a:lnTo>
                  <a:lnTo>
                    <a:pt x="869" y="681"/>
                  </a:lnTo>
                  <a:lnTo>
                    <a:pt x="907" y="715"/>
                  </a:lnTo>
                  <a:lnTo>
                    <a:pt x="931" y="743"/>
                  </a:lnTo>
                  <a:lnTo>
                    <a:pt x="949" y="775"/>
                  </a:lnTo>
                  <a:lnTo>
                    <a:pt x="955" y="808"/>
                  </a:lnTo>
                  <a:lnTo>
                    <a:pt x="955" y="842"/>
                  </a:lnTo>
                  <a:lnTo>
                    <a:pt x="943" y="878"/>
                  </a:lnTo>
                  <a:lnTo>
                    <a:pt x="923" y="908"/>
                  </a:lnTo>
                  <a:lnTo>
                    <a:pt x="901" y="930"/>
                  </a:lnTo>
                  <a:lnTo>
                    <a:pt x="875" y="944"/>
                  </a:lnTo>
                  <a:lnTo>
                    <a:pt x="847" y="954"/>
                  </a:lnTo>
                  <a:lnTo>
                    <a:pt x="820" y="958"/>
                  </a:lnTo>
                  <a:lnTo>
                    <a:pt x="788" y="954"/>
                  </a:lnTo>
                  <a:lnTo>
                    <a:pt x="758" y="942"/>
                  </a:lnTo>
                  <a:lnTo>
                    <a:pt x="732" y="924"/>
                  </a:lnTo>
                  <a:lnTo>
                    <a:pt x="688" y="888"/>
                  </a:lnTo>
                  <a:lnTo>
                    <a:pt x="643" y="846"/>
                  </a:lnTo>
                  <a:lnTo>
                    <a:pt x="593" y="799"/>
                  </a:lnTo>
                  <a:lnTo>
                    <a:pt x="541" y="749"/>
                  </a:lnTo>
                  <a:lnTo>
                    <a:pt x="485" y="695"/>
                  </a:lnTo>
                  <a:lnTo>
                    <a:pt x="432" y="641"/>
                  </a:lnTo>
                  <a:lnTo>
                    <a:pt x="378" y="586"/>
                  </a:lnTo>
                  <a:lnTo>
                    <a:pt x="324" y="532"/>
                  </a:lnTo>
                  <a:lnTo>
                    <a:pt x="270" y="478"/>
                  </a:lnTo>
                  <a:lnTo>
                    <a:pt x="221" y="426"/>
                  </a:lnTo>
                  <a:lnTo>
                    <a:pt x="175" y="377"/>
                  </a:lnTo>
                  <a:lnTo>
                    <a:pt x="131" y="333"/>
                  </a:lnTo>
                  <a:lnTo>
                    <a:pt x="93" y="291"/>
                  </a:lnTo>
                  <a:lnTo>
                    <a:pt x="62" y="257"/>
                  </a:lnTo>
                  <a:lnTo>
                    <a:pt x="36" y="229"/>
                  </a:lnTo>
                  <a:lnTo>
                    <a:pt x="16" y="199"/>
                  </a:lnTo>
                  <a:lnTo>
                    <a:pt x="2" y="168"/>
                  </a:lnTo>
                  <a:lnTo>
                    <a:pt x="0" y="132"/>
                  </a:lnTo>
                  <a:lnTo>
                    <a:pt x="6" y="98"/>
                  </a:lnTo>
                  <a:lnTo>
                    <a:pt x="20" y="64"/>
                  </a:lnTo>
                  <a:lnTo>
                    <a:pt x="42" y="36"/>
                  </a:lnTo>
                  <a:lnTo>
                    <a:pt x="71" y="14"/>
                  </a:lnTo>
                  <a:lnTo>
                    <a:pt x="105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xmlns="" id="{D8C1F62F-C8B1-2D47-9F03-9A6DC2236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1663" y="4746625"/>
              <a:ext cx="1301750" cy="2168525"/>
            </a:xfrm>
            <a:custGeom>
              <a:avLst/>
              <a:gdLst>
                <a:gd name="T0" fmla="*/ 273 w 1640"/>
                <a:gd name="T1" fmla="*/ 2460 h 2733"/>
                <a:gd name="T2" fmla="*/ 873 w 1640"/>
                <a:gd name="T3" fmla="*/ 2406 h 2733"/>
                <a:gd name="T4" fmla="*/ 915 w 1640"/>
                <a:gd name="T5" fmla="*/ 2269 h 2733"/>
                <a:gd name="T6" fmla="*/ 967 w 1640"/>
                <a:gd name="T7" fmla="*/ 2100 h 2733"/>
                <a:gd name="T8" fmla="*/ 1027 w 1640"/>
                <a:gd name="T9" fmla="*/ 1903 h 2733"/>
                <a:gd name="T10" fmla="*/ 1088 w 1640"/>
                <a:gd name="T11" fmla="*/ 1686 h 2733"/>
                <a:gd name="T12" fmla="*/ 1150 w 1640"/>
                <a:gd name="T13" fmla="*/ 1457 h 2733"/>
                <a:gd name="T14" fmla="*/ 1210 w 1640"/>
                <a:gd name="T15" fmla="*/ 1224 h 2733"/>
                <a:gd name="T16" fmla="*/ 1263 w 1640"/>
                <a:gd name="T17" fmla="*/ 993 h 2733"/>
                <a:gd name="T18" fmla="*/ 1311 w 1640"/>
                <a:gd name="T19" fmla="*/ 774 h 2733"/>
                <a:gd name="T20" fmla="*/ 1345 w 1640"/>
                <a:gd name="T21" fmla="*/ 569 h 2733"/>
                <a:gd name="T22" fmla="*/ 1305 w 1640"/>
                <a:gd name="T23" fmla="*/ 454 h 2733"/>
                <a:gd name="T24" fmla="*/ 1158 w 1640"/>
                <a:gd name="T25" fmla="*/ 410 h 2733"/>
                <a:gd name="T26" fmla="*/ 969 w 1640"/>
                <a:gd name="T27" fmla="*/ 370 h 2733"/>
                <a:gd name="T28" fmla="*/ 750 w 1640"/>
                <a:gd name="T29" fmla="*/ 334 h 2733"/>
                <a:gd name="T30" fmla="*/ 513 w 1640"/>
                <a:gd name="T31" fmla="*/ 307 h 2733"/>
                <a:gd name="T32" fmla="*/ 273 w 1640"/>
                <a:gd name="T33" fmla="*/ 283 h 2733"/>
                <a:gd name="T34" fmla="*/ 197 w 1640"/>
                <a:gd name="T35" fmla="*/ 4 h 2733"/>
                <a:gd name="T36" fmla="*/ 334 w 1640"/>
                <a:gd name="T37" fmla="*/ 14 h 2733"/>
                <a:gd name="T38" fmla="*/ 501 w 1640"/>
                <a:gd name="T39" fmla="*/ 28 h 2733"/>
                <a:gd name="T40" fmla="*/ 690 w 1640"/>
                <a:gd name="T41" fmla="*/ 50 h 2733"/>
                <a:gd name="T42" fmla="*/ 889 w 1640"/>
                <a:gd name="T43" fmla="*/ 78 h 2733"/>
                <a:gd name="T44" fmla="*/ 1084 w 1640"/>
                <a:gd name="T45" fmla="*/ 113 h 2733"/>
                <a:gd name="T46" fmla="*/ 1269 w 1640"/>
                <a:gd name="T47" fmla="*/ 157 h 2733"/>
                <a:gd name="T48" fmla="*/ 1429 w 1640"/>
                <a:gd name="T49" fmla="*/ 211 h 2733"/>
                <a:gd name="T50" fmla="*/ 1552 w 1640"/>
                <a:gd name="T51" fmla="*/ 275 h 2733"/>
                <a:gd name="T52" fmla="*/ 1618 w 1640"/>
                <a:gd name="T53" fmla="*/ 334 h 2733"/>
                <a:gd name="T54" fmla="*/ 1640 w 1640"/>
                <a:gd name="T55" fmla="*/ 390 h 2733"/>
                <a:gd name="T56" fmla="*/ 1632 w 1640"/>
                <a:gd name="T57" fmla="*/ 504 h 2733"/>
                <a:gd name="T58" fmla="*/ 1606 w 1640"/>
                <a:gd name="T59" fmla="*/ 683 h 2733"/>
                <a:gd name="T60" fmla="*/ 1568 w 1640"/>
                <a:gd name="T61" fmla="*/ 878 h 2733"/>
                <a:gd name="T62" fmla="*/ 1524 w 1640"/>
                <a:gd name="T63" fmla="*/ 1085 h 2733"/>
                <a:gd name="T64" fmla="*/ 1472 w 1640"/>
                <a:gd name="T65" fmla="*/ 1298 h 2733"/>
                <a:gd name="T66" fmla="*/ 1419 w 1640"/>
                <a:gd name="T67" fmla="*/ 1513 h 2733"/>
                <a:gd name="T68" fmla="*/ 1361 w 1640"/>
                <a:gd name="T69" fmla="*/ 1724 h 2733"/>
                <a:gd name="T70" fmla="*/ 1305 w 1640"/>
                <a:gd name="T71" fmla="*/ 1923 h 2733"/>
                <a:gd name="T72" fmla="*/ 1250 w 1640"/>
                <a:gd name="T73" fmla="*/ 2110 h 2733"/>
                <a:gd name="T74" fmla="*/ 1200 w 1640"/>
                <a:gd name="T75" fmla="*/ 2275 h 2733"/>
                <a:gd name="T76" fmla="*/ 1158 w 1640"/>
                <a:gd name="T77" fmla="*/ 2416 h 2733"/>
                <a:gd name="T78" fmla="*/ 1122 w 1640"/>
                <a:gd name="T79" fmla="*/ 2528 h 2733"/>
                <a:gd name="T80" fmla="*/ 1098 w 1640"/>
                <a:gd name="T81" fmla="*/ 2603 h 2733"/>
                <a:gd name="T82" fmla="*/ 1086 w 1640"/>
                <a:gd name="T83" fmla="*/ 2639 h 2733"/>
                <a:gd name="T84" fmla="*/ 1051 w 1640"/>
                <a:gd name="T85" fmla="*/ 2697 h 2733"/>
                <a:gd name="T86" fmla="*/ 991 w 1640"/>
                <a:gd name="T87" fmla="*/ 2729 h 2733"/>
                <a:gd name="T88" fmla="*/ 137 w 1640"/>
                <a:gd name="T89" fmla="*/ 2733 h 2733"/>
                <a:gd name="T90" fmla="*/ 68 w 1640"/>
                <a:gd name="T91" fmla="*/ 2715 h 2733"/>
                <a:gd name="T92" fmla="*/ 18 w 1640"/>
                <a:gd name="T93" fmla="*/ 2665 h 2733"/>
                <a:gd name="T94" fmla="*/ 0 w 1640"/>
                <a:gd name="T95" fmla="*/ 2597 h 2733"/>
                <a:gd name="T96" fmla="*/ 6 w 1640"/>
                <a:gd name="T97" fmla="*/ 100 h 2733"/>
                <a:gd name="T98" fmla="*/ 44 w 1640"/>
                <a:gd name="T99" fmla="*/ 36 h 2733"/>
                <a:gd name="T100" fmla="*/ 107 w 1640"/>
                <a:gd name="T101" fmla="*/ 2 h 2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3">
                  <a:moveTo>
                    <a:pt x="273" y="283"/>
                  </a:moveTo>
                  <a:lnTo>
                    <a:pt x="273" y="2460"/>
                  </a:lnTo>
                  <a:lnTo>
                    <a:pt x="858" y="2460"/>
                  </a:lnTo>
                  <a:lnTo>
                    <a:pt x="873" y="2406"/>
                  </a:lnTo>
                  <a:lnTo>
                    <a:pt x="893" y="2343"/>
                  </a:lnTo>
                  <a:lnTo>
                    <a:pt x="915" y="2269"/>
                  </a:lnTo>
                  <a:lnTo>
                    <a:pt x="941" y="2187"/>
                  </a:lnTo>
                  <a:lnTo>
                    <a:pt x="967" y="2100"/>
                  </a:lnTo>
                  <a:lnTo>
                    <a:pt x="997" y="2004"/>
                  </a:lnTo>
                  <a:lnTo>
                    <a:pt x="1027" y="1903"/>
                  </a:lnTo>
                  <a:lnTo>
                    <a:pt x="1057" y="1795"/>
                  </a:lnTo>
                  <a:lnTo>
                    <a:pt x="1088" y="1686"/>
                  </a:lnTo>
                  <a:lnTo>
                    <a:pt x="1118" y="1572"/>
                  </a:lnTo>
                  <a:lnTo>
                    <a:pt x="1150" y="1457"/>
                  </a:lnTo>
                  <a:lnTo>
                    <a:pt x="1180" y="1341"/>
                  </a:lnTo>
                  <a:lnTo>
                    <a:pt x="1210" y="1224"/>
                  </a:lnTo>
                  <a:lnTo>
                    <a:pt x="1238" y="1109"/>
                  </a:lnTo>
                  <a:lnTo>
                    <a:pt x="1263" y="993"/>
                  </a:lnTo>
                  <a:lnTo>
                    <a:pt x="1289" y="882"/>
                  </a:lnTo>
                  <a:lnTo>
                    <a:pt x="1311" y="774"/>
                  </a:lnTo>
                  <a:lnTo>
                    <a:pt x="1329" y="669"/>
                  </a:lnTo>
                  <a:lnTo>
                    <a:pt x="1345" y="569"/>
                  </a:lnTo>
                  <a:lnTo>
                    <a:pt x="1359" y="476"/>
                  </a:lnTo>
                  <a:lnTo>
                    <a:pt x="1305" y="454"/>
                  </a:lnTo>
                  <a:lnTo>
                    <a:pt x="1238" y="432"/>
                  </a:lnTo>
                  <a:lnTo>
                    <a:pt x="1158" y="410"/>
                  </a:lnTo>
                  <a:lnTo>
                    <a:pt x="1066" y="390"/>
                  </a:lnTo>
                  <a:lnTo>
                    <a:pt x="969" y="370"/>
                  </a:lnTo>
                  <a:lnTo>
                    <a:pt x="862" y="352"/>
                  </a:lnTo>
                  <a:lnTo>
                    <a:pt x="750" y="334"/>
                  </a:lnTo>
                  <a:lnTo>
                    <a:pt x="633" y="320"/>
                  </a:lnTo>
                  <a:lnTo>
                    <a:pt x="513" y="307"/>
                  </a:lnTo>
                  <a:lnTo>
                    <a:pt x="394" y="293"/>
                  </a:lnTo>
                  <a:lnTo>
                    <a:pt x="273" y="283"/>
                  </a:lnTo>
                  <a:close/>
                  <a:moveTo>
                    <a:pt x="145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4" y="14"/>
                  </a:lnTo>
                  <a:lnTo>
                    <a:pt x="414" y="20"/>
                  </a:lnTo>
                  <a:lnTo>
                    <a:pt x="501" y="28"/>
                  </a:lnTo>
                  <a:lnTo>
                    <a:pt x="595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89" y="78"/>
                  </a:lnTo>
                  <a:lnTo>
                    <a:pt x="987" y="96"/>
                  </a:lnTo>
                  <a:lnTo>
                    <a:pt x="1084" y="113"/>
                  </a:lnTo>
                  <a:lnTo>
                    <a:pt x="1180" y="135"/>
                  </a:lnTo>
                  <a:lnTo>
                    <a:pt x="1269" y="157"/>
                  </a:lnTo>
                  <a:lnTo>
                    <a:pt x="1351" y="183"/>
                  </a:lnTo>
                  <a:lnTo>
                    <a:pt x="1429" y="211"/>
                  </a:lnTo>
                  <a:lnTo>
                    <a:pt x="1494" y="241"/>
                  </a:lnTo>
                  <a:lnTo>
                    <a:pt x="1552" y="275"/>
                  </a:lnTo>
                  <a:lnTo>
                    <a:pt x="1598" y="310"/>
                  </a:lnTo>
                  <a:lnTo>
                    <a:pt x="1618" y="334"/>
                  </a:lnTo>
                  <a:lnTo>
                    <a:pt x="1632" y="360"/>
                  </a:lnTo>
                  <a:lnTo>
                    <a:pt x="1640" y="390"/>
                  </a:lnTo>
                  <a:lnTo>
                    <a:pt x="1640" y="422"/>
                  </a:lnTo>
                  <a:lnTo>
                    <a:pt x="1632" y="504"/>
                  </a:lnTo>
                  <a:lnTo>
                    <a:pt x="1620" y="591"/>
                  </a:lnTo>
                  <a:lnTo>
                    <a:pt x="1606" y="683"/>
                  </a:lnTo>
                  <a:lnTo>
                    <a:pt x="1588" y="778"/>
                  </a:lnTo>
                  <a:lnTo>
                    <a:pt x="1568" y="878"/>
                  </a:lnTo>
                  <a:lnTo>
                    <a:pt x="1546" y="981"/>
                  </a:lnTo>
                  <a:lnTo>
                    <a:pt x="1524" y="1085"/>
                  </a:lnTo>
                  <a:lnTo>
                    <a:pt x="1498" y="1192"/>
                  </a:lnTo>
                  <a:lnTo>
                    <a:pt x="1472" y="1298"/>
                  </a:lnTo>
                  <a:lnTo>
                    <a:pt x="1447" y="1405"/>
                  </a:lnTo>
                  <a:lnTo>
                    <a:pt x="1419" y="1513"/>
                  </a:lnTo>
                  <a:lnTo>
                    <a:pt x="1391" y="1618"/>
                  </a:lnTo>
                  <a:lnTo>
                    <a:pt x="1361" y="1724"/>
                  </a:lnTo>
                  <a:lnTo>
                    <a:pt x="1333" y="1825"/>
                  </a:lnTo>
                  <a:lnTo>
                    <a:pt x="1305" y="1923"/>
                  </a:lnTo>
                  <a:lnTo>
                    <a:pt x="1277" y="2018"/>
                  </a:lnTo>
                  <a:lnTo>
                    <a:pt x="1250" y="2110"/>
                  </a:lnTo>
                  <a:lnTo>
                    <a:pt x="1226" y="2195"/>
                  </a:lnTo>
                  <a:lnTo>
                    <a:pt x="1200" y="2275"/>
                  </a:lnTo>
                  <a:lnTo>
                    <a:pt x="1178" y="2349"/>
                  </a:lnTo>
                  <a:lnTo>
                    <a:pt x="1158" y="2416"/>
                  </a:lnTo>
                  <a:lnTo>
                    <a:pt x="1138" y="2476"/>
                  </a:lnTo>
                  <a:lnTo>
                    <a:pt x="1122" y="2528"/>
                  </a:lnTo>
                  <a:lnTo>
                    <a:pt x="1108" y="2570"/>
                  </a:lnTo>
                  <a:lnTo>
                    <a:pt x="1098" y="2603"/>
                  </a:lnTo>
                  <a:lnTo>
                    <a:pt x="1090" y="2627"/>
                  </a:lnTo>
                  <a:lnTo>
                    <a:pt x="1086" y="2639"/>
                  </a:lnTo>
                  <a:lnTo>
                    <a:pt x="1072" y="2671"/>
                  </a:lnTo>
                  <a:lnTo>
                    <a:pt x="1051" y="2697"/>
                  </a:lnTo>
                  <a:lnTo>
                    <a:pt x="1023" y="2717"/>
                  </a:lnTo>
                  <a:lnTo>
                    <a:pt x="991" y="2729"/>
                  </a:lnTo>
                  <a:lnTo>
                    <a:pt x="957" y="2733"/>
                  </a:lnTo>
                  <a:lnTo>
                    <a:pt x="137" y="2733"/>
                  </a:lnTo>
                  <a:lnTo>
                    <a:pt x="99" y="2729"/>
                  </a:lnTo>
                  <a:lnTo>
                    <a:pt x="68" y="2715"/>
                  </a:lnTo>
                  <a:lnTo>
                    <a:pt x="40" y="2693"/>
                  </a:lnTo>
                  <a:lnTo>
                    <a:pt x="18" y="2665"/>
                  </a:lnTo>
                  <a:lnTo>
                    <a:pt x="4" y="2633"/>
                  </a:lnTo>
                  <a:lnTo>
                    <a:pt x="0" y="2597"/>
                  </a:lnTo>
                  <a:lnTo>
                    <a:pt x="0" y="135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6"/>
                  </a:lnTo>
                  <a:lnTo>
                    <a:pt x="74" y="16"/>
                  </a:lnTo>
                  <a:lnTo>
                    <a:pt x="107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xmlns="" id="{8F988D23-4DC3-5F43-9FC1-94110397E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863" y="4962525"/>
              <a:ext cx="1514475" cy="2171700"/>
            </a:xfrm>
            <a:custGeom>
              <a:avLst/>
              <a:gdLst>
                <a:gd name="T0" fmla="*/ 1462 w 1908"/>
                <a:gd name="T1" fmla="*/ 282 h 2734"/>
                <a:gd name="T2" fmla="*/ 1148 w 1908"/>
                <a:gd name="T3" fmla="*/ 308 h 2734"/>
                <a:gd name="T4" fmla="*/ 877 w 1908"/>
                <a:gd name="T5" fmla="*/ 346 h 2734"/>
                <a:gd name="T6" fmla="*/ 649 w 1908"/>
                <a:gd name="T7" fmla="*/ 394 h 2734"/>
                <a:gd name="T8" fmla="*/ 465 w 1908"/>
                <a:gd name="T9" fmla="*/ 440 h 2734"/>
                <a:gd name="T10" fmla="*/ 328 w 1908"/>
                <a:gd name="T11" fmla="*/ 483 h 2734"/>
                <a:gd name="T12" fmla="*/ 400 w 1908"/>
                <a:gd name="T13" fmla="*/ 647 h 2734"/>
                <a:gd name="T14" fmla="*/ 481 w 1908"/>
                <a:gd name="T15" fmla="*/ 844 h 2734"/>
                <a:gd name="T16" fmla="*/ 567 w 1908"/>
                <a:gd name="T17" fmla="*/ 1065 h 2734"/>
                <a:gd name="T18" fmla="*/ 657 w 1908"/>
                <a:gd name="T19" fmla="*/ 1301 h 2734"/>
                <a:gd name="T20" fmla="*/ 744 w 1908"/>
                <a:gd name="T21" fmla="*/ 1544 h 2734"/>
                <a:gd name="T22" fmla="*/ 828 w 1908"/>
                <a:gd name="T23" fmla="*/ 1783 h 2734"/>
                <a:gd name="T24" fmla="*/ 905 w 1908"/>
                <a:gd name="T25" fmla="*/ 2010 h 2734"/>
                <a:gd name="T26" fmla="*/ 975 w 1908"/>
                <a:gd name="T27" fmla="*/ 2215 h 2734"/>
                <a:gd name="T28" fmla="*/ 1031 w 1908"/>
                <a:gd name="T29" fmla="*/ 2388 h 2734"/>
                <a:gd name="T30" fmla="*/ 1633 w 1908"/>
                <a:gd name="T31" fmla="*/ 2460 h 2734"/>
                <a:gd name="T32" fmla="*/ 1771 w 1908"/>
                <a:gd name="T33" fmla="*/ 0 h 2734"/>
                <a:gd name="T34" fmla="*/ 1840 w 1908"/>
                <a:gd name="T35" fmla="*/ 18 h 2734"/>
                <a:gd name="T36" fmla="*/ 1888 w 1908"/>
                <a:gd name="T37" fmla="*/ 67 h 2734"/>
                <a:gd name="T38" fmla="*/ 1908 w 1908"/>
                <a:gd name="T39" fmla="*/ 137 h 2734"/>
                <a:gd name="T40" fmla="*/ 1902 w 1908"/>
                <a:gd name="T41" fmla="*/ 2633 h 2734"/>
                <a:gd name="T42" fmla="*/ 1868 w 1908"/>
                <a:gd name="T43" fmla="*/ 2695 h 2734"/>
                <a:gd name="T44" fmla="*/ 1807 w 1908"/>
                <a:gd name="T45" fmla="*/ 2728 h 2734"/>
                <a:gd name="T46" fmla="*/ 951 w 1908"/>
                <a:gd name="T47" fmla="*/ 2734 h 2734"/>
                <a:gd name="T48" fmla="*/ 883 w 1908"/>
                <a:gd name="T49" fmla="*/ 2716 h 2734"/>
                <a:gd name="T50" fmla="*/ 834 w 1908"/>
                <a:gd name="T51" fmla="*/ 2667 h 2734"/>
                <a:gd name="T52" fmla="*/ 806 w 1908"/>
                <a:gd name="T53" fmla="*/ 2583 h 2734"/>
                <a:gd name="T54" fmla="*/ 766 w 1908"/>
                <a:gd name="T55" fmla="*/ 2456 h 2734"/>
                <a:gd name="T56" fmla="*/ 714 w 1908"/>
                <a:gd name="T57" fmla="*/ 2295 h 2734"/>
                <a:gd name="T58" fmla="*/ 651 w 1908"/>
                <a:gd name="T59" fmla="*/ 2107 h 2734"/>
                <a:gd name="T60" fmla="*/ 581 w 1908"/>
                <a:gd name="T61" fmla="*/ 1902 h 2734"/>
                <a:gd name="T62" fmla="*/ 503 w 1908"/>
                <a:gd name="T63" fmla="*/ 1687 h 2734"/>
                <a:gd name="T64" fmla="*/ 426 w 1908"/>
                <a:gd name="T65" fmla="*/ 1467 h 2734"/>
                <a:gd name="T66" fmla="*/ 344 w 1908"/>
                <a:gd name="T67" fmla="*/ 1252 h 2734"/>
                <a:gd name="T68" fmla="*/ 267 w 1908"/>
                <a:gd name="T69" fmla="*/ 1047 h 2734"/>
                <a:gd name="T70" fmla="*/ 193 w 1908"/>
                <a:gd name="T71" fmla="*/ 859 h 2734"/>
                <a:gd name="T72" fmla="*/ 125 w 1908"/>
                <a:gd name="T73" fmla="*/ 698 h 2734"/>
                <a:gd name="T74" fmla="*/ 68 w 1908"/>
                <a:gd name="T75" fmla="*/ 571 h 2734"/>
                <a:gd name="T76" fmla="*/ 20 w 1908"/>
                <a:gd name="T77" fmla="*/ 481 h 2734"/>
                <a:gd name="T78" fmla="*/ 0 w 1908"/>
                <a:gd name="T79" fmla="*/ 410 h 2734"/>
                <a:gd name="T80" fmla="*/ 20 w 1908"/>
                <a:gd name="T81" fmla="*/ 336 h 2734"/>
                <a:gd name="T82" fmla="*/ 78 w 1908"/>
                <a:gd name="T83" fmla="*/ 286 h 2734"/>
                <a:gd name="T84" fmla="*/ 107 w 1908"/>
                <a:gd name="T85" fmla="*/ 272 h 2734"/>
                <a:gd name="T86" fmla="*/ 177 w 1908"/>
                <a:gd name="T87" fmla="*/ 244 h 2734"/>
                <a:gd name="T88" fmla="*/ 288 w 1908"/>
                <a:gd name="T89" fmla="*/ 207 h 2734"/>
                <a:gd name="T90" fmla="*/ 442 w 1908"/>
                <a:gd name="T91" fmla="*/ 163 h 2734"/>
                <a:gd name="T92" fmla="*/ 631 w 1908"/>
                <a:gd name="T93" fmla="*/ 115 h 2734"/>
                <a:gd name="T94" fmla="*/ 861 w 1908"/>
                <a:gd name="T95" fmla="*/ 71 h 2734"/>
                <a:gd name="T96" fmla="*/ 1128 w 1908"/>
                <a:gd name="T97" fmla="*/ 36 h 2734"/>
                <a:gd name="T98" fmla="*/ 1430 w 1908"/>
                <a:gd name="T99" fmla="*/ 10 h 2734"/>
                <a:gd name="T100" fmla="*/ 1771 w 1908"/>
                <a:gd name="T101" fmla="*/ 0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08" h="2734">
                  <a:moveTo>
                    <a:pt x="1633" y="274"/>
                  </a:moveTo>
                  <a:lnTo>
                    <a:pt x="1462" y="282"/>
                  </a:lnTo>
                  <a:lnTo>
                    <a:pt x="1299" y="292"/>
                  </a:lnTo>
                  <a:lnTo>
                    <a:pt x="1148" y="308"/>
                  </a:lnTo>
                  <a:lnTo>
                    <a:pt x="1007" y="326"/>
                  </a:lnTo>
                  <a:lnTo>
                    <a:pt x="877" y="346"/>
                  </a:lnTo>
                  <a:lnTo>
                    <a:pt x="756" y="370"/>
                  </a:lnTo>
                  <a:lnTo>
                    <a:pt x="649" y="394"/>
                  </a:lnTo>
                  <a:lnTo>
                    <a:pt x="551" y="416"/>
                  </a:lnTo>
                  <a:lnTo>
                    <a:pt x="465" y="440"/>
                  </a:lnTo>
                  <a:lnTo>
                    <a:pt x="390" y="461"/>
                  </a:lnTo>
                  <a:lnTo>
                    <a:pt x="328" y="483"/>
                  </a:lnTo>
                  <a:lnTo>
                    <a:pt x="362" y="559"/>
                  </a:lnTo>
                  <a:lnTo>
                    <a:pt x="400" y="647"/>
                  </a:lnTo>
                  <a:lnTo>
                    <a:pt x="440" y="742"/>
                  </a:lnTo>
                  <a:lnTo>
                    <a:pt x="481" y="844"/>
                  </a:lnTo>
                  <a:lnTo>
                    <a:pt x="523" y="951"/>
                  </a:lnTo>
                  <a:lnTo>
                    <a:pt x="567" y="1065"/>
                  </a:lnTo>
                  <a:lnTo>
                    <a:pt x="611" y="1182"/>
                  </a:lnTo>
                  <a:lnTo>
                    <a:pt x="657" y="1301"/>
                  </a:lnTo>
                  <a:lnTo>
                    <a:pt x="700" y="1423"/>
                  </a:lnTo>
                  <a:lnTo>
                    <a:pt x="744" y="1544"/>
                  </a:lnTo>
                  <a:lnTo>
                    <a:pt x="786" y="1666"/>
                  </a:lnTo>
                  <a:lnTo>
                    <a:pt x="828" y="1783"/>
                  </a:lnTo>
                  <a:lnTo>
                    <a:pt x="867" y="1898"/>
                  </a:lnTo>
                  <a:lnTo>
                    <a:pt x="905" y="2010"/>
                  </a:lnTo>
                  <a:lnTo>
                    <a:pt x="941" y="2115"/>
                  </a:lnTo>
                  <a:lnTo>
                    <a:pt x="975" y="2215"/>
                  </a:lnTo>
                  <a:lnTo>
                    <a:pt x="1005" y="2306"/>
                  </a:lnTo>
                  <a:lnTo>
                    <a:pt x="1031" y="2388"/>
                  </a:lnTo>
                  <a:lnTo>
                    <a:pt x="1052" y="2460"/>
                  </a:lnTo>
                  <a:lnTo>
                    <a:pt x="1633" y="2460"/>
                  </a:lnTo>
                  <a:lnTo>
                    <a:pt x="1633" y="274"/>
                  </a:lnTo>
                  <a:close/>
                  <a:moveTo>
                    <a:pt x="1771" y="0"/>
                  </a:moveTo>
                  <a:lnTo>
                    <a:pt x="1807" y="6"/>
                  </a:lnTo>
                  <a:lnTo>
                    <a:pt x="1840" y="18"/>
                  </a:lnTo>
                  <a:lnTo>
                    <a:pt x="1868" y="39"/>
                  </a:lnTo>
                  <a:lnTo>
                    <a:pt x="1888" y="67"/>
                  </a:lnTo>
                  <a:lnTo>
                    <a:pt x="1902" y="99"/>
                  </a:lnTo>
                  <a:lnTo>
                    <a:pt x="1908" y="137"/>
                  </a:lnTo>
                  <a:lnTo>
                    <a:pt x="1908" y="2597"/>
                  </a:lnTo>
                  <a:lnTo>
                    <a:pt x="1902" y="2633"/>
                  </a:lnTo>
                  <a:lnTo>
                    <a:pt x="1888" y="2667"/>
                  </a:lnTo>
                  <a:lnTo>
                    <a:pt x="1868" y="2695"/>
                  </a:lnTo>
                  <a:lnTo>
                    <a:pt x="1840" y="2714"/>
                  </a:lnTo>
                  <a:lnTo>
                    <a:pt x="1807" y="2728"/>
                  </a:lnTo>
                  <a:lnTo>
                    <a:pt x="1771" y="2734"/>
                  </a:lnTo>
                  <a:lnTo>
                    <a:pt x="951" y="2734"/>
                  </a:lnTo>
                  <a:lnTo>
                    <a:pt x="915" y="2728"/>
                  </a:lnTo>
                  <a:lnTo>
                    <a:pt x="883" y="2716"/>
                  </a:lnTo>
                  <a:lnTo>
                    <a:pt x="855" y="2695"/>
                  </a:lnTo>
                  <a:lnTo>
                    <a:pt x="834" y="2667"/>
                  </a:lnTo>
                  <a:lnTo>
                    <a:pt x="820" y="2633"/>
                  </a:lnTo>
                  <a:lnTo>
                    <a:pt x="806" y="2583"/>
                  </a:lnTo>
                  <a:lnTo>
                    <a:pt x="788" y="2525"/>
                  </a:lnTo>
                  <a:lnTo>
                    <a:pt x="766" y="2456"/>
                  </a:lnTo>
                  <a:lnTo>
                    <a:pt x="740" y="2378"/>
                  </a:lnTo>
                  <a:lnTo>
                    <a:pt x="714" y="2295"/>
                  </a:lnTo>
                  <a:lnTo>
                    <a:pt x="682" y="2203"/>
                  </a:lnTo>
                  <a:lnTo>
                    <a:pt x="651" y="2107"/>
                  </a:lnTo>
                  <a:lnTo>
                    <a:pt x="617" y="2006"/>
                  </a:lnTo>
                  <a:lnTo>
                    <a:pt x="581" y="1902"/>
                  </a:lnTo>
                  <a:lnTo>
                    <a:pt x="543" y="1795"/>
                  </a:lnTo>
                  <a:lnTo>
                    <a:pt x="503" y="1687"/>
                  </a:lnTo>
                  <a:lnTo>
                    <a:pt x="465" y="1576"/>
                  </a:lnTo>
                  <a:lnTo>
                    <a:pt x="426" y="1467"/>
                  </a:lnTo>
                  <a:lnTo>
                    <a:pt x="384" y="1357"/>
                  </a:lnTo>
                  <a:lnTo>
                    <a:pt x="344" y="1252"/>
                  </a:lnTo>
                  <a:lnTo>
                    <a:pt x="306" y="1146"/>
                  </a:lnTo>
                  <a:lnTo>
                    <a:pt x="267" y="1047"/>
                  </a:lnTo>
                  <a:lnTo>
                    <a:pt x="229" y="949"/>
                  </a:lnTo>
                  <a:lnTo>
                    <a:pt x="193" y="859"/>
                  </a:lnTo>
                  <a:lnTo>
                    <a:pt x="157" y="776"/>
                  </a:lnTo>
                  <a:lnTo>
                    <a:pt x="125" y="698"/>
                  </a:lnTo>
                  <a:lnTo>
                    <a:pt x="95" y="629"/>
                  </a:lnTo>
                  <a:lnTo>
                    <a:pt x="68" y="571"/>
                  </a:lnTo>
                  <a:lnTo>
                    <a:pt x="42" y="521"/>
                  </a:lnTo>
                  <a:lnTo>
                    <a:pt x="20" y="481"/>
                  </a:lnTo>
                  <a:lnTo>
                    <a:pt x="4" y="447"/>
                  </a:lnTo>
                  <a:lnTo>
                    <a:pt x="0" y="410"/>
                  </a:lnTo>
                  <a:lnTo>
                    <a:pt x="4" y="372"/>
                  </a:lnTo>
                  <a:lnTo>
                    <a:pt x="20" y="336"/>
                  </a:lnTo>
                  <a:lnTo>
                    <a:pt x="46" y="308"/>
                  </a:lnTo>
                  <a:lnTo>
                    <a:pt x="78" y="286"/>
                  </a:lnTo>
                  <a:lnTo>
                    <a:pt x="87" y="282"/>
                  </a:lnTo>
                  <a:lnTo>
                    <a:pt x="107" y="272"/>
                  </a:lnTo>
                  <a:lnTo>
                    <a:pt x="137" y="260"/>
                  </a:lnTo>
                  <a:lnTo>
                    <a:pt x="177" y="244"/>
                  </a:lnTo>
                  <a:lnTo>
                    <a:pt x="229" y="227"/>
                  </a:lnTo>
                  <a:lnTo>
                    <a:pt x="288" y="207"/>
                  </a:lnTo>
                  <a:lnTo>
                    <a:pt x="360" y="185"/>
                  </a:lnTo>
                  <a:lnTo>
                    <a:pt x="442" y="163"/>
                  </a:lnTo>
                  <a:lnTo>
                    <a:pt x="531" y="139"/>
                  </a:lnTo>
                  <a:lnTo>
                    <a:pt x="631" y="115"/>
                  </a:lnTo>
                  <a:lnTo>
                    <a:pt x="742" y="93"/>
                  </a:lnTo>
                  <a:lnTo>
                    <a:pt x="861" y="71"/>
                  </a:lnTo>
                  <a:lnTo>
                    <a:pt x="989" y="51"/>
                  </a:lnTo>
                  <a:lnTo>
                    <a:pt x="1128" y="36"/>
                  </a:lnTo>
                  <a:lnTo>
                    <a:pt x="1275" y="20"/>
                  </a:lnTo>
                  <a:lnTo>
                    <a:pt x="1430" y="10"/>
                  </a:lnTo>
                  <a:lnTo>
                    <a:pt x="1596" y="2"/>
                  </a:lnTo>
                  <a:lnTo>
                    <a:pt x="1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AEE91A1-AE03-8F46-B917-D6CF305D5B92}"/>
              </a:ext>
            </a:extLst>
          </p:cNvPr>
          <p:cNvGrpSpPr/>
          <p:nvPr/>
        </p:nvGrpSpPr>
        <p:grpSpPr>
          <a:xfrm>
            <a:off x="3983890" y="4127198"/>
            <a:ext cx="429492" cy="428706"/>
            <a:chOff x="7388226" y="71438"/>
            <a:chExt cx="5207000" cy="51974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8" name="Freeform 213">
              <a:extLst>
                <a:ext uri="{FF2B5EF4-FFF2-40B4-BE49-F238E27FC236}">
                  <a16:creationId xmlns:a16="http://schemas.microsoft.com/office/drawing/2014/main" xmlns="" id="{A7211205-EE97-A047-B481-E86281233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26" y="2673351"/>
              <a:ext cx="1301750" cy="2168525"/>
            </a:xfrm>
            <a:custGeom>
              <a:avLst/>
              <a:gdLst>
                <a:gd name="T0" fmla="*/ 273 w 1640"/>
                <a:gd name="T1" fmla="*/ 2458 h 2731"/>
                <a:gd name="T2" fmla="*/ 874 w 1640"/>
                <a:gd name="T3" fmla="*/ 2404 h 2731"/>
                <a:gd name="T4" fmla="*/ 915 w 1640"/>
                <a:gd name="T5" fmla="*/ 2268 h 2731"/>
                <a:gd name="T6" fmla="*/ 967 w 1640"/>
                <a:gd name="T7" fmla="*/ 2097 h 2731"/>
                <a:gd name="T8" fmla="*/ 1025 w 1640"/>
                <a:gd name="T9" fmla="*/ 1900 h 2731"/>
                <a:gd name="T10" fmla="*/ 1087 w 1640"/>
                <a:gd name="T11" fmla="*/ 1684 h 2731"/>
                <a:gd name="T12" fmla="*/ 1149 w 1640"/>
                <a:gd name="T13" fmla="*/ 1457 h 2731"/>
                <a:gd name="T14" fmla="*/ 1209 w 1640"/>
                <a:gd name="T15" fmla="*/ 1224 h 2731"/>
                <a:gd name="T16" fmla="*/ 1265 w 1640"/>
                <a:gd name="T17" fmla="*/ 993 h 2731"/>
                <a:gd name="T18" fmla="*/ 1310 w 1640"/>
                <a:gd name="T19" fmla="*/ 773 h 2731"/>
                <a:gd name="T20" fmla="*/ 1346 w 1640"/>
                <a:gd name="T21" fmla="*/ 570 h 2731"/>
                <a:gd name="T22" fmla="*/ 1304 w 1640"/>
                <a:gd name="T23" fmla="*/ 454 h 2731"/>
                <a:gd name="T24" fmla="*/ 1157 w 1640"/>
                <a:gd name="T25" fmla="*/ 411 h 2731"/>
                <a:gd name="T26" fmla="*/ 969 w 1640"/>
                <a:gd name="T27" fmla="*/ 371 h 2731"/>
                <a:gd name="T28" fmla="*/ 750 w 1640"/>
                <a:gd name="T29" fmla="*/ 335 h 2731"/>
                <a:gd name="T30" fmla="*/ 515 w 1640"/>
                <a:gd name="T31" fmla="*/ 305 h 2731"/>
                <a:gd name="T32" fmla="*/ 273 w 1640"/>
                <a:gd name="T33" fmla="*/ 283 h 2731"/>
                <a:gd name="T34" fmla="*/ 197 w 1640"/>
                <a:gd name="T35" fmla="*/ 4 h 2731"/>
                <a:gd name="T36" fmla="*/ 333 w 1640"/>
                <a:gd name="T37" fmla="*/ 14 h 2731"/>
                <a:gd name="T38" fmla="*/ 503 w 1640"/>
                <a:gd name="T39" fmla="*/ 28 h 2731"/>
                <a:gd name="T40" fmla="*/ 690 w 1640"/>
                <a:gd name="T41" fmla="*/ 50 h 2731"/>
                <a:gd name="T42" fmla="*/ 890 w 1640"/>
                <a:gd name="T43" fmla="*/ 78 h 2731"/>
                <a:gd name="T44" fmla="*/ 1085 w 1640"/>
                <a:gd name="T45" fmla="*/ 114 h 2731"/>
                <a:gd name="T46" fmla="*/ 1269 w 1640"/>
                <a:gd name="T47" fmla="*/ 157 h 2731"/>
                <a:gd name="T48" fmla="*/ 1428 w 1640"/>
                <a:gd name="T49" fmla="*/ 211 h 2731"/>
                <a:gd name="T50" fmla="*/ 1552 w 1640"/>
                <a:gd name="T51" fmla="*/ 275 h 2731"/>
                <a:gd name="T52" fmla="*/ 1618 w 1640"/>
                <a:gd name="T53" fmla="*/ 333 h 2731"/>
                <a:gd name="T54" fmla="*/ 1640 w 1640"/>
                <a:gd name="T55" fmla="*/ 391 h 2731"/>
                <a:gd name="T56" fmla="*/ 1632 w 1640"/>
                <a:gd name="T57" fmla="*/ 502 h 2731"/>
                <a:gd name="T58" fmla="*/ 1606 w 1640"/>
                <a:gd name="T59" fmla="*/ 682 h 2731"/>
                <a:gd name="T60" fmla="*/ 1568 w 1640"/>
                <a:gd name="T61" fmla="*/ 877 h 2731"/>
                <a:gd name="T62" fmla="*/ 1524 w 1640"/>
                <a:gd name="T63" fmla="*/ 1084 h 2731"/>
                <a:gd name="T64" fmla="*/ 1472 w 1640"/>
                <a:gd name="T65" fmla="*/ 1298 h 2731"/>
                <a:gd name="T66" fmla="*/ 1418 w 1640"/>
                <a:gd name="T67" fmla="*/ 1511 h 2731"/>
                <a:gd name="T68" fmla="*/ 1362 w 1640"/>
                <a:gd name="T69" fmla="*/ 1722 h 2731"/>
                <a:gd name="T70" fmla="*/ 1304 w 1640"/>
                <a:gd name="T71" fmla="*/ 1922 h 2731"/>
                <a:gd name="T72" fmla="*/ 1251 w 1640"/>
                <a:gd name="T73" fmla="*/ 2107 h 2731"/>
                <a:gd name="T74" fmla="*/ 1201 w 1640"/>
                <a:gd name="T75" fmla="*/ 2272 h 2731"/>
                <a:gd name="T76" fmla="*/ 1157 w 1640"/>
                <a:gd name="T77" fmla="*/ 2414 h 2731"/>
                <a:gd name="T78" fmla="*/ 1123 w 1640"/>
                <a:gd name="T79" fmla="*/ 2526 h 2731"/>
                <a:gd name="T80" fmla="*/ 1097 w 1640"/>
                <a:gd name="T81" fmla="*/ 2601 h 2731"/>
                <a:gd name="T82" fmla="*/ 1087 w 1640"/>
                <a:gd name="T83" fmla="*/ 2637 h 2731"/>
                <a:gd name="T84" fmla="*/ 1049 w 1640"/>
                <a:gd name="T85" fmla="*/ 2695 h 2731"/>
                <a:gd name="T86" fmla="*/ 991 w 1640"/>
                <a:gd name="T87" fmla="*/ 2727 h 2731"/>
                <a:gd name="T88" fmla="*/ 138 w 1640"/>
                <a:gd name="T89" fmla="*/ 2731 h 2731"/>
                <a:gd name="T90" fmla="*/ 68 w 1640"/>
                <a:gd name="T91" fmla="*/ 2713 h 2731"/>
                <a:gd name="T92" fmla="*/ 18 w 1640"/>
                <a:gd name="T93" fmla="*/ 2663 h 2731"/>
                <a:gd name="T94" fmla="*/ 0 w 1640"/>
                <a:gd name="T95" fmla="*/ 2595 h 2731"/>
                <a:gd name="T96" fmla="*/ 6 w 1640"/>
                <a:gd name="T97" fmla="*/ 100 h 2731"/>
                <a:gd name="T98" fmla="*/ 44 w 1640"/>
                <a:gd name="T99" fmla="*/ 38 h 2731"/>
                <a:gd name="T100" fmla="*/ 108 w 1640"/>
                <a:gd name="T101" fmla="*/ 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1">
                  <a:moveTo>
                    <a:pt x="273" y="283"/>
                  </a:moveTo>
                  <a:lnTo>
                    <a:pt x="273" y="2458"/>
                  </a:lnTo>
                  <a:lnTo>
                    <a:pt x="858" y="2458"/>
                  </a:lnTo>
                  <a:lnTo>
                    <a:pt x="874" y="2404"/>
                  </a:lnTo>
                  <a:lnTo>
                    <a:pt x="894" y="2340"/>
                  </a:lnTo>
                  <a:lnTo>
                    <a:pt x="915" y="2268"/>
                  </a:lnTo>
                  <a:lnTo>
                    <a:pt x="941" y="2187"/>
                  </a:lnTo>
                  <a:lnTo>
                    <a:pt x="967" y="2097"/>
                  </a:lnTo>
                  <a:lnTo>
                    <a:pt x="997" y="2001"/>
                  </a:lnTo>
                  <a:lnTo>
                    <a:pt x="1025" y="1900"/>
                  </a:lnTo>
                  <a:lnTo>
                    <a:pt x="1057" y="1794"/>
                  </a:lnTo>
                  <a:lnTo>
                    <a:pt x="1087" y="1684"/>
                  </a:lnTo>
                  <a:lnTo>
                    <a:pt x="1119" y="1571"/>
                  </a:lnTo>
                  <a:lnTo>
                    <a:pt x="1149" y="1457"/>
                  </a:lnTo>
                  <a:lnTo>
                    <a:pt x="1181" y="1340"/>
                  </a:lnTo>
                  <a:lnTo>
                    <a:pt x="1209" y="1224"/>
                  </a:lnTo>
                  <a:lnTo>
                    <a:pt x="1237" y="1108"/>
                  </a:lnTo>
                  <a:lnTo>
                    <a:pt x="1265" y="993"/>
                  </a:lnTo>
                  <a:lnTo>
                    <a:pt x="1288" y="881"/>
                  </a:lnTo>
                  <a:lnTo>
                    <a:pt x="1310" y="773"/>
                  </a:lnTo>
                  <a:lnTo>
                    <a:pt x="1330" y="668"/>
                  </a:lnTo>
                  <a:lnTo>
                    <a:pt x="1346" y="570"/>
                  </a:lnTo>
                  <a:lnTo>
                    <a:pt x="1358" y="476"/>
                  </a:lnTo>
                  <a:lnTo>
                    <a:pt x="1304" y="454"/>
                  </a:lnTo>
                  <a:lnTo>
                    <a:pt x="1237" y="433"/>
                  </a:lnTo>
                  <a:lnTo>
                    <a:pt x="1157" y="411"/>
                  </a:lnTo>
                  <a:lnTo>
                    <a:pt x="1067" y="391"/>
                  </a:lnTo>
                  <a:lnTo>
                    <a:pt x="969" y="371"/>
                  </a:lnTo>
                  <a:lnTo>
                    <a:pt x="862" y="353"/>
                  </a:lnTo>
                  <a:lnTo>
                    <a:pt x="750" y="335"/>
                  </a:lnTo>
                  <a:lnTo>
                    <a:pt x="634" y="319"/>
                  </a:lnTo>
                  <a:lnTo>
                    <a:pt x="515" y="305"/>
                  </a:lnTo>
                  <a:lnTo>
                    <a:pt x="393" y="293"/>
                  </a:lnTo>
                  <a:lnTo>
                    <a:pt x="273" y="283"/>
                  </a:lnTo>
                  <a:close/>
                  <a:moveTo>
                    <a:pt x="146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3" y="14"/>
                  </a:lnTo>
                  <a:lnTo>
                    <a:pt x="415" y="20"/>
                  </a:lnTo>
                  <a:lnTo>
                    <a:pt x="503" y="28"/>
                  </a:lnTo>
                  <a:lnTo>
                    <a:pt x="594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90" y="78"/>
                  </a:lnTo>
                  <a:lnTo>
                    <a:pt x="987" y="96"/>
                  </a:lnTo>
                  <a:lnTo>
                    <a:pt x="1085" y="114"/>
                  </a:lnTo>
                  <a:lnTo>
                    <a:pt x="1179" y="136"/>
                  </a:lnTo>
                  <a:lnTo>
                    <a:pt x="1269" y="157"/>
                  </a:lnTo>
                  <a:lnTo>
                    <a:pt x="1352" y="183"/>
                  </a:lnTo>
                  <a:lnTo>
                    <a:pt x="1428" y="211"/>
                  </a:lnTo>
                  <a:lnTo>
                    <a:pt x="1496" y="241"/>
                  </a:lnTo>
                  <a:lnTo>
                    <a:pt x="1552" y="275"/>
                  </a:lnTo>
                  <a:lnTo>
                    <a:pt x="1598" y="311"/>
                  </a:lnTo>
                  <a:lnTo>
                    <a:pt x="1618" y="333"/>
                  </a:lnTo>
                  <a:lnTo>
                    <a:pt x="1632" y="361"/>
                  </a:lnTo>
                  <a:lnTo>
                    <a:pt x="1640" y="391"/>
                  </a:lnTo>
                  <a:lnTo>
                    <a:pt x="1640" y="421"/>
                  </a:lnTo>
                  <a:lnTo>
                    <a:pt x="1632" y="502"/>
                  </a:lnTo>
                  <a:lnTo>
                    <a:pt x="1620" y="590"/>
                  </a:lnTo>
                  <a:lnTo>
                    <a:pt x="1606" y="682"/>
                  </a:lnTo>
                  <a:lnTo>
                    <a:pt x="1588" y="777"/>
                  </a:lnTo>
                  <a:lnTo>
                    <a:pt x="1568" y="877"/>
                  </a:lnTo>
                  <a:lnTo>
                    <a:pt x="1548" y="981"/>
                  </a:lnTo>
                  <a:lnTo>
                    <a:pt x="1524" y="1084"/>
                  </a:lnTo>
                  <a:lnTo>
                    <a:pt x="1498" y="1190"/>
                  </a:lnTo>
                  <a:lnTo>
                    <a:pt x="1472" y="1298"/>
                  </a:lnTo>
                  <a:lnTo>
                    <a:pt x="1446" y="1405"/>
                  </a:lnTo>
                  <a:lnTo>
                    <a:pt x="1418" y="1511"/>
                  </a:lnTo>
                  <a:lnTo>
                    <a:pt x="1390" y="1617"/>
                  </a:lnTo>
                  <a:lnTo>
                    <a:pt x="1362" y="1722"/>
                  </a:lnTo>
                  <a:lnTo>
                    <a:pt x="1332" y="1824"/>
                  </a:lnTo>
                  <a:lnTo>
                    <a:pt x="1304" y="1922"/>
                  </a:lnTo>
                  <a:lnTo>
                    <a:pt x="1277" y="2017"/>
                  </a:lnTo>
                  <a:lnTo>
                    <a:pt x="1251" y="2107"/>
                  </a:lnTo>
                  <a:lnTo>
                    <a:pt x="1225" y="2193"/>
                  </a:lnTo>
                  <a:lnTo>
                    <a:pt x="1201" y="2272"/>
                  </a:lnTo>
                  <a:lnTo>
                    <a:pt x="1179" y="2348"/>
                  </a:lnTo>
                  <a:lnTo>
                    <a:pt x="1157" y="2414"/>
                  </a:lnTo>
                  <a:lnTo>
                    <a:pt x="1139" y="2474"/>
                  </a:lnTo>
                  <a:lnTo>
                    <a:pt x="1123" y="2526"/>
                  </a:lnTo>
                  <a:lnTo>
                    <a:pt x="1109" y="2567"/>
                  </a:lnTo>
                  <a:lnTo>
                    <a:pt x="1097" y="2601"/>
                  </a:lnTo>
                  <a:lnTo>
                    <a:pt x="1091" y="2625"/>
                  </a:lnTo>
                  <a:lnTo>
                    <a:pt x="1087" y="2637"/>
                  </a:lnTo>
                  <a:lnTo>
                    <a:pt x="1071" y="2669"/>
                  </a:lnTo>
                  <a:lnTo>
                    <a:pt x="1049" y="2695"/>
                  </a:lnTo>
                  <a:lnTo>
                    <a:pt x="1023" y="2715"/>
                  </a:lnTo>
                  <a:lnTo>
                    <a:pt x="991" y="2727"/>
                  </a:lnTo>
                  <a:lnTo>
                    <a:pt x="957" y="2731"/>
                  </a:lnTo>
                  <a:lnTo>
                    <a:pt x="138" y="2731"/>
                  </a:lnTo>
                  <a:lnTo>
                    <a:pt x="100" y="2727"/>
                  </a:lnTo>
                  <a:lnTo>
                    <a:pt x="68" y="2713"/>
                  </a:lnTo>
                  <a:lnTo>
                    <a:pt x="40" y="2691"/>
                  </a:lnTo>
                  <a:lnTo>
                    <a:pt x="18" y="2663"/>
                  </a:lnTo>
                  <a:lnTo>
                    <a:pt x="4" y="2631"/>
                  </a:lnTo>
                  <a:lnTo>
                    <a:pt x="0" y="2595"/>
                  </a:lnTo>
                  <a:lnTo>
                    <a:pt x="0" y="136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8"/>
                  </a:lnTo>
                  <a:lnTo>
                    <a:pt x="74" y="16"/>
                  </a:lnTo>
                  <a:lnTo>
                    <a:pt x="108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214">
              <a:extLst>
                <a:ext uri="{FF2B5EF4-FFF2-40B4-BE49-F238E27FC236}">
                  <a16:creationId xmlns:a16="http://schemas.microsoft.com/office/drawing/2014/main" xmlns="" id="{CAADF870-BA72-384E-AE55-5EF090C00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3857626"/>
              <a:ext cx="4446588" cy="1411288"/>
            </a:xfrm>
            <a:custGeom>
              <a:avLst/>
              <a:gdLst>
                <a:gd name="T0" fmla="*/ 4849 w 5603"/>
                <a:gd name="T1" fmla="*/ 2 h 1778"/>
                <a:gd name="T2" fmla="*/ 5033 w 5603"/>
                <a:gd name="T3" fmla="*/ 34 h 1778"/>
                <a:gd name="T4" fmla="*/ 5202 w 5603"/>
                <a:gd name="T5" fmla="*/ 102 h 1778"/>
                <a:gd name="T6" fmla="*/ 5354 w 5603"/>
                <a:gd name="T7" fmla="*/ 201 h 1778"/>
                <a:gd name="T8" fmla="*/ 5485 w 5603"/>
                <a:gd name="T9" fmla="*/ 335 h 1778"/>
                <a:gd name="T10" fmla="*/ 5589 w 5603"/>
                <a:gd name="T11" fmla="*/ 496 h 1778"/>
                <a:gd name="T12" fmla="*/ 5603 w 5603"/>
                <a:gd name="T13" fmla="*/ 568 h 1778"/>
                <a:gd name="T14" fmla="*/ 5577 w 5603"/>
                <a:gd name="T15" fmla="*/ 636 h 1778"/>
                <a:gd name="T16" fmla="*/ 5523 w 5603"/>
                <a:gd name="T17" fmla="*/ 682 h 1778"/>
                <a:gd name="T18" fmla="*/ 3882 w 5603"/>
                <a:gd name="T19" fmla="*/ 1421 h 1778"/>
                <a:gd name="T20" fmla="*/ 3634 w 5603"/>
                <a:gd name="T21" fmla="*/ 1519 h 1778"/>
                <a:gd name="T22" fmla="*/ 3423 w 5603"/>
                <a:gd name="T23" fmla="*/ 1601 h 1778"/>
                <a:gd name="T24" fmla="*/ 3239 w 5603"/>
                <a:gd name="T25" fmla="*/ 1666 h 1778"/>
                <a:gd name="T26" fmla="*/ 3082 w 5603"/>
                <a:gd name="T27" fmla="*/ 1716 h 1778"/>
                <a:gd name="T28" fmla="*/ 2942 w 5603"/>
                <a:gd name="T29" fmla="*/ 1750 h 1778"/>
                <a:gd name="T30" fmla="*/ 2819 w 5603"/>
                <a:gd name="T31" fmla="*/ 1772 h 1778"/>
                <a:gd name="T32" fmla="*/ 2705 w 5603"/>
                <a:gd name="T33" fmla="*/ 1778 h 1778"/>
                <a:gd name="T34" fmla="*/ 2553 w 5603"/>
                <a:gd name="T35" fmla="*/ 1766 h 1778"/>
                <a:gd name="T36" fmla="*/ 2402 w 5603"/>
                <a:gd name="T37" fmla="*/ 1732 h 1778"/>
                <a:gd name="T38" fmla="*/ 2232 w 5603"/>
                <a:gd name="T39" fmla="*/ 1676 h 1778"/>
                <a:gd name="T40" fmla="*/ 92 w 5603"/>
                <a:gd name="T41" fmla="*/ 961 h 1778"/>
                <a:gd name="T42" fmla="*/ 34 w 5603"/>
                <a:gd name="T43" fmla="*/ 921 h 1778"/>
                <a:gd name="T44" fmla="*/ 2 w 5603"/>
                <a:gd name="T45" fmla="*/ 859 h 1778"/>
                <a:gd name="T46" fmla="*/ 6 w 5603"/>
                <a:gd name="T47" fmla="*/ 787 h 1778"/>
                <a:gd name="T48" fmla="*/ 46 w 5603"/>
                <a:gd name="T49" fmla="*/ 728 h 1778"/>
                <a:gd name="T50" fmla="*/ 108 w 5603"/>
                <a:gd name="T51" fmla="*/ 698 h 1778"/>
                <a:gd name="T52" fmla="*/ 180 w 5603"/>
                <a:gd name="T53" fmla="*/ 702 h 1778"/>
                <a:gd name="T54" fmla="*/ 2286 w 5603"/>
                <a:gd name="T55" fmla="*/ 1405 h 1778"/>
                <a:gd name="T56" fmla="*/ 2390 w 5603"/>
                <a:gd name="T57" fmla="*/ 1443 h 1778"/>
                <a:gd name="T58" fmla="*/ 2484 w 5603"/>
                <a:gd name="T59" fmla="*/ 1473 h 1778"/>
                <a:gd name="T60" fmla="*/ 2571 w 5603"/>
                <a:gd name="T61" fmla="*/ 1493 h 1778"/>
                <a:gd name="T62" fmla="*/ 2657 w 5603"/>
                <a:gd name="T63" fmla="*/ 1503 h 1778"/>
                <a:gd name="T64" fmla="*/ 2749 w 5603"/>
                <a:gd name="T65" fmla="*/ 1503 h 1778"/>
                <a:gd name="T66" fmla="*/ 2851 w 5603"/>
                <a:gd name="T67" fmla="*/ 1491 h 1778"/>
                <a:gd name="T68" fmla="*/ 2964 w 5603"/>
                <a:gd name="T69" fmla="*/ 1465 h 1778"/>
                <a:gd name="T70" fmla="*/ 3098 w 5603"/>
                <a:gd name="T71" fmla="*/ 1427 h 1778"/>
                <a:gd name="T72" fmla="*/ 3253 w 5603"/>
                <a:gd name="T73" fmla="*/ 1373 h 1778"/>
                <a:gd name="T74" fmla="*/ 3437 w 5603"/>
                <a:gd name="T75" fmla="*/ 1304 h 1778"/>
                <a:gd name="T76" fmla="*/ 3654 w 5603"/>
                <a:gd name="T77" fmla="*/ 1218 h 1778"/>
                <a:gd name="T78" fmla="*/ 3910 w 5603"/>
                <a:gd name="T79" fmla="*/ 1114 h 1778"/>
                <a:gd name="T80" fmla="*/ 5212 w 5603"/>
                <a:gd name="T81" fmla="*/ 441 h 1778"/>
                <a:gd name="T82" fmla="*/ 5088 w 5603"/>
                <a:gd name="T83" fmla="*/ 351 h 1778"/>
                <a:gd name="T84" fmla="*/ 4945 w 5603"/>
                <a:gd name="T85" fmla="*/ 293 h 1778"/>
                <a:gd name="T86" fmla="*/ 4791 w 5603"/>
                <a:gd name="T87" fmla="*/ 273 h 1778"/>
                <a:gd name="T88" fmla="*/ 4634 w 5603"/>
                <a:gd name="T89" fmla="*/ 291 h 1778"/>
                <a:gd name="T90" fmla="*/ 3549 w 5603"/>
                <a:gd name="T91" fmla="*/ 558 h 1778"/>
                <a:gd name="T92" fmla="*/ 3483 w 5603"/>
                <a:gd name="T93" fmla="*/ 538 h 1778"/>
                <a:gd name="T94" fmla="*/ 3433 w 5603"/>
                <a:gd name="T95" fmla="*/ 488 h 1778"/>
                <a:gd name="T96" fmla="*/ 3415 w 5603"/>
                <a:gd name="T97" fmla="*/ 419 h 1778"/>
                <a:gd name="T98" fmla="*/ 3435 w 5603"/>
                <a:gd name="T99" fmla="*/ 351 h 1778"/>
                <a:gd name="T100" fmla="*/ 3485 w 5603"/>
                <a:gd name="T101" fmla="*/ 303 h 1778"/>
                <a:gd name="T102" fmla="*/ 4566 w 5603"/>
                <a:gd name="T103" fmla="*/ 28 h 1778"/>
                <a:gd name="T104" fmla="*/ 4755 w 5603"/>
                <a:gd name="T105" fmla="*/ 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3" h="1778">
                  <a:moveTo>
                    <a:pt x="4755" y="0"/>
                  </a:moveTo>
                  <a:lnTo>
                    <a:pt x="4849" y="2"/>
                  </a:lnTo>
                  <a:lnTo>
                    <a:pt x="4943" y="12"/>
                  </a:lnTo>
                  <a:lnTo>
                    <a:pt x="5033" y="34"/>
                  </a:lnTo>
                  <a:lnTo>
                    <a:pt x="5118" y="62"/>
                  </a:lnTo>
                  <a:lnTo>
                    <a:pt x="5202" y="102"/>
                  </a:lnTo>
                  <a:lnTo>
                    <a:pt x="5280" y="148"/>
                  </a:lnTo>
                  <a:lnTo>
                    <a:pt x="5354" y="201"/>
                  </a:lnTo>
                  <a:lnTo>
                    <a:pt x="5424" y="265"/>
                  </a:lnTo>
                  <a:lnTo>
                    <a:pt x="5485" y="335"/>
                  </a:lnTo>
                  <a:lnTo>
                    <a:pt x="5541" y="413"/>
                  </a:lnTo>
                  <a:lnTo>
                    <a:pt x="5589" y="496"/>
                  </a:lnTo>
                  <a:lnTo>
                    <a:pt x="5599" y="530"/>
                  </a:lnTo>
                  <a:lnTo>
                    <a:pt x="5603" y="568"/>
                  </a:lnTo>
                  <a:lnTo>
                    <a:pt x="5595" y="604"/>
                  </a:lnTo>
                  <a:lnTo>
                    <a:pt x="5577" y="636"/>
                  </a:lnTo>
                  <a:lnTo>
                    <a:pt x="5553" y="662"/>
                  </a:lnTo>
                  <a:lnTo>
                    <a:pt x="5523" y="682"/>
                  </a:lnTo>
                  <a:lnTo>
                    <a:pt x="4019" y="1365"/>
                  </a:lnTo>
                  <a:lnTo>
                    <a:pt x="3882" y="1421"/>
                  </a:lnTo>
                  <a:lnTo>
                    <a:pt x="3754" y="1473"/>
                  </a:lnTo>
                  <a:lnTo>
                    <a:pt x="3634" y="1519"/>
                  </a:lnTo>
                  <a:lnTo>
                    <a:pt x="3525" y="1563"/>
                  </a:lnTo>
                  <a:lnTo>
                    <a:pt x="3423" y="1601"/>
                  </a:lnTo>
                  <a:lnTo>
                    <a:pt x="3327" y="1637"/>
                  </a:lnTo>
                  <a:lnTo>
                    <a:pt x="3239" y="1666"/>
                  </a:lnTo>
                  <a:lnTo>
                    <a:pt x="3158" y="1694"/>
                  </a:lnTo>
                  <a:lnTo>
                    <a:pt x="3082" y="1716"/>
                  </a:lnTo>
                  <a:lnTo>
                    <a:pt x="3010" y="1736"/>
                  </a:lnTo>
                  <a:lnTo>
                    <a:pt x="2942" y="1750"/>
                  </a:lnTo>
                  <a:lnTo>
                    <a:pt x="2878" y="1762"/>
                  </a:lnTo>
                  <a:lnTo>
                    <a:pt x="2819" y="1772"/>
                  </a:lnTo>
                  <a:lnTo>
                    <a:pt x="2761" y="1776"/>
                  </a:lnTo>
                  <a:lnTo>
                    <a:pt x="2705" y="1778"/>
                  </a:lnTo>
                  <a:lnTo>
                    <a:pt x="2629" y="1774"/>
                  </a:lnTo>
                  <a:lnTo>
                    <a:pt x="2553" y="1766"/>
                  </a:lnTo>
                  <a:lnTo>
                    <a:pt x="2480" y="1752"/>
                  </a:lnTo>
                  <a:lnTo>
                    <a:pt x="2402" y="1732"/>
                  </a:lnTo>
                  <a:lnTo>
                    <a:pt x="2320" y="1706"/>
                  </a:lnTo>
                  <a:lnTo>
                    <a:pt x="2232" y="1676"/>
                  </a:lnTo>
                  <a:lnTo>
                    <a:pt x="2139" y="1641"/>
                  </a:lnTo>
                  <a:lnTo>
                    <a:pt x="92" y="961"/>
                  </a:lnTo>
                  <a:lnTo>
                    <a:pt x="60" y="945"/>
                  </a:lnTo>
                  <a:lnTo>
                    <a:pt x="34" y="921"/>
                  </a:lnTo>
                  <a:lnTo>
                    <a:pt x="14" y="891"/>
                  </a:lnTo>
                  <a:lnTo>
                    <a:pt x="2" y="859"/>
                  </a:lnTo>
                  <a:lnTo>
                    <a:pt x="0" y="823"/>
                  </a:lnTo>
                  <a:lnTo>
                    <a:pt x="6" y="787"/>
                  </a:lnTo>
                  <a:lnTo>
                    <a:pt x="22" y="753"/>
                  </a:lnTo>
                  <a:lnTo>
                    <a:pt x="46" y="728"/>
                  </a:lnTo>
                  <a:lnTo>
                    <a:pt x="74" y="708"/>
                  </a:lnTo>
                  <a:lnTo>
                    <a:pt x="108" y="698"/>
                  </a:lnTo>
                  <a:lnTo>
                    <a:pt x="144" y="694"/>
                  </a:lnTo>
                  <a:lnTo>
                    <a:pt x="180" y="702"/>
                  </a:lnTo>
                  <a:lnTo>
                    <a:pt x="2228" y="1383"/>
                  </a:lnTo>
                  <a:lnTo>
                    <a:pt x="2286" y="1405"/>
                  </a:lnTo>
                  <a:lnTo>
                    <a:pt x="2340" y="1425"/>
                  </a:lnTo>
                  <a:lnTo>
                    <a:pt x="2390" y="1443"/>
                  </a:lnTo>
                  <a:lnTo>
                    <a:pt x="2438" y="1459"/>
                  </a:lnTo>
                  <a:lnTo>
                    <a:pt x="2484" y="1473"/>
                  </a:lnTo>
                  <a:lnTo>
                    <a:pt x="2527" y="1483"/>
                  </a:lnTo>
                  <a:lnTo>
                    <a:pt x="2571" y="1493"/>
                  </a:lnTo>
                  <a:lnTo>
                    <a:pt x="2613" y="1499"/>
                  </a:lnTo>
                  <a:lnTo>
                    <a:pt x="2657" y="1503"/>
                  </a:lnTo>
                  <a:lnTo>
                    <a:pt x="2703" y="1505"/>
                  </a:lnTo>
                  <a:lnTo>
                    <a:pt x="2749" y="1503"/>
                  </a:lnTo>
                  <a:lnTo>
                    <a:pt x="2799" y="1499"/>
                  </a:lnTo>
                  <a:lnTo>
                    <a:pt x="2851" y="1491"/>
                  </a:lnTo>
                  <a:lnTo>
                    <a:pt x="2904" y="1479"/>
                  </a:lnTo>
                  <a:lnTo>
                    <a:pt x="2964" y="1465"/>
                  </a:lnTo>
                  <a:lnTo>
                    <a:pt x="3028" y="1447"/>
                  </a:lnTo>
                  <a:lnTo>
                    <a:pt x="3098" y="1427"/>
                  </a:lnTo>
                  <a:lnTo>
                    <a:pt x="3172" y="1401"/>
                  </a:lnTo>
                  <a:lnTo>
                    <a:pt x="3253" y="1373"/>
                  </a:lnTo>
                  <a:lnTo>
                    <a:pt x="3341" y="1342"/>
                  </a:lnTo>
                  <a:lnTo>
                    <a:pt x="3437" y="1304"/>
                  </a:lnTo>
                  <a:lnTo>
                    <a:pt x="3543" y="1264"/>
                  </a:lnTo>
                  <a:lnTo>
                    <a:pt x="3654" y="1218"/>
                  </a:lnTo>
                  <a:lnTo>
                    <a:pt x="3778" y="1168"/>
                  </a:lnTo>
                  <a:lnTo>
                    <a:pt x="3910" y="1114"/>
                  </a:lnTo>
                  <a:lnTo>
                    <a:pt x="5266" y="498"/>
                  </a:lnTo>
                  <a:lnTo>
                    <a:pt x="5212" y="441"/>
                  </a:lnTo>
                  <a:lnTo>
                    <a:pt x="5152" y="393"/>
                  </a:lnTo>
                  <a:lnTo>
                    <a:pt x="5088" y="351"/>
                  </a:lnTo>
                  <a:lnTo>
                    <a:pt x="5019" y="317"/>
                  </a:lnTo>
                  <a:lnTo>
                    <a:pt x="4945" y="293"/>
                  </a:lnTo>
                  <a:lnTo>
                    <a:pt x="4869" y="279"/>
                  </a:lnTo>
                  <a:lnTo>
                    <a:pt x="4791" y="273"/>
                  </a:lnTo>
                  <a:lnTo>
                    <a:pt x="4711" y="277"/>
                  </a:lnTo>
                  <a:lnTo>
                    <a:pt x="4634" y="291"/>
                  </a:lnTo>
                  <a:lnTo>
                    <a:pt x="3587" y="554"/>
                  </a:lnTo>
                  <a:lnTo>
                    <a:pt x="3549" y="558"/>
                  </a:lnTo>
                  <a:lnTo>
                    <a:pt x="3515" y="552"/>
                  </a:lnTo>
                  <a:lnTo>
                    <a:pt x="3483" y="538"/>
                  </a:lnTo>
                  <a:lnTo>
                    <a:pt x="3455" y="516"/>
                  </a:lnTo>
                  <a:lnTo>
                    <a:pt x="3433" y="488"/>
                  </a:lnTo>
                  <a:lnTo>
                    <a:pt x="3421" y="454"/>
                  </a:lnTo>
                  <a:lnTo>
                    <a:pt x="3415" y="419"/>
                  </a:lnTo>
                  <a:lnTo>
                    <a:pt x="3421" y="383"/>
                  </a:lnTo>
                  <a:lnTo>
                    <a:pt x="3435" y="351"/>
                  </a:lnTo>
                  <a:lnTo>
                    <a:pt x="3457" y="323"/>
                  </a:lnTo>
                  <a:lnTo>
                    <a:pt x="3485" y="303"/>
                  </a:lnTo>
                  <a:lnTo>
                    <a:pt x="3519" y="289"/>
                  </a:lnTo>
                  <a:lnTo>
                    <a:pt x="4566" y="28"/>
                  </a:lnTo>
                  <a:lnTo>
                    <a:pt x="4662" y="8"/>
                  </a:lnTo>
                  <a:lnTo>
                    <a:pt x="4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15">
              <a:extLst>
                <a:ext uri="{FF2B5EF4-FFF2-40B4-BE49-F238E27FC236}">
                  <a16:creationId xmlns:a16="http://schemas.microsoft.com/office/drawing/2014/main" xmlns="" id="{C2BB9EA9-93F1-3847-848D-ACAB3D49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3108326"/>
              <a:ext cx="2603500" cy="1284288"/>
            </a:xfrm>
            <a:custGeom>
              <a:avLst/>
              <a:gdLst>
                <a:gd name="T0" fmla="*/ 166 w 3279"/>
                <a:gd name="T1" fmla="*/ 4 h 1619"/>
                <a:gd name="T2" fmla="*/ 2727 w 3279"/>
                <a:gd name="T3" fmla="*/ 578 h 1619"/>
                <a:gd name="T4" fmla="*/ 2900 w 3279"/>
                <a:gd name="T5" fmla="*/ 648 h 1619"/>
                <a:gd name="T6" fmla="*/ 3040 w 3279"/>
                <a:gd name="T7" fmla="*/ 740 h 1619"/>
                <a:gd name="T8" fmla="*/ 3148 w 3279"/>
                <a:gd name="T9" fmla="*/ 849 h 1619"/>
                <a:gd name="T10" fmla="*/ 3221 w 3279"/>
                <a:gd name="T11" fmla="*/ 983 h 1619"/>
                <a:gd name="T12" fmla="*/ 3265 w 3279"/>
                <a:gd name="T13" fmla="*/ 1140 h 1619"/>
                <a:gd name="T14" fmla="*/ 3279 w 3279"/>
                <a:gd name="T15" fmla="*/ 1322 h 1619"/>
                <a:gd name="T16" fmla="*/ 3275 w 3279"/>
                <a:gd name="T17" fmla="*/ 1401 h 1619"/>
                <a:gd name="T18" fmla="*/ 3239 w 3279"/>
                <a:gd name="T19" fmla="*/ 1463 h 1619"/>
                <a:gd name="T20" fmla="*/ 3178 w 3279"/>
                <a:gd name="T21" fmla="*/ 1499 h 1619"/>
                <a:gd name="T22" fmla="*/ 2733 w 3279"/>
                <a:gd name="T23" fmla="*/ 1605 h 1619"/>
                <a:gd name="T24" fmla="*/ 2577 w 3279"/>
                <a:gd name="T25" fmla="*/ 1619 h 1619"/>
                <a:gd name="T26" fmla="*/ 2390 w 3279"/>
                <a:gd name="T27" fmla="*/ 1601 h 1619"/>
                <a:gd name="T28" fmla="*/ 1169 w 3279"/>
                <a:gd name="T29" fmla="*/ 1352 h 1619"/>
                <a:gd name="T30" fmla="*/ 1117 w 3279"/>
                <a:gd name="T31" fmla="*/ 1306 h 1619"/>
                <a:gd name="T32" fmla="*/ 1093 w 3279"/>
                <a:gd name="T33" fmla="*/ 1238 h 1619"/>
                <a:gd name="T34" fmla="*/ 1109 w 3279"/>
                <a:gd name="T35" fmla="*/ 1168 h 1619"/>
                <a:gd name="T36" fmla="*/ 1155 w 3279"/>
                <a:gd name="T37" fmla="*/ 1114 h 1619"/>
                <a:gd name="T38" fmla="*/ 1221 w 3279"/>
                <a:gd name="T39" fmla="*/ 1093 h 1619"/>
                <a:gd name="T40" fmla="*/ 2444 w 3279"/>
                <a:gd name="T41" fmla="*/ 1332 h 1619"/>
                <a:gd name="T42" fmla="*/ 2593 w 3279"/>
                <a:gd name="T43" fmla="*/ 1346 h 1619"/>
                <a:gd name="T44" fmla="*/ 2743 w 3279"/>
                <a:gd name="T45" fmla="*/ 1326 h 1619"/>
                <a:gd name="T46" fmla="*/ 2996 w 3279"/>
                <a:gd name="T47" fmla="*/ 1188 h 1619"/>
                <a:gd name="T48" fmla="*/ 2960 w 3279"/>
                <a:gd name="T49" fmla="*/ 1069 h 1619"/>
                <a:gd name="T50" fmla="*/ 2892 w 3279"/>
                <a:gd name="T51" fmla="*/ 973 h 1619"/>
                <a:gd name="T52" fmla="*/ 2789 w 3279"/>
                <a:gd name="T53" fmla="*/ 897 h 1619"/>
                <a:gd name="T54" fmla="*/ 2649 w 3279"/>
                <a:gd name="T55" fmla="*/ 839 h 1619"/>
                <a:gd name="T56" fmla="*/ 108 w 3279"/>
                <a:gd name="T57" fmla="*/ 269 h 1619"/>
                <a:gd name="T58" fmla="*/ 44 w 3279"/>
                <a:gd name="T59" fmla="*/ 237 h 1619"/>
                <a:gd name="T60" fmla="*/ 6 w 3279"/>
                <a:gd name="T61" fmla="*/ 178 h 1619"/>
                <a:gd name="T62" fmla="*/ 4 w 3279"/>
                <a:gd name="T63" fmla="*/ 108 h 1619"/>
                <a:gd name="T64" fmla="*/ 36 w 3279"/>
                <a:gd name="T65" fmla="*/ 44 h 1619"/>
                <a:gd name="T66" fmla="*/ 96 w 3279"/>
                <a:gd name="T67" fmla="*/ 6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79" h="1619">
                  <a:moveTo>
                    <a:pt x="130" y="0"/>
                  </a:moveTo>
                  <a:lnTo>
                    <a:pt x="166" y="4"/>
                  </a:lnTo>
                  <a:lnTo>
                    <a:pt x="2627" y="550"/>
                  </a:lnTo>
                  <a:lnTo>
                    <a:pt x="2727" y="578"/>
                  </a:lnTo>
                  <a:lnTo>
                    <a:pt x="2819" y="610"/>
                  </a:lnTo>
                  <a:lnTo>
                    <a:pt x="2900" y="648"/>
                  </a:lnTo>
                  <a:lnTo>
                    <a:pt x="2974" y="692"/>
                  </a:lnTo>
                  <a:lnTo>
                    <a:pt x="3040" y="740"/>
                  </a:lnTo>
                  <a:lnTo>
                    <a:pt x="3098" y="792"/>
                  </a:lnTo>
                  <a:lnTo>
                    <a:pt x="3148" y="849"/>
                  </a:lnTo>
                  <a:lnTo>
                    <a:pt x="3188" y="915"/>
                  </a:lnTo>
                  <a:lnTo>
                    <a:pt x="3221" y="983"/>
                  </a:lnTo>
                  <a:lnTo>
                    <a:pt x="3247" y="1059"/>
                  </a:lnTo>
                  <a:lnTo>
                    <a:pt x="3265" y="1140"/>
                  </a:lnTo>
                  <a:lnTo>
                    <a:pt x="3277" y="1228"/>
                  </a:lnTo>
                  <a:lnTo>
                    <a:pt x="3279" y="1322"/>
                  </a:lnTo>
                  <a:lnTo>
                    <a:pt x="3279" y="1366"/>
                  </a:lnTo>
                  <a:lnTo>
                    <a:pt x="3275" y="1401"/>
                  </a:lnTo>
                  <a:lnTo>
                    <a:pt x="3261" y="1435"/>
                  </a:lnTo>
                  <a:lnTo>
                    <a:pt x="3239" y="1463"/>
                  </a:lnTo>
                  <a:lnTo>
                    <a:pt x="3211" y="1485"/>
                  </a:lnTo>
                  <a:lnTo>
                    <a:pt x="3178" y="1499"/>
                  </a:lnTo>
                  <a:lnTo>
                    <a:pt x="2809" y="1591"/>
                  </a:lnTo>
                  <a:lnTo>
                    <a:pt x="2733" y="1605"/>
                  </a:lnTo>
                  <a:lnTo>
                    <a:pt x="2655" y="1615"/>
                  </a:lnTo>
                  <a:lnTo>
                    <a:pt x="2577" y="1619"/>
                  </a:lnTo>
                  <a:lnTo>
                    <a:pt x="2483" y="1615"/>
                  </a:lnTo>
                  <a:lnTo>
                    <a:pt x="2390" y="1601"/>
                  </a:lnTo>
                  <a:lnTo>
                    <a:pt x="1203" y="1364"/>
                  </a:lnTo>
                  <a:lnTo>
                    <a:pt x="1169" y="1352"/>
                  </a:lnTo>
                  <a:lnTo>
                    <a:pt x="1139" y="1332"/>
                  </a:lnTo>
                  <a:lnTo>
                    <a:pt x="1117" y="1306"/>
                  </a:lnTo>
                  <a:lnTo>
                    <a:pt x="1101" y="1274"/>
                  </a:lnTo>
                  <a:lnTo>
                    <a:pt x="1093" y="1238"/>
                  </a:lnTo>
                  <a:lnTo>
                    <a:pt x="1097" y="1202"/>
                  </a:lnTo>
                  <a:lnTo>
                    <a:pt x="1109" y="1168"/>
                  </a:lnTo>
                  <a:lnTo>
                    <a:pt x="1127" y="1138"/>
                  </a:lnTo>
                  <a:lnTo>
                    <a:pt x="1155" y="1114"/>
                  </a:lnTo>
                  <a:lnTo>
                    <a:pt x="1185" y="1100"/>
                  </a:lnTo>
                  <a:lnTo>
                    <a:pt x="1221" y="1093"/>
                  </a:lnTo>
                  <a:lnTo>
                    <a:pt x="1257" y="1095"/>
                  </a:lnTo>
                  <a:lnTo>
                    <a:pt x="2444" y="1332"/>
                  </a:lnTo>
                  <a:lnTo>
                    <a:pt x="2517" y="1344"/>
                  </a:lnTo>
                  <a:lnTo>
                    <a:pt x="2593" y="1346"/>
                  </a:lnTo>
                  <a:lnTo>
                    <a:pt x="2669" y="1340"/>
                  </a:lnTo>
                  <a:lnTo>
                    <a:pt x="2743" y="1326"/>
                  </a:lnTo>
                  <a:lnTo>
                    <a:pt x="3004" y="1260"/>
                  </a:lnTo>
                  <a:lnTo>
                    <a:pt x="2996" y="1188"/>
                  </a:lnTo>
                  <a:lnTo>
                    <a:pt x="2982" y="1124"/>
                  </a:lnTo>
                  <a:lnTo>
                    <a:pt x="2960" y="1069"/>
                  </a:lnTo>
                  <a:lnTo>
                    <a:pt x="2930" y="1017"/>
                  </a:lnTo>
                  <a:lnTo>
                    <a:pt x="2892" y="973"/>
                  </a:lnTo>
                  <a:lnTo>
                    <a:pt x="2844" y="933"/>
                  </a:lnTo>
                  <a:lnTo>
                    <a:pt x="2789" y="897"/>
                  </a:lnTo>
                  <a:lnTo>
                    <a:pt x="2725" y="867"/>
                  </a:lnTo>
                  <a:lnTo>
                    <a:pt x="2649" y="839"/>
                  </a:lnTo>
                  <a:lnTo>
                    <a:pt x="2563" y="815"/>
                  </a:lnTo>
                  <a:lnTo>
                    <a:pt x="108" y="269"/>
                  </a:lnTo>
                  <a:lnTo>
                    <a:pt x="72" y="257"/>
                  </a:lnTo>
                  <a:lnTo>
                    <a:pt x="44" y="237"/>
                  </a:lnTo>
                  <a:lnTo>
                    <a:pt x="22" y="209"/>
                  </a:lnTo>
                  <a:lnTo>
                    <a:pt x="6" y="178"/>
                  </a:lnTo>
                  <a:lnTo>
                    <a:pt x="0" y="144"/>
                  </a:lnTo>
                  <a:lnTo>
                    <a:pt x="4" y="108"/>
                  </a:lnTo>
                  <a:lnTo>
                    <a:pt x="16" y="72"/>
                  </a:lnTo>
                  <a:lnTo>
                    <a:pt x="36" y="44"/>
                  </a:lnTo>
                  <a:lnTo>
                    <a:pt x="64" y="22"/>
                  </a:lnTo>
                  <a:lnTo>
                    <a:pt x="96" y="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16">
              <a:extLst>
                <a:ext uri="{FF2B5EF4-FFF2-40B4-BE49-F238E27FC236}">
                  <a16:creationId xmlns:a16="http://schemas.microsoft.com/office/drawing/2014/main" xmlns="" id="{F567A3DF-BA99-C34C-9CF5-5E87CFDD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806576"/>
              <a:ext cx="3578225" cy="2284413"/>
            </a:xfrm>
            <a:custGeom>
              <a:avLst/>
              <a:gdLst>
                <a:gd name="T0" fmla="*/ 3311 w 4510"/>
                <a:gd name="T1" fmla="*/ 4 h 2876"/>
                <a:gd name="T2" fmla="*/ 3387 w 4510"/>
                <a:gd name="T3" fmla="*/ 53 h 2876"/>
                <a:gd name="T4" fmla="*/ 3431 w 4510"/>
                <a:gd name="T5" fmla="*/ 109 h 2876"/>
                <a:gd name="T6" fmla="*/ 3522 w 4510"/>
                <a:gd name="T7" fmla="*/ 237 h 2876"/>
                <a:gd name="T8" fmla="*/ 3650 w 4510"/>
                <a:gd name="T9" fmla="*/ 420 h 2876"/>
                <a:gd name="T10" fmla="*/ 3802 w 4510"/>
                <a:gd name="T11" fmla="*/ 651 h 2876"/>
                <a:gd name="T12" fmla="*/ 3965 w 4510"/>
                <a:gd name="T13" fmla="*/ 915 h 2876"/>
                <a:gd name="T14" fmla="*/ 4127 w 4510"/>
                <a:gd name="T15" fmla="*/ 1200 h 2876"/>
                <a:gd name="T16" fmla="*/ 4276 w 4510"/>
                <a:gd name="T17" fmla="*/ 1495 h 2876"/>
                <a:gd name="T18" fmla="*/ 4396 w 4510"/>
                <a:gd name="T19" fmla="*/ 1788 h 2876"/>
                <a:gd name="T20" fmla="*/ 4480 w 4510"/>
                <a:gd name="T21" fmla="*/ 2067 h 2876"/>
                <a:gd name="T22" fmla="*/ 4510 w 4510"/>
                <a:gd name="T23" fmla="*/ 2322 h 2876"/>
                <a:gd name="T24" fmla="*/ 4460 w 4510"/>
                <a:gd name="T25" fmla="*/ 2768 h 2876"/>
                <a:gd name="T26" fmla="*/ 4398 w 4510"/>
                <a:gd name="T27" fmla="*/ 2856 h 2876"/>
                <a:gd name="T28" fmla="*/ 4312 w 4510"/>
                <a:gd name="T29" fmla="*/ 2876 h 2876"/>
                <a:gd name="T30" fmla="*/ 4235 w 4510"/>
                <a:gd name="T31" fmla="*/ 2840 h 2876"/>
                <a:gd name="T32" fmla="*/ 4191 w 4510"/>
                <a:gd name="T33" fmla="*/ 2746 h 2876"/>
                <a:gd name="T34" fmla="*/ 4231 w 4510"/>
                <a:gd name="T35" fmla="*/ 2453 h 2876"/>
                <a:gd name="T36" fmla="*/ 4219 w 4510"/>
                <a:gd name="T37" fmla="*/ 2158 h 2876"/>
                <a:gd name="T38" fmla="*/ 4139 w 4510"/>
                <a:gd name="T39" fmla="*/ 1877 h 2876"/>
                <a:gd name="T40" fmla="*/ 4009 w 4510"/>
                <a:gd name="T41" fmla="*/ 1570 h 2876"/>
                <a:gd name="T42" fmla="*/ 3844 w 4510"/>
                <a:gd name="T43" fmla="*/ 1251 h 2876"/>
                <a:gd name="T44" fmla="*/ 3660 w 4510"/>
                <a:gd name="T45" fmla="*/ 939 h 2876"/>
                <a:gd name="T46" fmla="*/ 3477 w 4510"/>
                <a:gd name="T47" fmla="*/ 651 h 2876"/>
                <a:gd name="T48" fmla="*/ 3307 w 4510"/>
                <a:gd name="T49" fmla="*/ 404 h 2876"/>
                <a:gd name="T50" fmla="*/ 1161 w 4510"/>
                <a:gd name="T51" fmla="*/ 273 h 2876"/>
                <a:gd name="T52" fmla="*/ 1067 w 4510"/>
                <a:gd name="T53" fmla="*/ 404 h 2876"/>
                <a:gd name="T54" fmla="*/ 934 w 4510"/>
                <a:gd name="T55" fmla="*/ 602 h 2876"/>
                <a:gd name="T56" fmla="*/ 774 w 4510"/>
                <a:gd name="T57" fmla="*/ 847 h 2876"/>
                <a:gd name="T58" fmla="*/ 606 w 4510"/>
                <a:gd name="T59" fmla="*/ 1126 h 2876"/>
                <a:gd name="T60" fmla="*/ 445 w 4510"/>
                <a:gd name="T61" fmla="*/ 1421 h 2876"/>
                <a:gd name="T62" fmla="*/ 303 w 4510"/>
                <a:gd name="T63" fmla="*/ 1722 h 2876"/>
                <a:gd name="T64" fmla="*/ 222 w 4510"/>
                <a:gd name="T65" fmla="*/ 1877 h 2876"/>
                <a:gd name="T66" fmla="*/ 122 w 4510"/>
                <a:gd name="T67" fmla="*/ 1905 h 2876"/>
                <a:gd name="T68" fmla="*/ 30 w 4510"/>
                <a:gd name="T69" fmla="*/ 1855 h 2876"/>
                <a:gd name="T70" fmla="*/ 0 w 4510"/>
                <a:gd name="T71" fmla="*/ 1758 h 2876"/>
                <a:gd name="T72" fmla="*/ 88 w 4510"/>
                <a:gd name="T73" fmla="*/ 1531 h 2876"/>
                <a:gd name="T74" fmla="*/ 230 w 4510"/>
                <a:gd name="T75" fmla="*/ 1243 h 2876"/>
                <a:gd name="T76" fmla="*/ 385 w 4510"/>
                <a:gd name="T77" fmla="*/ 962 h 2876"/>
                <a:gd name="T78" fmla="*/ 543 w 4510"/>
                <a:gd name="T79" fmla="*/ 699 h 2876"/>
                <a:gd name="T80" fmla="*/ 692 w 4510"/>
                <a:gd name="T81" fmla="*/ 468 h 2876"/>
                <a:gd name="T82" fmla="*/ 824 w 4510"/>
                <a:gd name="T83" fmla="*/ 277 h 2876"/>
                <a:gd name="T84" fmla="*/ 922 w 4510"/>
                <a:gd name="T85" fmla="*/ 137 h 2876"/>
                <a:gd name="T86" fmla="*/ 977 w 4510"/>
                <a:gd name="T87" fmla="*/ 63 h 2876"/>
                <a:gd name="T88" fmla="*/ 1031 w 4510"/>
                <a:gd name="T89" fmla="*/ 14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10" h="2876">
                  <a:moveTo>
                    <a:pt x="1093" y="0"/>
                  </a:moveTo>
                  <a:lnTo>
                    <a:pt x="3279" y="0"/>
                  </a:lnTo>
                  <a:lnTo>
                    <a:pt x="3311" y="4"/>
                  </a:lnTo>
                  <a:lnTo>
                    <a:pt x="3339" y="14"/>
                  </a:lnTo>
                  <a:lnTo>
                    <a:pt x="3365" y="32"/>
                  </a:lnTo>
                  <a:lnTo>
                    <a:pt x="3387" y="53"/>
                  </a:lnTo>
                  <a:lnTo>
                    <a:pt x="3395" y="63"/>
                  </a:lnTo>
                  <a:lnTo>
                    <a:pt x="3411" y="83"/>
                  </a:lnTo>
                  <a:lnTo>
                    <a:pt x="3431" y="109"/>
                  </a:lnTo>
                  <a:lnTo>
                    <a:pt x="3457" y="145"/>
                  </a:lnTo>
                  <a:lnTo>
                    <a:pt x="3487" y="187"/>
                  </a:lnTo>
                  <a:lnTo>
                    <a:pt x="3522" y="237"/>
                  </a:lnTo>
                  <a:lnTo>
                    <a:pt x="3560" y="293"/>
                  </a:lnTo>
                  <a:lnTo>
                    <a:pt x="3604" y="354"/>
                  </a:lnTo>
                  <a:lnTo>
                    <a:pt x="3650" y="420"/>
                  </a:lnTo>
                  <a:lnTo>
                    <a:pt x="3698" y="492"/>
                  </a:lnTo>
                  <a:lnTo>
                    <a:pt x="3750" y="570"/>
                  </a:lnTo>
                  <a:lnTo>
                    <a:pt x="3802" y="651"/>
                  </a:lnTo>
                  <a:lnTo>
                    <a:pt x="3856" y="735"/>
                  </a:lnTo>
                  <a:lnTo>
                    <a:pt x="3911" y="823"/>
                  </a:lnTo>
                  <a:lnTo>
                    <a:pt x="3965" y="915"/>
                  </a:lnTo>
                  <a:lnTo>
                    <a:pt x="4021" y="1008"/>
                  </a:lnTo>
                  <a:lnTo>
                    <a:pt x="4075" y="1102"/>
                  </a:lnTo>
                  <a:lnTo>
                    <a:pt x="4127" y="1200"/>
                  </a:lnTo>
                  <a:lnTo>
                    <a:pt x="4179" y="1297"/>
                  </a:lnTo>
                  <a:lnTo>
                    <a:pt x="4229" y="1397"/>
                  </a:lnTo>
                  <a:lnTo>
                    <a:pt x="4276" y="1495"/>
                  </a:lnTo>
                  <a:lnTo>
                    <a:pt x="4320" y="1594"/>
                  </a:lnTo>
                  <a:lnTo>
                    <a:pt x="4360" y="1692"/>
                  </a:lnTo>
                  <a:lnTo>
                    <a:pt x="4396" y="1788"/>
                  </a:lnTo>
                  <a:lnTo>
                    <a:pt x="4430" y="1883"/>
                  </a:lnTo>
                  <a:lnTo>
                    <a:pt x="4456" y="1977"/>
                  </a:lnTo>
                  <a:lnTo>
                    <a:pt x="4480" y="2067"/>
                  </a:lnTo>
                  <a:lnTo>
                    <a:pt x="4496" y="2156"/>
                  </a:lnTo>
                  <a:lnTo>
                    <a:pt x="4506" y="2240"/>
                  </a:lnTo>
                  <a:lnTo>
                    <a:pt x="4510" y="2322"/>
                  </a:lnTo>
                  <a:lnTo>
                    <a:pt x="4504" y="2473"/>
                  </a:lnTo>
                  <a:lnTo>
                    <a:pt x="4488" y="2623"/>
                  </a:lnTo>
                  <a:lnTo>
                    <a:pt x="4460" y="2768"/>
                  </a:lnTo>
                  <a:lnTo>
                    <a:pt x="4448" y="2804"/>
                  </a:lnTo>
                  <a:lnTo>
                    <a:pt x="4426" y="2834"/>
                  </a:lnTo>
                  <a:lnTo>
                    <a:pt x="4398" y="2856"/>
                  </a:lnTo>
                  <a:lnTo>
                    <a:pt x="4364" y="2872"/>
                  </a:lnTo>
                  <a:lnTo>
                    <a:pt x="4328" y="2876"/>
                  </a:lnTo>
                  <a:lnTo>
                    <a:pt x="4312" y="2876"/>
                  </a:lnTo>
                  <a:lnTo>
                    <a:pt x="4298" y="2872"/>
                  </a:lnTo>
                  <a:lnTo>
                    <a:pt x="4262" y="2860"/>
                  </a:lnTo>
                  <a:lnTo>
                    <a:pt x="4235" y="2840"/>
                  </a:lnTo>
                  <a:lnTo>
                    <a:pt x="4213" y="2812"/>
                  </a:lnTo>
                  <a:lnTo>
                    <a:pt x="4197" y="2780"/>
                  </a:lnTo>
                  <a:lnTo>
                    <a:pt x="4191" y="2746"/>
                  </a:lnTo>
                  <a:lnTo>
                    <a:pt x="4195" y="2711"/>
                  </a:lnTo>
                  <a:lnTo>
                    <a:pt x="4217" y="2583"/>
                  </a:lnTo>
                  <a:lnTo>
                    <a:pt x="4231" y="2453"/>
                  </a:lnTo>
                  <a:lnTo>
                    <a:pt x="4237" y="2322"/>
                  </a:lnTo>
                  <a:lnTo>
                    <a:pt x="4231" y="2242"/>
                  </a:lnTo>
                  <a:lnTo>
                    <a:pt x="4219" y="2158"/>
                  </a:lnTo>
                  <a:lnTo>
                    <a:pt x="4199" y="2069"/>
                  </a:lnTo>
                  <a:lnTo>
                    <a:pt x="4173" y="1975"/>
                  </a:lnTo>
                  <a:lnTo>
                    <a:pt x="4139" y="1877"/>
                  </a:lnTo>
                  <a:lnTo>
                    <a:pt x="4101" y="1778"/>
                  </a:lnTo>
                  <a:lnTo>
                    <a:pt x="4057" y="1674"/>
                  </a:lnTo>
                  <a:lnTo>
                    <a:pt x="4009" y="1570"/>
                  </a:lnTo>
                  <a:lnTo>
                    <a:pt x="3957" y="1463"/>
                  </a:lnTo>
                  <a:lnTo>
                    <a:pt x="3901" y="1357"/>
                  </a:lnTo>
                  <a:lnTo>
                    <a:pt x="3844" y="1251"/>
                  </a:lnTo>
                  <a:lnTo>
                    <a:pt x="3784" y="1146"/>
                  </a:lnTo>
                  <a:lnTo>
                    <a:pt x="3722" y="1040"/>
                  </a:lnTo>
                  <a:lnTo>
                    <a:pt x="3660" y="939"/>
                  </a:lnTo>
                  <a:lnTo>
                    <a:pt x="3598" y="839"/>
                  </a:lnTo>
                  <a:lnTo>
                    <a:pt x="3536" y="743"/>
                  </a:lnTo>
                  <a:lnTo>
                    <a:pt x="3477" y="651"/>
                  </a:lnTo>
                  <a:lnTo>
                    <a:pt x="3417" y="564"/>
                  </a:lnTo>
                  <a:lnTo>
                    <a:pt x="3361" y="482"/>
                  </a:lnTo>
                  <a:lnTo>
                    <a:pt x="3307" y="404"/>
                  </a:lnTo>
                  <a:lnTo>
                    <a:pt x="3257" y="335"/>
                  </a:lnTo>
                  <a:lnTo>
                    <a:pt x="3211" y="273"/>
                  </a:lnTo>
                  <a:lnTo>
                    <a:pt x="1161" y="273"/>
                  </a:lnTo>
                  <a:lnTo>
                    <a:pt x="1135" y="309"/>
                  </a:lnTo>
                  <a:lnTo>
                    <a:pt x="1103" y="352"/>
                  </a:lnTo>
                  <a:lnTo>
                    <a:pt x="1067" y="404"/>
                  </a:lnTo>
                  <a:lnTo>
                    <a:pt x="1025" y="464"/>
                  </a:lnTo>
                  <a:lnTo>
                    <a:pt x="981" y="530"/>
                  </a:lnTo>
                  <a:lnTo>
                    <a:pt x="934" y="602"/>
                  </a:lnTo>
                  <a:lnTo>
                    <a:pt x="882" y="679"/>
                  </a:lnTo>
                  <a:lnTo>
                    <a:pt x="828" y="761"/>
                  </a:lnTo>
                  <a:lnTo>
                    <a:pt x="774" y="847"/>
                  </a:lnTo>
                  <a:lnTo>
                    <a:pt x="718" y="937"/>
                  </a:lnTo>
                  <a:lnTo>
                    <a:pt x="662" y="1030"/>
                  </a:lnTo>
                  <a:lnTo>
                    <a:pt x="606" y="1126"/>
                  </a:lnTo>
                  <a:lnTo>
                    <a:pt x="551" y="1224"/>
                  </a:lnTo>
                  <a:lnTo>
                    <a:pt x="497" y="1321"/>
                  </a:lnTo>
                  <a:lnTo>
                    <a:pt x="445" y="1421"/>
                  </a:lnTo>
                  <a:lnTo>
                    <a:pt x="393" y="1523"/>
                  </a:lnTo>
                  <a:lnTo>
                    <a:pt x="347" y="1622"/>
                  </a:lnTo>
                  <a:lnTo>
                    <a:pt x="303" y="1722"/>
                  </a:lnTo>
                  <a:lnTo>
                    <a:pt x="263" y="1820"/>
                  </a:lnTo>
                  <a:lnTo>
                    <a:pt x="245" y="1851"/>
                  </a:lnTo>
                  <a:lnTo>
                    <a:pt x="222" y="1877"/>
                  </a:lnTo>
                  <a:lnTo>
                    <a:pt x="192" y="1895"/>
                  </a:lnTo>
                  <a:lnTo>
                    <a:pt x="158" y="1905"/>
                  </a:lnTo>
                  <a:lnTo>
                    <a:pt x="122" y="1905"/>
                  </a:lnTo>
                  <a:lnTo>
                    <a:pt x="88" y="1897"/>
                  </a:lnTo>
                  <a:lnTo>
                    <a:pt x="54" y="1879"/>
                  </a:lnTo>
                  <a:lnTo>
                    <a:pt x="30" y="1855"/>
                  </a:lnTo>
                  <a:lnTo>
                    <a:pt x="12" y="1826"/>
                  </a:lnTo>
                  <a:lnTo>
                    <a:pt x="2" y="1792"/>
                  </a:lnTo>
                  <a:lnTo>
                    <a:pt x="0" y="1758"/>
                  </a:lnTo>
                  <a:lnTo>
                    <a:pt x="8" y="1722"/>
                  </a:lnTo>
                  <a:lnTo>
                    <a:pt x="46" y="1626"/>
                  </a:lnTo>
                  <a:lnTo>
                    <a:pt x="88" y="1531"/>
                  </a:lnTo>
                  <a:lnTo>
                    <a:pt x="132" y="1435"/>
                  </a:lnTo>
                  <a:lnTo>
                    <a:pt x="180" y="1339"/>
                  </a:lnTo>
                  <a:lnTo>
                    <a:pt x="230" y="1243"/>
                  </a:lnTo>
                  <a:lnTo>
                    <a:pt x="279" y="1148"/>
                  </a:lnTo>
                  <a:lnTo>
                    <a:pt x="331" y="1054"/>
                  </a:lnTo>
                  <a:lnTo>
                    <a:pt x="385" y="962"/>
                  </a:lnTo>
                  <a:lnTo>
                    <a:pt x="437" y="873"/>
                  </a:lnTo>
                  <a:lnTo>
                    <a:pt x="491" y="785"/>
                  </a:lnTo>
                  <a:lnTo>
                    <a:pt x="543" y="699"/>
                  </a:lnTo>
                  <a:lnTo>
                    <a:pt x="595" y="618"/>
                  </a:lnTo>
                  <a:lnTo>
                    <a:pt x="644" y="542"/>
                  </a:lnTo>
                  <a:lnTo>
                    <a:pt x="692" y="468"/>
                  </a:lnTo>
                  <a:lnTo>
                    <a:pt x="740" y="398"/>
                  </a:lnTo>
                  <a:lnTo>
                    <a:pt x="782" y="335"/>
                  </a:lnTo>
                  <a:lnTo>
                    <a:pt x="824" y="277"/>
                  </a:lnTo>
                  <a:lnTo>
                    <a:pt x="860" y="223"/>
                  </a:lnTo>
                  <a:lnTo>
                    <a:pt x="894" y="177"/>
                  </a:lnTo>
                  <a:lnTo>
                    <a:pt x="922" y="137"/>
                  </a:lnTo>
                  <a:lnTo>
                    <a:pt x="946" y="105"/>
                  </a:lnTo>
                  <a:lnTo>
                    <a:pt x="963" y="79"/>
                  </a:lnTo>
                  <a:lnTo>
                    <a:pt x="977" y="63"/>
                  </a:lnTo>
                  <a:lnTo>
                    <a:pt x="983" y="53"/>
                  </a:lnTo>
                  <a:lnTo>
                    <a:pt x="1005" y="32"/>
                  </a:lnTo>
                  <a:lnTo>
                    <a:pt x="1031" y="14"/>
                  </a:lnTo>
                  <a:lnTo>
                    <a:pt x="1061" y="4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17">
              <a:extLst>
                <a:ext uri="{FF2B5EF4-FFF2-40B4-BE49-F238E27FC236}">
                  <a16:creationId xmlns:a16="http://schemas.microsoft.com/office/drawing/2014/main" xmlns="" id="{5507259E-EA93-AE4D-83BA-EBB8265B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1" y="1373188"/>
              <a:ext cx="1954213" cy="217488"/>
            </a:xfrm>
            <a:custGeom>
              <a:avLst/>
              <a:gdLst>
                <a:gd name="T0" fmla="*/ 137 w 2461"/>
                <a:gd name="T1" fmla="*/ 0 h 274"/>
                <a:gd name="T2" fmla="*/ 2323 w 2461"/>
                <a:gd name="T3" fmla="*/ 0 h 274"/>
                <a:gd name="T4" fmla="*/ 2359 w 2461"/>
                <a:gd name="T5" fmla="*/ 4 h 274"/>
                <a:gd name="T6" fmla="*/ 2393 w 2461"/>
                <a:gd name="T7" fmla="*/ 18 h 274"/>
                <a:gd name="T8" fmla="*/ 2419 w 2461"/>
                <a:gd name="T9" fmla="*/ 40 h 274"/>
                <a:gd name="T10" fmla="*/ 2441 w 2461"/>
                <a:gd name="T11" fmla="*/ 68 h 274"/>
                <a:gd name="T12" fmla="*/ 2455 w 2461"/>
                <a:gd name="T13" fmla="*/ 100 h 274"/>
                <a:gd name="T14" fmla="*/ 2461 w 2461"/>
                <a:gd name="T15" fmla="*/ 136 h 274"/>
                <a:gd name="T16" fmla="*/ 2455 w 2461"/>
                <a:gd name="T17" fmla="*/ 172 h 274"/>
                <a:gd name="T18" fmla="*/ 2441 w 2461"/>
                <a:gd name="T19" fmla="*/ 206 h 274"/>
                <a:gd name="T20" fmla="*/ 2419 w 2461"/>
                <a:gd name="T21" fmla="*/ 234 h 274"/>
                <a:gd name="T22" fmla="*/ 2393 w 2461"/>
                <a:gd name="T23" fmla="*/ 254 h 274"/>
                <a:gd name="T24" fmla="*/ 2359 w 2461"/>
                <a:gd name="T25" fmla="*/ 268 h 274"/>
                <a:gd name="T26" fmla="*/ 2323 w 2461"/>
                <a:gd name="T27" fmla="*/ 274 h 274"/>
                <a:gd name="T28" fmla="*/ 137 w 2461"/>
                <a:gd name="T29" fmla="*/ 274 h 274"/>
                <a:gd name="T30" fmla="*/ 101 w 2461"/>
                <a:gd name="T31" fmla="*/ 268 h 274"/>
                <a:gd name="T32" fmla="*/ 67 w 2461"/>
                <a:gd name="T33" fmla="*/ 254 h 274"/>
                <a:gd name="T34" fmla="*/ 39 w 2461"/>
                <a:gd name="T35" fmla="*/ 234 h 274"/>
                <a:gd name="T36" fmla="*/ 19 w 2461"/>
                <a:gd name="T37" fmla="*/ 206 h 274"/>
                <a:gd name="T38" fmla="*/ 5 w 2461"/>
                <a:gd name="T39" fmla="*/ 172 h 274"/>
                <a:gd name="T40" fmla="*/ 0 w 2461"/>
                <a:gd name="T41" fmla="*/ 136 h 274"/>
                <a:gd name="T42" fmla="*/ 5 w 2461"/>
                <a:gd name="T43" fmla="*/ 100 h 274"/>
                <a:gd name="T44" fmla="*/ 19 w 2461"/>
                <a:gd name="T45" fmla="*/ 68 h 274"/>
                <a:gd name="T46" fmla="*/ 39 w 2461"/>
                <a:gd name="T47" fmla="*/ 40 h 274"/>
                <a:gd name="T48" fmla="*/ 67 w 2461"/>
                <a:gd name="T49" fmla="*/ 18 h 274"/>
                <a:gd name="T50" fmla="*/ 101 w 2461"/>
                <a:gd name="T51" fmla="*/ 4 h 274"/>
                <a:gd name="T52" fmla="*/ 137 w 2461"/>
                <a:gd name="T5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1" h="274">
                  <a:moveTo>
                    <a:pt x="137" y="0"/>
                  </a:moveTo>
                  <a:lnTo>
                    <a:pt x="2323" y="0"/>
                  </a:lnTo>
                  <a:lnTo>
                    <a:pt x="2359" y="4"/>
                  </a:lnTo>
                  <a:lnTo>
                    <a:pt x="2393" y="18"/>
                  </a:lnTo>
                  <a:lnTo>
                    <a:pt x="2419" y="40"/>
                  </a:lnTo>
                  <a:lnTo>
                    <a:pt x="2441" y="68"/>
                  </a:lnTo>
                  <a:lnTo>
                    <a:pt x="2455" y="100"/>
                  </a:lnTo>
                  <a:lnTo>
                    <a:pt x="2461" y="136"/>
                  </a:lnTo>
                  <a:lnTo>
                    <a:pt x="2455" y="172"/>
                  </a:lnTo>
                  <a:lnTo>
                    <a:pt x="2441" y="206"/>
                  </a:lnTo>
                  <a:lnTo>
                    <a:pt x="2419" y="234"/>
                  </a:lnTo>
                  <a:lnTo>
                    <a:pt x="2393" y="254"/>
                  </a:lnTo>
                  <a:lnTo>
                    <a:pt x="2359" y="268"/>
                  </a:lnTo>
                  <a:lnTo>
                    <a:pt x="2323" y="274"/>
                  </a:lnTo>
                  <a:lnTo>
                    <a:pt x="137" y="274"/>
                  </a:lnTo>
                  <a:lnTo>
                    <a:pt x="101" y="268"/>
                  </a:lnTo>
                  <a:lnTo>
                    <a:pt x="67" y="254"/>
                  </a:lnTo>
                  <a:lnTo>
                    <a:pt x="39" y="234"/>
                  </a:lnTo>
                  <a:lnTo>
                    <a:pt x="19" y="206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18">
              <a:extLst>
                <a:ext uri="{FF2B5EF4-FFF2-40B4-BE49-F238E27FC236}">
                  <a16:creationId xmlns:a16="http://schemas.microsoft.com/office/drawing/2014/main" xmlns="" id="{C32AF598-9453-0B46-BEA2-52A245BD1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3363" y="71438"/>
              <a:ext cx="2820988" cy="1085850"/>
            </a:xfrm>
            <a:custGeom>
              <a:avLst/>
              <a:gdLst>
                <a:gd name="T0" fmla="*/ 1777 w 3554"/>
                <a:gd name="T1" fmla="*/ 331 h 1367"/>
                <a:gd name="T2" fmla="*/ 1326 w 3554"/>
                <a:gd name="T3" fmla="*/ 779 h 1367"/>
                <a:gd name="T4" fmla="*/ 1300 w 3554"/>
                <a:gd name="T5" fmla="*/ 801 h 1367"/>
                <a:gd name="T6" fmla="*/ 1269 w 3554"/>
                <a:gd name="T7" fmla="*/ 815 h 1367"/>
                <a:gd name="T8" fmla="*/ 1235 w 3554"/>
                <a:gd name="T9" fmla="*/ 821 h 1367"/>
                <a:gd name="T10" fmla="*/ 1203 w 3554"/>
                <a:gd name="T11" fmla="*/ 817 h 1367"/>
                <a:gd name="T12" fmla="*/ 1169 w 3554"/>
                <a:gd name="T13" fmla="*/ 805 h 1367"/>
                <a:gd name="T14" fmla="*/ 443 w 3554"/>
                <a:gd name="T15" fmla="*/ 442 h 1367"/>
                <a:gd name="T16" fmla="*/ 768 w 3554"/>
                <a:gd name="T17" fmla="*/ 1094 h 1367"/>
                <a:gd name="T18" fmla="*/ 2786 w 3554"/>
                <a:gd name="T19" fmla="*/ 1094 h 1367"/>
                <a:gd name="T20" fmla="*/ 3111 w 3554"/>
                <a:gd name="T21" fmla="*/ 442 h 1367"/>
                <a:gd name="T22" fmla="*/ 2385 w 3554"/>
                <a:gd name="T23" fmla="*/ 805 h 1367"/>
                <a:gd name="T24" fmla="*/ 2352 w 3554"/>
                <a:gd name="T25" fmla="*/ 817 h 1367"/>
                <a:gd name="T26" fmla="*/ 2320 w 3554"/>
                <a:gd name="T27" fmla="*/ 821 h 1367"/>
                <a:gd name="T28" fmla="*/ 2286 w 3554"/>
                <a:gd name="T29" fmla="*/ 815 h 1367"/>
                <a:gd name="T30" fmla="*/ 2254 w 3554"/>
                <a:gd name="T31" fmla="*/ 801 h 1367"/>
                <a:gd name="T32" fmla="*/ 2228 w 3554"/>
                <a:gd name="T33" fmla="*/ 779 h 1367"/>
                <a:gd name="T34" fmla="*/ 1777 w 3554"/>
                <a:gd name="T35" fmla="*/ 331 h 1367"/>
                <a:gd name="T36" fmla="*/ 132 w 3554"/>
                <a:gd name="T37" fmla="*/ 0 h 1367"/>
                <a:gd name="T38" fmla="*/ 166 w 3554"/>
                <a:gd name="T39" fmla="*/ 4 h 1367"/>
                <a:gd name="T40" fmla="*/ 197 w 3554"/>
                <a:gd name="T41" fmla="*/ 16 h 1367"/>
                <a:gd name="T42" fmla="*/ 1203 w 3554"/>
                <a:gd name="T43" fmla="*/ 518 h 1367"/>
                <a:gd name="T44" fmla="*/ 1681 w 3554"/>
                <a:gd name="T45" fmla="*/ 42 h 1367"/>
                <a:gd name="T46" fmla="*/ 1709 w 3554"/>
                <a:gd name="T47" fmla="*/ 18 h 1367"/>
                <a:gd name="T48" fmla="*/ 1743 w 3554"/>
                <a:gd name="T49" fmla="*/ 6 h 1367"/>
                <a:gd name="T50" fmla="*/ 1777 w 3554"/>
                <a:gd name="T51" fmla="*/ 2 h 1367"/>
                <a:gd name="T52" fmla="*/ 1811 w 3554"/>
                <a:gd name="T53" fmla="*/ 6 h 1367"/>
                <a:gd name="T54" fmla="*/ 1845 w 3554"/>
                <a:gd name="T55" fmla="*/ 18 h 1367"/>
                <a:gd name="T56" fmla="*/ 1873 w 3554"/>
                <a:gd name="T57" fmla="*/ 42 h 1367"/>
                <a:gd name="T58" fmla="*/ 2352 w 3554"/>
                <a:gd name="T59" fmla="*/ 518 h 1367"/>
                <a:gd name="T60" fmla="*/ 3357 w 3554"/>
                <a:gd name="T61" fmla="*/ 16 h 1367"/>
                <a:gd name="T62" fmla="*/ 3389 w 3554"/>
                <a:gd name="T63" fmla="*/ 4 h 1367"/>
                <a:gd name="T64" fmla="*/ 3423 w 3554"/>
                <a:gd name="T65" fmla="*/ 2 h 1367"/>
                <a:gd name="T66" fmla="*/ 3455 w 3554"/>
                <a:gd name="T67" fmla="*/ 6 h 1367"/>
                <a:gd name="T68" fmla="*/ 3486 w 3554"/>
                <a:gd name="T69" fmla="*/ 20 h 1367"/>
                <a:gd name="T70" fmla="*/ 3514 w 3554"/>
                <a:gd name="T71" fmla="*/ 42 h 1367"/>
                <a:gd name="T72" fmla="*/ 3534 w 3554"/>
                <a:gd name="T73" fmla="*/ 68 h 1367"/>
                <a:gd name="T74" fmla="*/ 3548 w 3554"/>
                <a:gd name="T75" fmla="*/ 100 h 1367"/>
                <a:gd name="T76" fmla="*/ 3554 w 3554"/>
                <a:gd name="T77" fmla="*/ 132 h 1367"/>
                <a:gd name="T78" fmla="*/ 3550 w 3554"/>
                <a:gd name="T79" fmla="*/ 165 h 1367"/>
                <a:gd name="T80" fmla="*/ 3538 w 3554"/>
                <a:gd name="T81" fmla="*/ 199 h 1367"/>
                <a:gd name="T82" fmla="*/ 2992 w 3554"/>
                <a:gd name="T83" fmla="*/ 1292 h 1367"/>
                <a:gd name="T84" fmla="*/ 2972 w 3554"/>
                <a:gd name="T85" fmla="*/ 1322 h 1367"/>
                <a:gd name="T86" fmla="*/ 2942 w 3554"/>
                <a:gd name="T87" fmla="*/ 1345 h 1367"/>
                <a:gd name="T88" fmla="*/ 2908 w 3554"/>
                <a:gd name="T89" fmla="*/ 1361 h 1367"/>
                <a:gd name="T90" fmla="*/ 2870 w 3554"/>
                <a:gd name="T91" fmla="*/ 1367 h 1367"/>
                <a:gd name="T92" fmla="*/ 684 w 3554"/>
                <a:gd name="T93" fmla="*/ 1367 h 1367"/>
                <a:gd name="T94" fmla="*/ 646 w 3554"/>
                <a:gd name="T95" fmla="*/ 1361 h 1367"/>
                <a:gd name="T96" fmla="*/ 612 w 3554"/>
                <a:gd name="T97" fmla="*/ 1345 h 1367"/>
                <a:gd name="T98" fmla="*/ 582 w 3554"/>
                <a:gd name="T99" fmla="*/ 1324 h 1367"/>
                <a:gd name="T100" fmla="*/ 562 w 3554"/>
                <a:gd name="T101" fmla="*/ 1292 h 1367"/>
                <a:gd name="T102" fmla="*/ 14 w 3554"/>
                <a:gd name="T103" fmla="*/ 199 h 1367"/>
                <a:gd name="T104" fmla="*/ 4 w 3554"/>
                <a:gd name="T105" fmla="*/ 165 h 1367"/>
                <a:gd name="T106" fmla="*/ 0 w 3554"/>
                <a:gd name="T107" fmla="*/ 132 h 1367"/>
                <a:gd name="T108" fmla="*/ 6 w 3554"/>
                <a:gd name="T109" fmla="*/ 100 h 1367"/>
                <a:gd name="T110" fmla="*/ 20 w 3554"/>
                <a:gd name="T111" fmla="*/ 68 h 1367"/>
                <a:gd name="T112" fmla="*/ 40 w 3554"/>
                <a:gd name="T113" fmla="*/ 42 h 1367"/>
                <a:gd name="T114" fmla="*/ 68 w 3554"/>
                <a:gd name="T115" fmla="*/ 20 h 1367"/>
                <a:gd name="T116" fmla="*/ 100 w 3554"/>
                <a:gd name="T117" fmla="*/ 6 h 1367"/>
                <a:gd name="T118" fmla="*/ 132 w 3554"/>
                <a:gd name="T11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4" h="1367">
                  <a:moveTo>
                    <a:pt x="1777" y="331"/>
                  </a:moveTo>
                  <a:lnTo>
                    <a:pt x="1326" y="779"/>
                  </a:lnTo>
                  <a:lnTo>
                    <a:pt x="1300" y="801"/>
                  </a:lnTo>
                  <a:lnTo>
                    <a:pt x="1269" y="815"/>
                  </a:lnTo>
                  <a:lnTo>
                    <a:pt x="1235" y="821"/>
                  </a:lnTo>
                  <a:lnTo>
                    <a:pt x="1203" y="817"/>
                  </a:lnTo>
                  <a:lnTo>
                    <a:pt x="1169" y="805"/>
                  </a:lnTo>
                  <a:lnTo>
                    <a:pt x="443" y="442"/>
                  </a:lnTo>
                  <a:lnTo>
                    <a:pt x="768" y="1094"/>
                  </a:lnTo>
                  <a:lnTo>
                    <a:pt x="2786" y="1094"/>
                  </a:lnTo>
                  <a:lnTo>
                    <a:pt x="3111" y="442"/>
                  </a:lnTo>
                  <a:lnTo>
                    <a:pt x="2385" y="805"/>
                  </a:lnTo>
                  <a:lnTo>
                    <a:pt x="2352" y="817"/>
                  </a:lnTo>
                  <a:lnTo>
                    <a:pt x="2320" y="821"/>
                  </a:lnTo>
                  <a:lnTo>
                    <a:pt x="2286" y="815"/>
                  </a:lnTo>
                  <a:lnTo>
                    <a:pt x="2254" y="801"/>
                  </a:lnTo>
                  <a:lnTo>
                    <a:pt x="2228" y="779"/>
                  </a:lnTo>
                  <a:lnTo>
                    <a:pt x="1777" y="331"/>
                  </a:lnTo>
                  <a:close/>
                  <a:moveTo>
                    <a:pt x="132" y="0"/>
                  </a:moveTo>
                  <a:lnTo>
                    <a:pt x="166" y="4"/>
                  </a:lnTo>
                  <a:lnTo>
                    <a:pt x="197" y="16"/>
                  </a:lnTo>
                  <a:lnTo>
                    <a:pt x="1203" y="518"/>
                  </a:lnTo>
                  <a:lnTo>
                    <a:pt x="1681" y="42"/>
                  </a:lnTo>
                  <a:lnTo>
                    <a:pt x="1709" y="18"/>
                  </a:lnTo>
                  <a:lnTo>
                    <a:pt x="1743" y="6"/>
                  </a:lnTo>
                  <a:lnTo>
                    <a:pt x="1777" y="2"/>
                  </a:lnTo>
                  <a:lnTo>
                    <a:pt x="1811" y="6"/>
                  </a:lnTo>
                  <a:lnTo>
                    <a:pt x="1845" y="18"/>
                  </a:lnTo>
                  <a:lnTo>
                    <a:pt x="1873" y="42"/>
                  </a:lnTo>
                  <a:lnTo>
                    <a:pt x="2352" y="518"/>
                  </a:lnTo>
                  <a:lnTo>
                    <a:pt x="3357" y="16"/>
                  </a:lnTo>
                  <a:lnTo>
                    <a:pt x="3389" y="4"/>
                  </a:lnTo>
                  <a:lnTo>
                    <a:pt x="3423" y="2"/>
                  </a:lnTo>
                  <a:lnTo>
                    <a:pt x="3455" y="6"/>
                  </a:lnTo>
                  <a:lnTo>
                    <a:pt x="3486" y="20"/>
                  </a:lnTo>
                  <a:lnTo>
                    <a:pt x="3514" y="42"/>
                  </a:lnTo>
                  <a:lnTo>
                    <a:pt x="3534" y="68"/>
                  </a:lnTo>
                  <a:lnTo>
                    <a:pt x="3548" y="100"/>
                  </a:lnTo>
                  <a:lnTo>
                    <a:pt x="3554" y="132"/>
                  </a:lnTo>
                  <a:lnTo>
                    <a:pt x="3550" y="165"/>
                  </a:lnTo>
                  <a:lnTo>
                    <a:pt x="3538" y="199"/>
                  </a:lnTo>
                  <a:lnTo>
                    <a:pt x="2992" y="1292"/>
                  </a:lnTo>
                  <a:lnTo>
                    <a:pt x="2972" y="1322"/>
                  </a:lnTo>
                  <a:lnTo>
                    <a:pt x="2942" y="1345"/>
                  </a:lnTo>
                  <a:lnTo>
                    <a:pt x="2908" y="1361"/>
                  </a:lnTo>
                  <a:lnTo>
                    <a:pt x="2870" y="1367"/>
                  </a:lnTo>
                  <a:lnTo>
                    <a:pt x="684" y="1367"/>
                  </a:lnTo>
                  <a:lnTo>
                    <a:pt x="646" y="1361"/>
                  </a:lnTo>
                  <a:lnTo>
                    <a:pt x="612" y="1345"/>
                  </a:lnTo>
                  <a:lnTo>
                    <a:pt x="582" y="1324"/>
                  </a:lnTo>
                  <a:lnTo>
                    <a:pt x="562" y="1292"/>
                  </a:lnTo>
                  <a:lnTo>
                    <a:pt x="14" y="199"/>
                  </a:lnTo>
                  <a:lnTo>
                    <a:pt x="4" y="165"/>
                  </a:lnTo>
                  <a:lnTo>
                    <a:pt x="0" y="132"/>
                  </a:lnTo>
                  <a:lnTo>
                    <a:pt x="6" y="100"/>
                  </a:lnTo>
                  <a:lnTo>
                    <a:pt x="20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100" y="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219">
              <a:extLst>
                <a:ext uri="{FF2B5EF4-FFF2-40B4-BE49-F238E27FC236}">
                  <a16:creationId xmlns:a16="http://schemas.microsoft.com/office/drawing/2014/main" xmlns="" id="{C105AA1F-AEE2-4E4D-8849-04DFDDF4B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6" y="2457451"/>
              <a:ext cx="1085850" cy="1409700"/>
            </a:xfrm>
            <a:custGeom>
              <a:avLst/>
              <a:gdLst>
                <a:gd name="T0" fmla="*/ 774 w 1368"/>
                <a:gd name="T1" fmla="*/ 4 h 1776"/>
                <a:gd name="T2" fmla="*/ 941 w 1368"/>
                <a:gd name="T3" fmla="*/ 38 h 1776"/>
                <a:gd name="T4" fmla="*/ 1089 w 1368"/>
                <a:gd name="T5" fmla="*/ 104 h 1776"/>
                <a:gd name="T6" fmla="*/ 1211 w 1368"/>
                <a:gd name="T7" fmla="*/ 193 h 1776"/>
                <a:gd name="T8" fmla="*/ 1300 w 1368"/>
                <a:gd name="T9" fmla="*/ 307 h 1776"/>
                <a:gd name="T10" fmla="*/ 1354 w 1368"/>
                <a:gd name="T11" fmla="*/ 436 h 1776"/>
                <a:gd name="T12" fmla="*/ 1364 w 1368"/>
                <a:gd name="T13" fmla="*/ 544 h 1776"/>
                <a:gd name="T14" fmla="*/ 1334 w 1368"/>
                <a:gd name="T15" fmla="*/ 608 h 1776"/>
                <a:gd name="T16" fmla="*/ 1279 w 1368"/>
                <a:gd name="T17" fmla="*/ 648 h 1776"/>
                <a:gd name="T18" fmla="*/ 1207 w 1368"/>
                <a:gd name="T19" fmla="*/ 656 h 1776"/>
                <a:gd name="T20" fmla="*/ 1143 w 1368"/>
                <a:gd name="T21" fmla="*/ 626 h 1776"/>
                <a:gd name="T22" fmla="*/ 1103 w 1368"/>
                <a:gd name="T23" fmla="*/ 568 h 1776"/>
                <a:gd name="T24" fmla="*/ 1085 w 1368"/>
                <a:gd name="T25" fmla="*/ 484 h 1776"/>
                <a:gd name="T26" fmla="*/ 1031 w 1368"/>
                <a:gd name="T27" fmla="*/ 401 h 1776"/>
                <a:gd name="T28" fmla="*/ 939 w 1368"/>
                <a:gd name="T29" fmla="*/ 333 h 1776"/>
                <a:gd name="T30" fmla="*/ 822 w 1368"/>
                <a:gd name="T31" fmla="*/ 289 h 1776"/>
                <a:gd name="T32" fmla="*/ 684 w 1368"/>
                <a:gd name="T33" fmla="*/ 273 h 1776"/>
                <a:gd name="T34" fmla="*/ 543 w 1368"/>
                <a:gd name="T35" fmla="*/ 291 h 1776"/>
                <a:gd name="T36" fmla="*/ 423 w 1368"/>
                <a:gd name="T37" fmla="*/ 339 h 1776"/>
                <a:gd name="T38" fmla="*/ 331 w 1368"/>
                <a:gd name="T39" fmla="*/ 409 h 1776"/>
                <a:gd name="T40" fmla="*/ 281 w 1368"/>
                <a:gd name="T41" fmla="*/ 498 h 1776"/>
                <a:gd name="T42" fmla="*/ 279 w 1368"/>
                <a:gd name="T43" fmla="*/ 588 h 1776"/>
                <a:gd name="T44" fmla="*/ 319 w 1368"/>
                <a:gd name="T45" fmla="*/ 664 h 1776"/>
                <a:gd name="T46" fmla="*/ 397 w 1368"/>
                <a:gd name="T47" fmla="*/ 725 h 1776"/>
                <a:gd name="T48" fmla="*/ 519 w 1368"/>
                <a:gd name="T49" fmla="*/ 777 h 1776"/>
                <a:gd name="T50" fmla="*/ 682 w 1368"/>
                <a:gd name="T51" fmla="*/ 817 h 1776"/>
                <a:gd name="T52" fmla="*/ 818 w 1368"/>
                <a:gd name="T53" fmla="*/ 845 h 1776"/>
                <a:gd name="T54" fmla="*/ 1001 w 1368"/>
                <a:gd name="T55" fmla="*/ 903 h 1776"/>
                <a:gd name="T56" fmla="*/ 1147 w 1368"/>
                <a:gd name="T57" fmla="*/ 977 h 1776"/>
                <a:gd name="T58" fmla="*/ 1257 w 1368"/>
                <a:gd name="T59" fmla="*/ 1066 h 1776"/>
                <a:gd name="T60" fmla="*/ 1328 w 1368"/>
                <a:gd name="T61" fmla="*/ 1174 h 1776"/>
                <a:gd name="T62" fmla="*/ 1362 w 1368"/>
                <a:gd name="T63" fmla="*/ 1298 h 1776"/>
                <a:gd name="T64" fmla="*/ 1362 w 1368"/>
                <a:gd name="T65" fmla="*/ 1435 h 1776"/>
                <a:gd name="T66" fmla="*/ 1318 w 1368"/>
                <a:gd name="T67" fmla="*/ 1569 h 1776"/>
                <a:gd name="T68" fmla="*/ 1235 w 1368"/>
                <a:gd name="T69" fmla="*/ 1690 h 1776"/>
                <a:gd name="T70" fmla="*/ 1151 w 1368"/>
                <a:gd name="T71" fmla="*/ 1762 h 1776"/>
                <a:gd name="T72" fmla="*/ 1091 w 1368"/>
                <a:gd name="T73" fmla="*/ 1776 h 1776"/>
                <a:gd name="T74" fmla="*/ 1035 w 1368"/>
                <a:gd name="T75" fmla="*/ 1762 h 1776"/>
                <a:gd name="T76" fmla="*/ 985 w 1368"/>
                <a:gd name="T77" fmla="*/ 1726 h 1776"/>
                <a:gd name="T78" fmla="*/ 955 w 1368"/>
                <a:gd name="T79" fmla="*/ 1662 h 1776"/>
                <a:gd name="T80" fmla="*/ 963 w 1368"/>
                <a:gd name="T81" fmla="*/ 1593 h 1776"/>
                <a:gd name="T82" fmla="*/ 1003 w 1368"/>
                <a:gd name="T83" fmla="*/ 1535 h 1776"/>
                <a:gd name="T84" fmla="*/ 1045 w 1368"/>
                <a:gd name="T85" fmla="*/ 1491 h 1776"/>
                <a:gd name="T86" fmla="*/ 1079 w 1368"/>
                <a:gd name="T87" fmla="*/ 1435 h 1776"/>
                <a:gd name="T88" fmla="*/ 1093 w 1368"/>
                <a:gd name="T89" fmla="*/ 1365 h 1776"/>
                <a:gd name="T90" fmla="*/ 1075 w 1368"/>
                <a:gd name="T91" fmla="*/ 1284 h 1776"/>
                <a:gd name="T92" fmla="*/ 1015 w 1368"/>
                <a:gd name="T93" fmla="*/ 1214 h 1776"/>
                <a:gd name="T94" fmla="*/ 916 w 1368"/>
                <a:gd name="T95" fmla="*/ 1158 h 1776"/>
                <a:gd name="T96" fmla="*/ 774 w 1368"/>
                <a:gd name="T97" fmla="*/ 1114 h 1776"/>
                <a:gd name="T98" fmla="*/ 656 w 1368"/>
                <a:gd name="T99" fmla="*/ 1090 h 1776"/>
                <a:gd name="T100" fmla="*/ 455 w 1368"/>
                <a:gd name="T101" fmla="*/ 1040 h 1776"/>
                <a:gd name="T102" fmla="*/ 289 w 1368"/>
                <a:gd name="T103" fmla="*/ 975 h 1776"/>
                <a:gd name="T104" fmla="*/ 162 w 1368"/>
                <a:gd name="T105" fmla="*/ 893 h 1776"/>
                <a:gd name="T106" fmla="*/ 72 w 1368"/>
                <a:gd name="T107" fmla="*/ 793 h 1776"/>
                <a:gd name="T108" fmla="*/ 18 w 1368"/>
                <a:gd name="T109" fmla="*/ 678 h 1776"/>
                <a:gd name="T110" fmla="*/ 0 w 1368"/>
                <a:gd name="T111" fmla="*/ 546 h 1776"/>
                <a:gd name="T112" fmla="*/ 26 w 1368"/>
                <a:gd name="T113" fmla="*/ 401 h 1776"/>
                <a:gd name="T114" fmla="*/ 94 w 1368"/>
                <a:gd name="T115" fmla="*/ 271 h 1776"/>
                <a:gd name="T116" fmla="*/ 201 w 1368"/>
                <a:gd name="T117" fmla="*/ 159 h 1776"/>
                <a:gd name="T118" fmla="*/ 339 w 1368"/>
                <a:gd name="T119" fmla="*/ 74 h 1776"/>
                <a:gd name="T120" fmla="*/ 503 w 1368"/>
                <a:gd name="T121" fmla="*/ 20 h 1776"/>
                <a:gd name="T122" fmla="*/ 684 w 1368"/>
                <a:gd name="T12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8" h="1776">
                  <a:moveTo>
                    <a:pt x="684" y="0"/>
                  </a:moveTo>
                  <a:lnTo>
                    <a:pt x="774" y="4"/>
                  </a:lnTo>
                  <a:lnTo>
                    <a:pt x="860" y="18"/>
                  </a:lnTo>
                  <a:lnTo>
                    <a:pt x="941" y="38"/>
                  </a:lnTo>
                  <a:lnTo>
                    <a:pt x="1017" y="68"/>
                  </a:lnTo>
                  <a:lnTo>
                    <a:pt x="1089" y="104"/>
                  </a:lnTo>
                  <a:lnTo>
                    <a:pt x="1153" y="145"/>
                  </a:lnTo>
                  <a:lnTo>
                    <a:pt x="1211" y="193"/>
                  </a:lnTo>
                  <a:lnTo>
                    <a:pt x="1261" y="247"/>
                  </a:lnTo>
                  <a:lnTo>
                    <a:pt x="1300" y="307"/>
                  </a:lnTo>
                  <a:lnTo>
                    <a:pt x="1332" y="371"/>
                  </a:lnTo>
                  <a:lnTo>
                    <a:pt x="1354" y="436"/>
                  </a:lnTo>
                  <a:lnTo>
                    <a:pt x="1366" y="508"/>
                  </a:lnTo>
                  <a:lnTo>
                    <a:pt x="1364" y="544"/>
                  </a:lnTo>
                  <a:lnTo>
                    <a:pt x="1354" y="578"/>
                  </a:lnTo>
                  <a:lnTo>
                    <a:pt x="1334" y="608"/>
                  </a:lnTo>
                  <a:lnTo>
                    <a:pt x="1308" y="632"/>
                  </a:lnTo>
                  <a:lnTo>
                    <a:pt x="1279" y="648"/>
                  </a:lnTo>
                  <a:lnTo>
                    <a:pt x="1243" y="656"/>
                  </a:lnTo>
                  <a:lnTo>
                    <a:pt x="1207" y="656"/>
                  </a:lnTo>
                  <a:lnTo>
                    <a:pt x="1173" y="644"/>
                  </a:lnTo>
                  <a:lnTo>
                    <a:pt x="1143" y="626"/>
                  </a:lnTo>
                  <a:lnTo>
                    <a:pt x="1119" y="598"/>
                  </a:lnTo>
                  <a:lnTo>
                    <a:pt x="1103" y="568"/>
                  </a:lnTo>
                  <a:lnTo>
                    <a:pt x="1095" y="532"/>
                  </a:lnTo>
                  <a:lnTo>
                    <a:pt x="1085" y="484"/>
                  </a:lnTo>
                  <a:lnTo>
                    <a:pt x="1063" y="440"/>
                  </a:lnTo>
                  <a:lnTo>
                    <a:pt x="1031" y="401"/>
                  </a:lnTo>
                  <a:lnTo>
                    <a:pt x="989" y="365"/>
                  </a:lnTo>
                  <a:lnTo>
                    <a:pt x="939" y="333"/>
                  </a:lnTo>
                  <a:lnTo>
                    <a:pt x="884" y="309"/>
                  </a:lnTo>
                  <a:lnTo>
                    <a:pt x="822" y="289"/>
                  </a:lnTo>
                  <a:lnTo>
                    <a:pt x="754" y="277"/>
                  </a:lnTo>
                  <a:lnTo>
                    <a:pt x="684" y="273"/>
                  </a:lnTo>
                  <a:lnTo>
                    <a:pt x="612" y="277"/>
                  </a:lnTo>
                  <a:lnTo>
                    <a:pt x="543" y="291"/>
                  </a:lnTo>
                  <a:lnTo>
                    <a:pt x="479" y="311"/>
                  </a:lnTo>
                  <a:lnTo>
                    <a:pt x="423" y="339"/>
                  </a:lnTo>
                  <a:lnTo>
                    <a:pt x="373" y="371"/>
                  </a:lnTo>
                  <a:lnTo>
                    <a:pt x="331" y="409"/>
                  </a:lnTo>
                  <a:lnTo>
                    <a:pt x="301" y="452"/>
                  </a:lnTo>
                  <a:lnTo>
                    <a:pt x="281" y="498"/>
                  </a:lnTo>
                  <a:lnTo>
                    <a:pt x="275" y="546"/>
                  </a:lnTo>
                  <a:lnTo>
                    <a:pt x="279" y="588"/>
                  </a:lnTo>
                  <a:lnTo>
                    <a:pt x="293" y="628"/>
                  </a:lnTo>
                  <a:lnTo>
                    <a:pt x="319" y="664"/>
                  </a:lnTo>
                  <a:lnTo>
                    <a:pt x="353" y="698"/>
                  </a:lnTo>
                  <a:lnTo>
                    <a:pt x="397" y="725"/>
                  </a:lnTo>
                  <a:lnTo>
                    <a:pt x="453" y="753"/>
                  </a:lnTo>
                  <a:lnTo>
                    <a:pt x="519" y="777"/>
                  </a:lnTo>
                  <a:lnTo>
                    <a:pt x="594" y="797"/>
                  </a:lnTo>
                  <a:lnTo>
                    <a:pt x="682" y="817"/>
                  </a:lnTo>
                  <a:lnTo>
                    <a:pt x="712" y="821"/>
                  </a:lnTo>
                  <a:lnTo>
                    <a:pt x="818" y="845"/>
                  </a:lnTo>
                  <a:lnTo>
                    <a:pt x="916" y="871"/>
                  </a:lnTo>
                  <a:lnTo>
                    <a:pt x="1001" y="903"/>
                  </a:lnTo>
                  <a:lnTo>
                    <a:pt x="1079" y="937"/>
                  </a:lnTo>
                  <a:lnTo>
                    <a:pt x="1147" y="977"/>
                  </a:lnTo>
                  <a:lnTo>
                    <a:pt x="1207" y="1018"/>
                  </a:lnTo>
                  <a:lnTo>
                    <a:pt x="1257" y="1066"/>
                  </a:lnTo>
                  <a:lnTo>
                    <a:pt x="1296" y="1118"/>
                  </a:lnTo>
                  <a:lnTo>
                    <a:pt x="1328" y="1174"/>
                  </a:lnTo>
                  <a:lnTo>
                    <a:pt x="1350" y="1234"/>
                  </a:lnTo>
                  <a:lnTo>
                    <a:pt x="1362" y="1298"/>
                  </a:lnTo>
                  <a:lnTo>
                    <a:pt x="1368" y="1365"/>
                  </a:lnTo>
                  <a:lnTo>
                    <a:pt x="1362" y="1435"/>
                  </a:lnTo>
                  <a:lnTo>
                    <a:pt x="1346" y="1505"/>
                  </a:lnTo>
                  <a:lnTo>
                    <a:pt x="1318" y="1569"/>
                  </a:lnTo>
                  <a:lnTo>
                    <a:pt x="1282" y="1632"/>
                  </a:lnTo>
                  <a:lnTo>
                    <a:pt x="1235" y="1690"/>
                  </a:lnTo>
                  <a:lnTo>
                    <a:pt x="1179" y="1744"/>
                  </a:lnTo>
                  <a:lnTo>
                    <a:pt x="1151" y="1762"/>
                  </a:lnTo>
                  <a:lnTo>
                    <a:pt x="1123" y="1772"/>
                  </a:lnTo>
                  <a:lnTo>
                    <a:pt x="1091" y="1776"/>
                  </a:lnTo>
                  <a:lnTo>
                    <a:pt x="1061" y="1772"/>
                  </a:lnTo>
                  <a:lnTo>
                    <a:pt x="1035" y="1762"/>
                  </a:lnTo>
                  <a:lnTo>
                    <a:pt x="1009" y="1748"/>
                  </a:lnTo>
                  <a:lnTo>
                    <a:pt x="985" y="1726"/>
                  </a:lnTo>
                  <a:lnTo>
                    <a:pt x="967" y="1696"/>
                  </a:lnTo>
                  <a:lnTo>
                    <a:pt x="955" y="1662"/>
                  </a:lnTo>
                  <a:lnTo>
                    <a:pt x="955" y="1626"/>
                  </a:lnTo>
                  <a:lnTo>
                    <a:pt x="963" y="1593"/>
                  </a:lnTo>
                  <a:lnTo>
                    <a:pt x="979" y="1561"/>
                  </a:lnTo>
                  <a:lnTo>
                    <a:pt x="1003" y="1535"/>
                  </a:lnTo>
                  <a:lnTo>
                    <a:pt x="1025" y="1515"/>
                  </a:lnTo>
                  <a:lnTo>
                    <a:pt x="1045" y="1491"/>
                  </a:lnTo>
                  <a:lnTo>
                    <a:pt x="1065" y="1465"/>
                  </a:lnTo>
                  <a:lnTo>
                    <a:pt x="1079" y="1435"/>
                  </a:lnTo>
                  <a:lnTo>
                    <a:pt x="1091" y="1401"/>
                  </a:lnTo>
                  <a:lnTo>
                    <a:pt x="1093" y="1365"/>
                  </a:lnTo>
                  <a:lnTo>
                    <a:pt x="1089" y="1323"/>
                  </a:lnTo>
                  <a:lnTo>
                    <a:pt x="1075" y="1284"/>
                  </a:lnTo>
                  <a:lnTo>
                    <a:pt x="1049" y="1248"/>
                  </a:lnTo>
                  <a:lnTo>
                    <a:pt x="1015" y="1214"/>
                  </a:lnTo>
                  <a:lnTo>
                    <a:pt x="971" y="1186"/>
                  </a:lnTo>
                  <a:lnTo>
                    <a:pt x="916" y="1158"/>
                  </a:lnTo>
                  <a:lnTo>
                    <a:pt x="850" y="1134"/>
                  </a:lnTo>
                  <a:lnTo>
                    <a:pt x="774" y="1114"/>
                  </a:lnTo>
                  <a:lnTo>
                    <a:pt x="686" y="1094"/>
                  </a:lnTo>
                  <a:lnTo>
                    <a:pt x="656" y="1090"/>
                  </a:lnTo>
                  <a:lnTo>
                    <a:pt x="551" y="1066"/>
                  </a:lnTo>
                  <a:lnTo>
                    <a:pt x="455" y="1040"/>
                  </a:lnTo>
                  <a:lnTo>
                    <a:pt x="367" y="1011"/>
                  </a:lnTo>
                  <a:lnTo>
                    <a:pt x="289" y="975"/>
                  </a:lnTo>
                  <a:lnTo>
                    <a:pt x="221" y="935"/>
                  </a:lnTo>
                  <a:lnTo>
                    <a:pt x="162" y="893"/>
                  </a:lnTo>
                  <a:lnTo>
                    <a:pt x="112" y="845"/>
                  </a:lnTo>
                  <a:lnTo>
                    <a:pt x="72" y="793"/>
                  </a:lnTo>
                  <a:lnTo>
                    <a:pt x="40" y="737"/>
                  </a:lnTo>
                  <a:lnTo>
                    <a:pt x="18" y="678"/>
                  </a:lnTo>
                  <a:lnTo>
                    <a:pt x="6" y="614"/>
                  </a:lnTo>
                  <a:lnTo>
                    <a:pt x="0" y="546"/>
                  </a:lnTo>
                  <a:lnTo>
                    <a:pt x="6" y="472"/>
                  </a:lnTo>
                  <a:lnTo>
                    <a:pt x="26" y="401"/>
                  </a:lnTo>
                  <a:lnTo>
                    <a:pt x="54" y="333"/>
                  </a:lnTo>
                  <a:lnTo>
                    <a:pt x="94" y="271"/>
                  </a:lnTo>
                  <a:lnTo>
                    <a:pt x="144" y="213"/>
                  </a:lnTo>
                  <a:lnTo>
                    <a:pt x="201" y="159"/>
                  </a:lnTo>
                  <a:lnTo>
                    <a:pt x="267" y="114"/>
                  </a:lnTo>
                  <a:lnTo>
                    <a:pt x="339" y="74"/>
                  </a:lnTo>
                  <a:lnTo>
                    <a:pt x="419" y="42"/>
                  </a:lnTo>
                  <a:lnTo>
                    <a:pt x="503" y="20"/>
                  </a:lnTo>
                  <a:lnTo>
                    <a:pt x="592" y="4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220">
              <a:extLst>
                <a:ext uri="{FF2B5EF4-FFF2-40B4-BE49-F238E27FC236}">
                  <a16:creationId xmlns:a16="http://schemas.microsoft.com/office/drawing/2014/main" xmlns="" id="{4EB7A7F0-1256-374D-8C13-D32CEAC89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113" y="2239963"/>
              <a:ext cx="215900" cy="1409700"/>
            </a:xfrm>
            <a:custGeom>
              <a:avLst/>
              <a:gdLst>
                <a:gd name="T0" fmla="*/ 137 w 273"/>
                <a:gd name="T1" fmla="*/ 0 h 1776"/>
                <a:gd name="T2" fmla="*/ 173 w 273"/>
                <a:gd name="T3" fmla="*/ 4 h 1776"/>
                <a:gd name="T4" fmla="*/ 205 w 273"/>
                <a:gd name="T5" fmla="*/ 18 h 1776"/>
                <a:gd name="T6" fmla="*/ 233 w 273"/>
                <a:gd name="T7" fmla="*/ 40 h 1776"/>
                <a:gd name="T8" fmla="*/ 255 w 273"/>
                <a:gd name="T9" fmla="*/ 68 h 1776"/>
                <a:gd name="T10" fmla="*/ 269 w 273"/>
                <a:gd name="T11" fmla="*/ 99 h 1776"/>
                <a:gd name="T12" fmla="*/ 273 w 273"/>
                <a:gd name="T13" fmla="*/ 135 h 1776"/>
                <a:gd name="T14" fmla="*/ 273 w 273"/>
                <a:gd name="T15" fmla="*/ 1638 h 1776"/>
                <a:gd name="T16" fmla="*/ 269 w 273"/>
                <a:gd name="T17" fmla="*/ 1674 h 1776"/>
                <a:gd name="T18" fmla="*/ 255 w 273"/>
                <a:gd name="T19" fmla="*/ 1708 h 1776"/>
                <a:gd name="T20" fmla="*/ 233 w 273"/>
                <a:gd name="T21" fmla="*/ 1734 h 1776"/>
                <a:gd name="T22" fmla="*/ 205 w 273"/>
                <a:gd name="T23" fmla="*/ 1756 h 1776"/>
                <a:gd name="T24" fmla="*/ 173 w 273"/>
                <a:gd name="T25" fmla="*/ 1770 h 1776"/>
                <a:gd name="T26" fmla="*/ 137 w 273"/>
                <a:gd name="T27" fmla="*/ 1776 h 1776"/>
                <a:gd name="T28" fmla="*/ 101 w 273"/>
                <a:gd name="T29" fmla="*/ 1770 h 1776"/>
                <a:gd name="T30" fmla="*/ 67 w 273"/>
                <a:gd name="T31" fmla="*/ 1756 h 1776"/>
                <a:gd name="T32" fmla="*/ 39 w 273"/>
                <a:gd name="T33" fmla="*/ 1734 h 1776"/>
                <a:gd name="T34" fmla="*/ 19 w 273"/>
                <a:gd name="T35" fmla="*/ 1708 h 1776"/>
                <a:gd name="T36" fmla="*/ 5 w 273"/>
                <a:gd name="T37" fmla="*/ 1674 h 1776"/>
                <a:gd name="T38" fmla="*/ 0 w 273"/>
                <a:gd name="T39" fmla="*/ 1638 h 1776"/>
                <a:gd name="T40" fmla="*/ 0 w 273"/>
                <a:gd name="T41" fmla="*/ 135 h 1776"/>
                <a:gd name="T42" fmla="*/ 5 w 273"/>
                <a:gd name="T43" fmla="*/ 99 h 1776"/>
                <a:gd name="T44" fmla="*/ 19 w 273"/>
                <a:gd name="T45" fmla="*/ 68 h 1776"/>
                <a:gd name="T46" fmla="*/ 39 w 273"/>
                <a:gd name="T47" fmla="*/ 40 h 1776"/>
                <a:gd name="T48" fmla="*/ 67 w 273"/>
                <a:gd name="T49" fmla="*/ 18 h 1776"/>
                <a:gd name="T50" fmla="*/ 101 w 273"/>
                <a:gd name="T51" fmla="*/ 4 h 1776"/>
                <a:gd name="T52" fmla="*/ 137 w 273"/>
                <a:gd name="T5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3" h="1776">
                  <a:moveTo>
                    <a:pt x="137" y="0"/>
                  </a:moveTo>
                  <a:lnTo>
                    <a:pt x="173" y="4"/>
                  </a:lnTo>
                  <a:lnTo>
                    <a:pt x="205" y="18"/>
                  </a:lnTo>
                  <a:lnTo>
                    <a:pt x="233" y="40"/>
                  </a:lnTo>
                  <a:lnTo>
                    <a:pt x="255" y="68"/>
                  </a:lnTo>
                  <a:lnTo>
                    <a:pt x="269" y="99"/>
                  </a:lnTo>
                  <a:lnTo>
                    <a:pt x="273" y="135"/>
                  </a:lnTo>
                  <a:lnTo>
                    <a:pt x="273" y="1638"/>
                  </a:lnTo>
                  <a:lnTo>
                    <a:pt x="269" y="1674"/>
                  </a:lnTo>
                  <a:lnTo>
                    <a:pt x="255" y="1708"/>
                  </a:lnTo>
                  <a:lnTo>
                    <a:pt x="233" y="1734"/>
                  </a:lnTo>
                  <a:lnTo>
                    <a:pt x="205" y="1756"/>
                  </a:lnTo>
                  <a:lnTo>
                    <a:pt x="173" y="1770"/>
                  </a:lnTo>
                  <a:lnTo>
                    <a:pt x="137" y="1776"/>
                  </a:lnTo>
                  <a:lnTo>
                    <a:pt x="101" y="1770"/>
                  </a:lnTo>
                  <a:lnTo>
                    <a:pt x="67" y="1756"/>
                  </a:lnTo>
                  <a:lnTo>
                    <a:pt x="39" y="1734"/>
                  </a:lnTo>
                  <a:lnTo>
                    <a:pt x="19" y="1708"/>
                  </a:lnTo>
                  <a:lnTo>
                    <a:pt x="5" y="1674"/>
                  </a:lnTo>
                  <a:lnTo>
                    <a:pt x="0" y="1638"/>
                  </a:lnTo>
                  <a:lnTo>
                    <a:pt x="0" y="135"/>
                  </a:lnTo>
                  <a:lnTo>
                    <a:pt x="5" y="99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36750BBA-45AD-CF4D-ABC9-7A30282A3D44}"/>
              </a:ext>
            </a:extLst>
          </p:cNvPr>
          <p:cNvCxnSpPr/>
          <p:nvPr/>
        </p:nvCxnSpPr>
        <p:spPr>
          <a:xfrm>
            <a:off x="2411841" y="5254177"/>
            <a:ext cx="736514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9E6A6CDB-E638-7C46-B89D-61CF34C1BAE6}"/>
              </a:ext>
            </a:extLst>
          </p:cNvPr>
          <p:cNvGrpSpPr/>
          <p:nvPr/>
        </p:nvGrpSpPr>
        <p:grpSpPr>
          <a:xfrm>
            <a:off x="1746222" y="5500231"/>
            <a:ext cx="8715520" cy="1292663"/>
            <a:chOff x="541369" y="2226058"/>
            <a:chExt cx="2414076" cy="129266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C3A837F5-B647-9649-AEBD-2BA27F49A5B8}"/>
                </a:ext>
              </a:extLst>
            </p:cNvPr>
            <p:cNvSpPr/>
            <p:nvPr/>
          </p:nvSpPr>
          <p:spPr>
            <a:xfrm>
              <a:off x="541369" y="2564614"/>
              <a:ext cx="24140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პოლიტიკის დოკუმენტის შემუშავების ნაბიჯები მიყვება პოლიტიკის შემუშავების ტიპიურ პროცესს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ჩვენ გამოვიყენეთ 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OECD/SIGMA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-ს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მიერ რეკომენდირებული მიდგომა რომელიც ამავდროულად თანხვედრაშია საქართველოს მთავრობის ადმინისტრაციის მიერ დამტკიცებულ პოლიტიკის დაგეგმვის სახელმძღვანელოსთან.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02CC6A10-E9AC-A646-ABE7-52576C4C9A69}"/>
                </a:ext>
              </a:extLst>
            </p:cNvPr>
            <p:cNvSpPr txBox="1"/>
            <p:nvPr/>
          </p:nvSpPr>
          <p:spPr>
            <a:xfrm>
              <a:off x="541369" y="2226058"/>
              <a:ext cx="241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დოკუმენტის შემუშავების ნაბიჯები</a:t>
              </a:r>
              <a:endPara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07BFC986-F145-E347-AF93-EEAAF90259BA}"/>
              </a:ext>
            </a:extLst>
          </p:cNvPr>
          <p:cNvSpPr/>
          <p:nvPr/>
        </p:nvSpPr>
        <p:spPr>
          <a:xfrm>
            <a:off x="2321007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986F26D9-CA51-0545-9C33-C75A21D3885E}"/>
              </a:ext>
            </a:extLst>
          </p:cNvPr>
          <p:cNvSpPr/>
          <p:nvPr/>
        </p:nvSpPr>
        <p:spPr>
          <a:xfrm>
            <a:off x="9705480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0D983576-7CE1-E24E-859D-83A8BEC480A9}"/>
              </a:ext>
            </a:extLst>
          </p:cNvPr>
          <p:cNvSpPr/>
          <p:nvPr/>
        </p:nvSpPr>
        <p:spPr>
          <a:xfrm>
            <a:off x="7793552" y="5160499"/>
            <a:ext cx="187356" cy="187356"/>
          </a:xfrm>
          <a:prstGeom prst="ellipse">
            <a:avLst/>
          </a:prstGeom>
          <a:solidFill>
            <a:srgbClr val="3E7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302CD526-D2A1-9549-923D-332A4E843F00}"/>
              </a:ext>
            </a:extLst>
          </p:cNvPr>
          <p:cNvSpPr/>
          <p:nvPr/>
        </p:nvSpPr>
        <p:spPr>
          <a:xfrm>
            <a:off x="5923189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38F0E72D-864D-134A-8386-3A107B904A5E}"/>
              </a:ext>
            </a:extLst>
          </p:cNvPr>
          <p:cNvSpPr/>
          <p:nvPr/>
        </p:nvSpPr>
        <p:spPr>
          <a:xfrm>
            <a:off x="4108243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41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09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როგორ </a:t>
            </a:r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ვაპირებთ </a:t>
            </a:r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ამის მიღწევას</a:t>
            </a:r>
            <a:r>
              <a:rPr lang="en-GB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baseline="-250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11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4877353-FED8-A240-9162-960861AC3BB6}"/>
              </a:ext>
            </a:extLst>
          </p:cNvPr>
          <p:cNvGrpSpPr/>
          <p:nvPr/>
        </p:nvGrpSpPr>
        <p:grpSpPr>
          <a:xfrm>
            <a:off x="3313496" y="1566521"/>
            <a:ext cx="5070906" cy="5070904"/>
            <a:chOff x="3545924" y="1277523"/>
            <a:chExt cx="5096976" cy="5096974"/>
          </a:xfrm>
          <a:effectLst>
            <a:outerShdw blurRad="127000" dist="76200" dir="8100000" algn="tr" rotWithShape="0">
              <a:prstClr val="black">
                <a:alpha val="32000"/>
              </a:prstClr>
            </a:outerShdw>
          </a:effectLst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FECA2D0A-DA45-FF40-B198-E863C185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686" y="2069016"/>
              <a:ext cx="956934" cy="1757786"/>
            </a:xfrm>
            <a:custGeom>
              <a:avLst/>
              <a:gdLst>
                <a:gd name="T0" fmla="*/ 1847 w 6646"/>
                <a:gd name="T1" fmla="*/ 0 h 12208"/>
                <a:gd name="T2" fmla="*/ 5003 w 6646"/>
                <a:gd name="T3" fmla="*/ 1203 h 12208"/>
                <a:gd name="T4" fmla="*/ 4982 w 6646"/>
                <a:gd name="T5" fmla="*/ 1224 h 12208"/>
                <a:gd name="T6" fmla="*/ 4950 w 6646"/>
                <a:gd name="T7" fmla="*/ 1300 h 12208"/>
                <a:gd name="T8" fmla="*/ 4896 w 6646"/>
                <a:gd name="T9" fmla="*/ 1407 h 12208"/>
                <a:gd name="T10" fmla="*/ 4842 w 6646"/>
                <a:gd name="T11" fmla="*/ 1536 h 12208"/>
                <a:gd name="T12" fmla="*/ 4799 w 6646"/>
                <a:gd name="T13" fmla="*/ 1697 h 12208"/>
                <a:gd name="T14" fmla="*/ 4756 w 6646"/>
                <a:gd name="T15" fmla="*/ 1879 h 12208"/>
                <a:gd name="T16" fmla="*/ 4746 w 6646"/>
                <a:gd name="T17" fmla="*/ 2083 h 12208"/>
                <a:gd name="T18" fmla="*/ 4756 w 6646"/>
                <a:gd name="T19" fmla="*/ 2287 h 12208"/>
                <a:gd name="T20" fmla="*/ 4810 w 6646"/>
                <a:gd name="T21" fmla="*/ 2491 h 12208"/>
                <a:gd name="T22" fmla="*/ 4907 w 6646"/>
                <a:gd name="T23" fmla="*/ 2695 h 12208"/>
                <a:gd name="T24" fmla="*/ 5025 w 6646"/>
                <a:gd name="T25" fmla="*/ 2846 h 12208"/>
                <a:gd name="T26" fmla="*/ 5175 w 6646"/>
                <a:gd name="T27" fmla="*/ 2964 h 12208"/>
                <a:gd name="T28" fmla="*/ 5358 w 6646"/>
                <a:gd name="T29" fmla="*/ 3060 h 12208"/>
                <a:gd name="T30" fmla="*/ 5551 w 6646"/>
                <a:gd name="T31" fmla="*/ 3125 h 12208"/>
                <a:gd name="T32" fmla="*/ 5744 w 6646"/>
                <a:gd name="T33" fmla="*/ 3178 h 12208"/>
                <a:gd name="T34" fmla="*/ 5948 w 6646"/>
                <a:gd name="T35" fmla="*/ 3211 h 12208"/>
                <a:gd name="T36" fmla="*/ 6141 w 6646"/>
                <a:gd name="T37" fmla="*/ 3232 h 12208"/>
                <a:gd name="T38" fmla="*/ 6302 w 6646"/>
                <a:gd name="T39" fmla="*/ 3243 h 12208"/>
                <a:gd name="T40" fmla="*/ 6646 w 6646"/>
                <a:gd name="T41" fmla="*/ 3232 h 12208"/>
                <a:gd name="T42" fmla="*/ 6646 w 6646"/>
                <a:gd name="T43" fmla="*/ 12208 h 12208"/>
                <a:gd name="T44" fmla="*/ 311 w 6646"/>
                <a:gd name="T45" fmla="*/ 5863 h 12208"/>
                <a:gd name="T46" fmla="*/ 322 w 6646"/>
                <a:gd name="T47" fmla="*/ 5841 h 12208"/>
                <a:gd name="T48" fmla="*/ 322 w 6646"/>
                <a:gd name="T49" fmla="*/ 5841 h 12208"/>
                <a:gd name="T50" fmla="*/ 322 w 6646"/>
                <a:gd name="T51" fmla="*/ 5841 h 12208"/>
                <a:gd name="T52" fmla="*/ 333 w 6646"/>
                <a:gd name="T53" fmla="*/ 5830 h 12208"/>
                <a:gd name="T54" fmla="*/ 354 w 6646"/>
                <a:gd name="T55" fmla="*/ 5809 h 12208"/>
                <a:gd name="T56" fmla="*/ 387 w 6646"/>
                <a:gd name="T57" fmla="*/ 5787 h 12208"/>
                <a:gd name="T58" fmla="*/ 419 w 6646"/>
                <a:gd name="T59" fmla="*/ 5755 h 12208"/>
                <a:gd name="T60" fmla="*/ 462 w 6646"/>
                <a:gd name="T61" fmla="*/ 5712 h 12208"/>
                <a:gd name="T62" fmla="*/ 462 w 6646"/>
                <a:gd name="T63" fmla="*/ 5712 h 12208"/>
                <a:gd name="T64" fmla="*/ 580 w 6646"/>
                <a:gd name="T65" fmla="*/ 5594 h 12208"/>
                <a:gd name="T66" fmla="*/ 709 w 6646"/>
                <a:gd name="T67" fmla="*/ 5444 h 12208"/>
                <a:gd name="T68" fmla="*/ 848 w 6646"/>
                <a:gd name="T69" fmla="*/ 5272 h 12208"/>
                <a:gd name="T70" fmla="*/ 977 w 6646"/>
                <a:gd name="T71" fmla="*/ 5079 h 12208"/>
                <a:gd name="T72" fmla="*/ 1084 w 6646"/>
                <a:gd name="T73" fmla="*/ 4875 h 12208"/>
                <a:gd name="T74" fmla="*/ 1160 w 6646"/>
                <a:gd name="T75" fmla="*/ 4671 h 12208"/>
                <a:gd name="T76" fmla="*/ 1192 w 6646"/>
                <a:gd name="T77" fmla="*/ 4445 h 12208"/>
                <a:gd name="T78" fmla="*/ 1170 w 6646"/>
                <a:gd name="T79" fmla="*/ 4231 h 12208"/>
                <a:gd name="T80" fmla="*/ 1095 w 6646"/>
                <a:gd name="T81" fmla="*/ 4016 h 12208"/>
                <a:gd name="T82" fmla="*/ 977 w 6646"/>
                <a:gd name="T83" fmla="*/ 3844 h 12208"/>
                <a:gd name="T84" fmla="*/ 837 w 6646"/>
                <a:gd name="T85" fmla="*/ 3694 h 12208"/>
                <a:gd name="T86" fmla="*/ 676 w 6646"/>
                <a:gd name="T87" fmla="*/ 3576 h 12208"/>
                <a:gd name="T88" fmla="*/ 515 w 6646"/>
                <a:gd name="T89" fmla="*/ 3479 h 12208"/>
                <a:gd name="T90" fmla="*/ 354 w 6646"/>
                <a:gd name="T91" fmla="*/ 3404 h 12208"/>
                <a:gd name="T92" fmla="*/ 215 w 6646"/>
                <a:gd name="T93" fmla="*/ 3350 h 12208"/>
                <a:gd name="T94" fmla="*/ 97 w 6646"/>
                <a:gd name="T95" fmla="*/ 3318 h 12208"/>
                <a:gd name="T96" fmla="*/ 22 w 6646"/>
                <a:gd name="T97" fmla="*/ 3297 h 12208"/>
                <a:gd name="T98" fmla="*/ 0 w 6646"/>
                <a:gd name="T99" fmla="*/ 3286 h 12208"/>
                <a:gd name="T100" fmla="*/ 1407 w 6646"/>
                <a:gd name="T101" fmla="*/ 161 h 12208"/>
                <a:gd name="T102" fmla="*/ 1847 w 6646"/>
                <a:gd name="T103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46" h="12208">
                  <a:moveTo>
                    <a:pt x="1847" y="0"/>
                  </a:moveTo>
                  <a:lnTo>
                    <a:pt x="5003" y="1203"/>
                  </a:lnTo>
                  <a:lnTo>
                    <a:pt x="4982" y="1224"/>
                  </a:lnTo>
                  <a:lnTo>
                    <a:pt x="4950" y="1300"/>
                  </a:lnTo>
                  <a:lnTo>
                    <a:pt x="4896" y="1407"/>
                  </a:lnTo>
                  <a:lnTo>
                    <a:pt x="4842" y="1536"/>
                  </a:lnTo>
                  <a:lnTo>
                    <a:pt x="4799" y="1697"/>
                  </a:lnTo>
                  <a:lnTo>
                    <a:pt x="4756" y="1879"/>
                  </a:lnTo>
                  <a:lnTo>
                    <a:pt x="4746" y="2083"/>
                  </a:lnTo>
                  <a:lnTo>
                    <a:pt x="4756" y="2287"/>
                  </a:lnTo>
                  <a:lnTo>
                    <a:pt x="4810" y="2491"/>
                  </a:lnTo>
                  <a:lnTo>
                    <a:pt x="4907" y="2695"/>
                  </a:lnTo>
                  <a:lnTo>
                    <a:pt x="5025" y="2846"/>
                  </a:lnTo>
                  <a:lnTo>
                    <a:pt x="5175" y="2964"/>
                  </a:lnTo>
                  <a:lnTo>
                    <a:pt x="5358" y="3060"/>
                  </a:lnTo>
                  <a:lnTo>
                    <a:pt x="5551" y="3125"/>
                  </a:lnTo>
                  <a:lnTo>
                    <a:pt x="5744" y="3178"/>
                  </a:lnTo>
                  <a:lnTo>
                    <a:pt x="5948" y="3211"/>
                  </a:lnTo>
                  <a:lnTo>
                    <a:pt x="6141" y="3232"/>
                  </a:lnTo>
                  <a:lnTo>
                    <a:pt x="6302" y="3243"/>
                  </a:lnTo>
                  <a:lnTo>
                    <a:pt x="6646" y="3232"/>
                  </a:lnTo>
                  <a:lnTo>
                    <a:pt x="6646" y="12208"/>
                  </a:lnTo>
                  <a:lnTo>
                    <a:pt x="311" y="5863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22" y="5841"/>
                  </a:lnTo>
                  <a:lnTo>
                    <a:pt x="333" y="5830"/>
                  </a:lnTo>
                  <a:lnTo>
                    <a:pt x="354" y="5809"/>
                  </a:lnTo>
                  <a:lnTo>
                    <a:pt x="387" y="5787"/>
                  </a:lnTo>
                  <a:lnTo>
                    <a:pt x="419" y="5755"/>
                  </a:lnTo>
                  <a:lnTo>
                    <a:pt x="462" y="5712"/>
                  </a:lnTo>
                  <a:lnTo>
                    <a:pt x="462" y="5712"/>
                  </a:lnTo>
                  <a:lnTo>
                    <a:pt x="580" y="5594"/>
                  </a:lnTo>
                  <a:lnTo>
                    <a:pt x="709" y="5444"/>
                  </a:lnTo>
                  <a:lnTo>
                    <a:pt x="848" y="5272"/>
                  </a:lnTo>
                  <a:lnTo>
                    <a:pt x="977" y="5079"/>
                  </a:lnTo>
                  <a:lnTo>
                    <a:pt x="1084" y="4875"/>
                  </a:lnTo>
                  <a:lnTo>
                    <a:pt x="1160" y="4671"/>
                  </a:lnTo>
                  <a:lnTo>
                    <a:pt x="1192" y="4445"/>
                  </a:lnTo>
                  <a:lnTo>
                    <a:pt x="1170" y="4231"/>
                  </a:lnTo>
                  <a:lnTo>
                    <a:pt x="1095" y="4016"/>
                  </a:lnTo>
                  <a:lnTo>
                    <a:pt x="977" y="3844"/>
                  </a:lnTo>
                  <a:lnTo>
                    <a:pt x="837" y="3694"/>
                  </a:lnTo>
                  <a:lnTo>
                    <a:pt x="676" y="3576"/>
                  </a:lnTo>
                  <a:lnTo>
                    <a:pt x="515" y="3479"/>
                  </a:lnTo>
                  <a:lnTo>
                    <a:pt x="354" y="3404"/>
                  </a:lnTo>
                  <a:lnTo>
                    <a:pt x="215" y="3350"/>
                  </a:lnTo>
                  <a:lnTo>
                    <a:pt x="97" y="3318"/>
                  </a:lnTo>
                  <a:lnTo>
                    <a:pt x="22" y="3297"/>
                  </a:lnTo>
                  <a:lnTo>
                    <a:pt x="0" y="3286"/>
                  </a:lnTo>
                  <a:lnTo>
                    <a:pt x="1407" y="161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D395AB81-C646-A64C-9CF9-869A2C069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939" y="1282131"/>
              <a:ext cx="1283207" cy="1281623"/>
            </a:xfrm>
            <a:custGeom>
              <a:avLst/>
              <a:gdLst>
                <a:gd name="T0" fmla="*/ 4284 w 8912"/>
                <a:gd name="T1" fmla="*/ 0 h 8901"/>
                <a:gd name="T2" fmla="*/ 4746 w 8912"/>
                <a:gd name="T3" fmla="*/ 0 h 8901"/>
                <a:gd name="T4" fmla="*/ 5197 w 8912"/>
                <a:gd name="T5" fmla="*/ 54 h 8901"/>
                <a:gd name="T6" fmla="*/ 5637 w 8912"/>
                <a:gd name="T7" fmla="*/ 151 h 8901"/>
                <a:gd name="T8" fmla="*/ 6077 w 8912"/>
                <a:gd name="T9" fmla="*/ 301 h 8901"/>
                <a:gd name="T10" fmla="*/ 6496 w 8912"/>
                <a:gd name="T11" fmla="*/ 484 h 8901"/>
                <a:gd name="T12" fmla="*/ 6893 w 8912"/>
                <a:gd name="T13" fmla="*/ 720 h 8901"/>
                <a:gd name="T14" fmla="*/ 7280 w 8912"/>
                <a:gd name="T15" fmla="*/ 999 h 8901"/>
                <a:gd name="T16" fmla="*/ 7623 w 8912"/>
                <a:gd name="T17" fmla="*/ 1321 h 8901"/>
                <a:gd name="T18" fmla="*/ 7946 w 8912"/>
                <a:gd name="T19" fmla="*/ 1686 h 8901"/>
                <a:gd name="T20" fmla="*/ 8225 w 8912"/>
                <a:gd name="T21" fmla="*/ 2083 h 8901"/>
                <a:gd name="T22" fmla="*/ 8461 w 8912"/>
                <a:gd name="T23" fmla="*/ 2502 h 8901"/>
                <a:gd name="T24" fmla="*/ 8643 w 8912"/>
                <a:gd name="T25" fmla="*/ 2932 h 8901"/>
                <a:gd name="T26" fmla="*/ 8783 w 8912"/>
                <a:gd name="T27" fmla="*/ 3372 h 8901"/>
                <a:gd name="T28" fmla="*/ 8869 w 8912"/>
                <a:gd name="T29" fmla="*/ 3823 h 8901"/>
                <a:gd name="T30" fmla="*/ 8912 w 8912"/>
                <a:gd name="T31" fmla="*/ 4284 h 8901"/>
                <a:gd name="T32" fmla="*/ 8901 w 8912"/>
                <a:gd name="T33" fmla="*/ 4735 h 8901"/>
                <a:gd name="T34" fmla="*/ 8847 w 8912"/>
                <a:gd name="T35" fmla="*/ 5186 h 8901"/>
                <a:gd name="T36" fmla="*/ 8751 w 8912"/>
                <a:gd name="T37" fmla="*/ 5637 h 8901"/>
                <a:gd name="T38" fmla="*/ 8611 w 8912"/>
                <a:gd name="T39" fmla="*/ 6067 h 8901"/>
                <a:gd name="T40" fmla="*/ 8418 w 8912"/>
                <a:gd name="T41" fmla="*/ 6485 h 8901"/>
                <a:gd name="T42" fmla="*/ 8182 w 8912"/>
                <a:gd name="T43" fmla="*/ 6893 h 8901"/>
                <a:gd name="T44" fmla="*/ 7903 w 8912"/>
                <a:gd name="T45" fmla="*/ 7269 h 8901"/>
                <a:gd name="T46" fmla="*/ 7580 w 8912"/>
                <a:gd name="T47" fmla="*/ 7623 h 8901"/>
                <a:gd name="T48" fmla="*/ 7226 w 8912"/>
                <a:gd name="T49" fmla="*/ 7946 h 8901"/>
                <a:gd name="T50" fmla="*/ 6829 w 8912"/>
                <a:gd name="T51" fmla="*/ 8225 h 8901"/>
                <a:gd name="T52" fmla="*/ 6410 w 8912"/>
                <a:gd name="T53" fmla="*/ 8450 h 8901"/>
                <a:gd name="T54" fmla="*/ 5981 w 8912"/>
                <a:gd name="T55" fmla="*/ 8643 h 8901"/>
                <a:gd name="T56" fmla="*/ 5530 w 8912"/>
                <a:gd name="T57" fmla="*/ 8772 h 8901"/>
                <a:gd name="T58" fmla="*/ 5079 w 8912"/>
                <a:gd name="T59" fmla="*/ 8858 h 8901"/>
                <a:gd name="T60" fmla="*/ 4628 w 8912"/>
                <a:gd name="T61" fmla="*/ 8901 h 8901"/>
                <a:gd name="T62" fmla="*/ 4166 w 8912"/>
                <a:gd name="T63" fmla="*/ 8890 h 8901"/>
                <a:gd name="T64" fmla="*/ 3715 w 8912"/>
                <a:gd name="T65" fmla="*/ 8847 h 8901"/>
                <a:gd name="T66" fmla="*/ 3275 w 8912"/>
                <a:gd name="T67" fmla="*/ 8740 h 8901"/>
                <a:gd name="T68" fmla="*/ 2835 w 8912"/>
                <a:gd name="T69" fmla="*/ 8600 h 8901"/>
                <a:gd name="T70" fmla="*/ 2416 w 8912"/>
                <a:gd name="T71" fmla="*/ 8407 h 8901"/>
                <a:gd name="T72" fmla="*/ 2019 w 8912"/>
                <a:gd name="T73" fmla="*/ 8182 h 8901"/>
                <a:gd name="T74" fmla="*/ 1632 w 8912"/>
                <a:gd name="T75" fmla="*/ 7903 h 8901"/>
                <a:gd name="T76" fmla="*/ 1289 w 8912"/>
                <a:gd name="T77" fmla="*/ 7581 h 8901"/>
                <a:gd name="T78" fmla="*/ 967 w 8912"/>
                <a:gd name="T79" fmla="*/ 7215 h 8901"/>
                <a:gd name="T80" fmla="*/ 688 w 8912"/>
                <a:gd name="T81" fmla="*/ 6818 h 8901"/>
                <a:gd name="T82" fmla="*/ 451 w 8912"/>
                <a:gd name="T83" fmla="*/ 6399 h 8901"/>
                <a:gd name="T84" fmla="*/ 269 w 8912"/>
                <a:gd name="T85" fmla="*/ 5970 h 8901"/>
                <a:gd name="T86" fmla="*/ 129 w 8912"/>
                <a:gd name="T87" fmla="*/ 5530 h 8901"/>
                <a:gd name="T88" fmla="*/ 43 w 8912"/>
                <a:gd name="T89" fmla="*/ 5079 h 8901"/>
                <a:gd name="T90" fmla="*/ 0 w 8912"/>
                <a:gd name="T91" fmla="*/ 4617 h 8901"/>
                <a:gd name="T92" fmla="*/ 11 w 8912"/>
                <a:gd name="T93" fmla="*/ 4166 h 8901"/>
                <a:gd name="T94" fmla="*/ 65 w 8912"/>
                <a:gd name="T95" fmla="*/ 3705 h 8901"/>
                <a:gd name="T96" fmla="*/ 161 w 8912"/>
                <a:gd name="T97" fmla="*/ 3264 h 8901"/>
                <a:gd name="T98" fmla="*/ 301 w 8912"/>
                <a:gd name="T99" fmla="*/ 2824 h 8901"/>
                <a:gd name="T100" fmla="*/ 494 w 8912"/>
                <a:gd name="T101" fmla="*/ 2405 h 8901"/>
                <a:gd name="T102" fmla="*/ 730 w 8912"/>
                <a:gd name="T103" fmla="*/ 2008 h 8901"/>
                <a:gd name="T104" fmla="*/ 1010 w 8912"/>
                <a:gd name="T105" fmla="*/ 1632 h 8901"/>
                <a:gd name="T106" fmla="*/ 1332 w 8912"/>
                <a:gd name="T107" fmla="*/ 1278 h 8901"/>
                <a:gd name="T108" fmla="*/ 1686 w 8912"/>
                <a:gd name="T109" fmla="*/ 956 h 8901"/>
                <a:gd name="T110" fmla="*/ 2083 w 8912"/>
                <a:gd name="T111" fmla="*/ 677 h 8901"/>
                <a:gd name="T112" fmla="*/ 2502 w 8912"/>
                <a:gd name="T113" fmla="*/ 441 h 8901"/>
                <a:gd name="T114" fmla="*/ 2932 w 8912"/>
                <a:gd name="T115" fmla="*/ 258 h 8901"/>
                <a:gd name="T116" fmla="*/ 3382 w 8912"/>
                <a:gd name="T117" fmla="*/ 129 h 8901"/>
                <a:gd name="T118" fmla="*/ 3833 w 8912"/>
                <a:gd name="T119" fmla="*/ 43 h 8901"/>
                <a:gd name="T120" fmla="*/ 4284 w 8912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2" h="8901">
                  <a:moveTo>
                    <a:pt x="4284" y="0"/>
                  </a:moveTo>
                  <a:lnTo>
                    <a:pt x="4746" y="0"/>
                  </a:lnTo>
                  <a:lnTo>
                    <a:pt x="5197" y="54"/>
                  </a:lnTo>
                  <a:lnTo>
                    <a:pt x="5637" y="151"/>
                  </a:lnTo>
                  <a:lnTo>
                    <a:pt x="6077" y="301"/>
                  </a:lnTo>
                  <a:lnTo>
                    <a:pt x="6496" y="484"/>
                  </a:lnTo>
                  <a:lnTo>
                    <a:pt x="6893" y="720"/>
                  </a:lnTo>
                  <a:lnTo>
                    <a:pt x="7280" y="999"/>
                  </a:lnTo>
                  <a:lnTo>
                    <a:pt x="7623" y="1321"/>
                  </a:lnTo>
                  <a:lnTo>
                    <a:pt x="7946" y="1686"/>
                  </a:lnTo>
                  <a:lnTo>
                    <a:pt x="8225" y="2083"/>
                  </a:lnTo>
                  <a:lnTo>
                    <a:pt x="8461" y="2502"/>
                  </a:lnTo>
                  <a:lnTo>
                    <a:pt x="8643" y="2932"/>
                  </a:lnTo>
                  <a:lnTo>
                    <a:pt x="8783" y="3372"/>
                  </a:lnTo>
                  <a:lnTo>
                    <a:pt x="8869" y="3823"/>
                  </a:lnTo>
                  <a:lnTo>
                    <a:pt x="8912" y="4284"/>
                  </a:lnTo>
                  <a:lnTo>
                    <a:pt x="8901" y="4735"/>
                  </a:lnTo>
                  <a:lnTo>
                    <a:pt x="8847" y="5186"/>
                  </a:lnTo>
                  <a:lnTo>
                    <a:pt x="8751" y="5637"/>
                  </a:lnTo>
                  <a:lnTo>
                    <a:pt x="8611" y="6067"/>
                  </a:lnTo>
                  <a:lnTo>
                    <a:pt x="8418" y="6485"/>
                  </a:lnTo>
                  <a:lnTo>
                    <a:pt x="8182" y="6893"/>
                  </a:lnTo>
                  <a:lnTo>
                    <a:pt x="7903" y="7269"/>
                  </a:lnTo>
                  <a:lnTo>
                    <a:pt x="7580" y="7623"/>
                  </a:lnTo>
                  <a:lnTo>
                    <a:pt x="7226" y="7946"/>
                  </a:lnTo>
                  <a:lnTo>
                    <a:pt x="6829" y="8225"/>
                  </a:lnTo>
                  <a:lnTo>
                    <a:pt x="6410" y="8450"/>
                  </a:lnTo>
                  <a:lnTo>
                    <a:pt x="5981" y="8643"/>
                  </a:lnTo>
                  <a:lnTo>
                    <a:pt x="5530" y="8772"/>
                  </a:lnTo>
                  <a:lnTo>
                    <a:pt x="5079" y="8858"/>
                  </a:lnTo>
                  <a:lnTo>
                    <a:pt x="4628" y="8901"/>
                  </a:lnTo>
                  <a:lnTo>
                    <a:pt x="4166" y="8890"/>
                  </a:lnTo>
                  <a:lnTo>
                    <a:pt x="3715" y="8847"/>
                  </a:lnTo>
                  <a:lnTo>
                    <a:pt x="3275" y="8740"/>
                  </a:lnTo>
                  <a:lnTo>
                    <a:pt x="2835" y="8600"/>
                  </a:lnTo>
                  <a:lnTo>
                    <a:pt x="2416" y="8407"/>
                  </a:lnTo>
                  <a:lnTo>
                    <a:pt x="2019" y="8182"/>
                  </a:lnTo>
                  <a:lnTo>
                    <a:pt x="1632" y="7903"/>
                  </a:lnTo>
                  <a:lnTo>
                    <a:pt x="1289" y="7581"/>
                  </a:lnTo>
                  <a:lnTo>
                    <a:pt x="967" y="7215"/>
                  </a:lnTo>
                  <a:lnTo>
                    <a:pt x="688" y="6818"/>
                  </a:lnTo>
                  <a:lnTo>
                    <a:pt x="451" y="6399"/>
                  </a:lnTo>
                  <a:lnTo>
                    <a:pt x="269" y="5970"/>
                  </a:lnTo>
                  <a:lnTo>
                    <a:pt x="129" y="5530"/>
                  </a:lnTo>
                  <a:lnTo>
                    <a:pt x="43" y="5079"/>
                  </a:lnTo>
                  <a:lnTo>
                    <a:pt x="0" y="4617"/>
                  </a:lnTo>
                  <a:lnTo>
                    <a:pt x="11" y="4166"/>
                  </a:lnTo>
                  <a:lnTo>
                    <a:pt x="65" y="3705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1010" y="1632"/>
                  </a:lnTo>
                  <a:lnTo>
                    <a:pt x="1332" y="1278"/>
                  </a:lnTo>
                  <a:lnTo>
                    <a:pt x="1686" y="956"/>
                  </a:lnTo>
                  <a:lnTo>
                    <a:pt x="2083" y="677"/>
                  </a:lnTo>
                  <a:lnTo>
                    <a:pt x="2502" y="441"/>
                  </a:lnTo>
                  <a:lnTo>
                    <a:pt x="2932" y="258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872A36CB-3C14-8643-A9EA-1F418B8FA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620" y="2070600"/>
              <a:ext cx="958518" cy="1756202"/>
            </a:xfrm>
            <a:custGeom>
              <a:avLst/>
              <a:gdLst>
                <a:gd name="T0" fmla="*/ 4864 w 6657"/>
                <a:gd name="T1" fmla="*/ 0 h 12197"/>
                <a:gd name="T2" fmla="*/ 5282 w 6657"/>
                <a:gd name="T3" fmla="*/ 193 h 12197"/>
                <a:gd name="T4" fmla="*/ 6657 w 6657"/>
                <a:gd name="T5" fmla="*/ 3275 h 12197"/>
                <a:gd name="T6" fmla="*/ 6625 w 6657"/>
                <a:gd name="T7" fmla="*/ 3286 h 12197"/>
                <a:gd name="T8" fmla="*/ 6549 w 6657"/>
                <a:gd name="T9" fmla="*/ 3307 h 12197"/>
                <a:gd name="T10" fmla="*/ 6442 w 6657"/>
                <a:gd name="T11" fmla="*/ 3339 h 12197"/>
                <a:gd name="T12" fmla="*/ 6313 w 6657"/>
                <a:gd name="T13" fmla="*/ 3404 h 12197"/>
                <a:gd name="T14" fmla="*/ 6152 w 6657"/>
                <a:gd name="T15" fmla="*/ 3479 h 12197"/>
                <a:gd name="T16" fmla="*/ 6002 w 6657"/>
                <a:gd name="T17" fmla="*/ 3586 h 12197"/>
                <a:gd name="T18" fmla="*/ 5852 w 6657"/>
                <a:gd name="T19" fmla="*/ 3704 h 12197"/>
                <a:gd name="T20" fmla="*/ 5712 w 6657"/>
                <a:gd name="T21" fmla="*/ 3865 h 12197"/>
                <a:gd name="T22" fmla="*/ 5605 w 6657"/>
                <a:gd name="T23" fmla="*/ 4037 h 12197"/>
                <a:gd name="T24" fmla="*/ 5529 w 6657"/>
                <a:gd name="T25" fmla="*/ 4252 h 12197"/>
                <a:gd name="T26" fmla="*/ 5508 w 6657"/>
                <a:gd name="T27" fmla="*/ 4477 h 12197"/>
                <a:gd name="T28" fmla="*/ 5540 w 6657"/>
                <a:gd name="T29" fmla="*/ 4703 h 12197"/>
                <a:gd name="T30" fmla="*/ 5615 w 6657"/>
                <a:gd name="T31" fmla="*/ 4918 h 12197"/>
                <a:gd name="T32" fmla="*/ 5733 w 6657"/>
                <a:gd name="T33" fmla="*/ 5122 h 12197"/>
                <a:gd name="T34" fmla="*/ 5862 w 6657"/>
                <a:gd name="T35" fmla="*/ 5315 h 12197"/>
                <a:gd name="T36" fmla="*/ 5991 w 6657"/>
                <a:gd name="T37" fmla="*/ 5487 h 12197"/>
                <a:gd name="T38" fmla="*/ 6131 w 6657"/>
                <a:gd name="T39" fmla="*/ 5637 h 12197"/>
                <a:gd name="T40" fmla="*/ 6345 w 6657"/>
                <a:gd name="T41" fmla="*/ 5852 h 12197"/>
                <a:gd name="T42" fmla="*/ 0 w 6657"/>
                <a:gd name="T43" fmla="*/ 12197 h 12197"/>
                <a:gd name="T44" fmla="*/ 0 w 6657"/>
                <a:gd name="T45" fmla="*/ 3221 h 12197"/>
                <a:gd name="T46" fmla="*/ 64 w 6657"/>
                <a:gd name="T47" fmla="*/ 3221 h 12197"/>
                <a:gd name="T48" fmla="*/ 64 w 6657"/>
                <a:gd name="T49" fmla="*/ 3210 h 12197"/>
                <a:gd name="T50" fmla="*/ 75 w 6657"/>
                <a:gd name="T51" fmla="*/ 3221 h 12197"/>
                <a:gd name="T52" fmla="*/ 97 w 6657"/>
                <a:gd name="T53" fmla="*/ 3221 h 12197"/>
                <a:gd name="T54" fmla="*/ 129 w 6657"/>
                <a:gd name="T55" fmla="*/ 3221 h 12197"/>
                <a:gd name="T56" fmla="*/ 172 w 6657"/>
                <a:gd name="T57" fmla="*/ 3221 h 12197"/>
                <a:gd name="T58" fmla="*/ 225 w 6657"/>
                <a:gd name="T59" fmla="*/ 3221 h 12197"/>
                <a:gd name="T60" fmla="*/ 247 w 6657"/>
                <a:gd name="T61" fmla="*/ 3221 h 12197"/>
                <a:gd name="T62" fmla="*/ 397 w 6657"/>
                <a:gd name="T63" fmla="*/ 3221 h 12197"/>
                <a:gd name="T64" fmla="*/ 558 w 6657"/>
                <a:gd name="T65" fmla="*/ 3221 h 12197"/>
                <a:gd name="T66" fmla="*/ 752 w 6657"/>
                <a:gd name="T67" fmla="*/ 3200 h 12197"/>
                <a:gd name="T68" fmla="*/ 956 w 6657"/>
                <a:gd name="T69" fmla="*/ 3178 h 12197"/>
                <a:gd name="T70" fmla="*/ 1160 w 6657"/>
                <a:gd name="T71" fmla="*/ 3124 h 12197"/>
                <a:gd name="T72" fmla="*/ 1353 w 6657"/>
                <a:gd name="T73" fmla="*/ 3060 h 12197"/>
                <a:gd name="T74" fmla="*/ 1535 w 6657"/>
                <a:gd name="T75" fmla="*/ 2963 h 12197"/>
                <a:gd name="T76" fmla="*/ 1686 w 6657"/>
                <a:gd name="T77" fmla="*/ 2845 h 12197"/>
                <a:gd name="T78" fmla="*/ 1815 w 6657"/>
                <a:gd name="T79" fmla="*/ 2684 h 12197"/>
                <a:gd name="T80" fmla="*/ 1900 w 6657"/>
                <a:gd name="T81" fmla="*/ 2480 h 12197"/>
                <a:gd name="T82" fmla="*/ 1954 w 6657"/>
                <a:gd name="T83" fmla="*/ 2276 h 12197"/>
                <a:gd name="T84" fmla="*/ 1954 w 6657"/>
                <a:gd name="T85" fmla="*/ 2072 h 12197"/>
                <a:gd name="T86" fmla="*/ 1933 w 6657"/>
                <a:gd name="T87" fmla="*/ 1879 h 12197"/>
                <a:gd name="T88" fmla="*/ 1879 w 6657"/>
                <a:gd name="T89" fmla="*/ 1686 h 12197"/>
                <a:gd name="T90" fmla="*/ 1825 w 6657"/>
                <a:gd name="T91" fmla="*/ 1525 h 12197"/>
                <a:gd name="T92" fmla="*/ 1761 w 6657"/>
                <a:gd name="T93" fmla="*/ 1385 h 12197"/>
                <a:gd name="T94" fmla="*/ 1707 w 6657"/>
                <a:gd name="T95" fmla="*/ 1278 h 12197"/>
                <a:gd name="T96" fmla="*/ 1664 w 6657"/>
                <a:gd name="T97" fmla="*/ 1213 h 12197"/>
                <a:gd name="T98" fmla="*/ 1653 w 6657"/>
                <a:gd name="T99" fmla="*/ 1192 h 12197"/>
                <a:gd name="T100" fmla="*/ 4864 w 6657"/>
                <a:gd name="T101" fmla="*/ 0 h 1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57" h="12197">
                  <a:moveTo>
                    <a:pt x="4864" y="0"/>
                  </a:moveTo>
                  <a:lnTo>
                    <a:pt x="5282" y="193"/>
                  </a:lnTo>
                  <a:lnTo>
                    <a:pt x="6657" y="3275"/>
                  </a:lnTo>
                  <a:lnTo>
                    <a:pt x="6625" y="3286"/>
                  </a:lnTo>
                  <a:lnTo>
                    <a:pt x="6549" y="3307"/>
                  </a:lnTo>
                  <a:lnTo>
                    <a:pt x="6442" y="3339"/>
                  </a:lnTo>
                  <a:lnTo>
                    <a:pt x="6313" y="3404"/>
                  </a:lnTo>
                  <a:lnTo>
                    <a:pt x="6152" y="3479"/>
                  </a:lnTo>
                  <a:lnTo>
                    <a:pt x="6002" y="3586"/>
                  </a:lnTo>
                  <a:lnTo>
                    <a:pt x="5852" y="3704"/>
                  </a:lnTo>
                  <a:lnTo>
                    <a:pt x="5712" y="3865"/>
                  </a:lnTo>
                  <a:lnTo>
                    <a:pt x="5605" y="4037"/>
                  </a:lnTo>
                  <a:lnTo>
                    <a:pt x="5529" y="4252"/>
                  </a:lnTo>
                  <a:lnTo>
                    <a:pt x="5508" y="4477"/>
                  </a:lnTo>
                  <a:lnTo>
                    <a:pt x="5540" y="4703"/>
                  </a:lnTo>
                  <a:lnTo>
                    <a:pt x="5615" y="4918"/>
                  </a:lnTo>
                  <a:lnTo>
                    <a:pt x="5733" y="5122"/>
                  </a:lnTo>
                  <a:lnTo>
                    <a:pt x="5862" y="5315"/>
                  </a:lnTo>
                  <a:lnTo>
                    <a:pt x="5991" y="5487"/>
                  </a:lnTo>
                  <a:lnTo>
                    <a:pt x="6131" y="5637"/>
                  </a:lnTo>
                  <a:lnTo>
                    <a:pt x="6345" y="5852"/>
                  </a:lnTo>
                  <a:lnTo>
                    <a:pt x="0" y="12197"/>
                  </a:lnTo>
                  <a:lnTo>
                    <a:pt x="0" y="3221"/>
                  </a:lnTo>
                  <a:lnTo>
                    <a:pt x="64" y="3221"/>
                  </a:lnTo>
                  <a:lnTo>
                    <a:pt x="64" y="3210"/>
                  </a:lnTo>
                  <a:lnTo>
                    <a:pt x="75" y="3221"/>
                  </a:lnTo>
                  <a:lnTo>
                    <a:pt x="97" y="3221"/>
                  </a:lnTo>
                  <a:lnTo>
                    <a:pt x="129" y="3221"/>
                  </a:lnTo>
                  <a:lnTo>
                    <a:pt x="172" y="3221"/>
                  </a:lnTo>
                  <a:lnTo>
                    <a:pt x="225" y="3221"/>
                  </a:lnTo>
                  <a:lnTo>
                    <a:pt x="247" y="3221"/>
                  </a:lnTo>
                  <a:lnTo>
                    <a:pt x="397" y="3221"/>
                  </a:lnTo>
                  <a:lnTo>
                    <a:pt x="558" y="3221"/>
                  </a:lnTo>
                  <a:lnTo>
                    <a:pt x="752" y="3200"/>
                  </a:lnTo>
                  <a:lnTo>
                    <a:pt x="956" y="3178"/>
                  </a:lnTo>
                  <a:lnTo>
                    <a:pt x="1160" y="3124"/>
                  </a:lnTo>
                  <a:lnTo>
                    <a:pt x="1353" y="3060"/>
                  </a:lnTo>
                  <a:lnTo>
                    <a:pt x="1535" y="2963"/>
                  </a:lnTo>
                  <a:lnTo>
                    <a:pt x="1686" y="2845"/>
                  </a:lnTo>
                  <a:lnTo>
                    <a:pt x="1815" y="2684"/>
                  </a:lnTo>
                  <a:lnTo>
                    <a:pt x="1900" y="2480"/>
                  </a:lnTo>
                  <a:lnTo>
                    <a:pt x="1954" y="2276"/>
                  </a:lnTo>
                  <a:lnTo>
                    <a:pt x="1954" y="2072"/>
                  </a:lnTo>
                  <a:lnTo>
                    <a:pt x="1933" y="1879"/>
                  </a:lnTo>
                  <a:lnTo>
                    <a:pt x="1879" y="1686"/>
                  </a:lnTo>
                  <a:lnTo>
                    <a:pt x="1825" y="1525"/>
                  </a:lnTo>
                  <a:lnTo>
                    <a:pt x="1761" y="1385"/>
                  </a:lnTo>
                  <a:lnTo>
                    <a:pt x="1707" y="1278"/>
                  </a:lnTo>
                  <a:lnTo>
                    <a:pt x="1664" y="1213"/>
                  </a:lnTo>
                  <a:lnTo>
                    <a:pt x="1653" y="119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8EC43D86-38B7-6C40-B93E-6664B4510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902" y="1277523"/>
              <a:ext cx="1283207" cy="1283207"/>
            </a:xfrm>
            <a:custGeom>
              <a:avLst/>
              <a:gdLst>
                <a:gd name="T0" fmla="*/ 4456 w 8912"/>
                <a:gd name="T1" fmla="*/ 0 h 8912"/>
                <a:gd name="T2" fmla="*/ 4982 w 8912"/>
                <a:gd name="T3" fmla="*/ 32 h 8912"/>
                <a:gd name="T4" fmla="*/ 5487 w 8912"/>
                <a:gd name="T5" fmla="*/ 118 h 8912"/>
                <a:gd name="T6" fmla="*/ 5981 w 8912"/>
                <a:gd name="T7" fmla="*/ 269 h 8912"/>
                <a:gd name="T8" fmla="*/ 6442 w 8912"/>
                <a:gd name="T9" fmla="*/ 462 h 8912"/>
                <a:gd name="T10" fmla="*/ 6872 w 8912"/>
                <a:gd name="T11" fmla="*/ 709 h 8912"/>
                <a:gd name="T12" fmla="*/ 7269 w 8912"/>
                <a:gd name="T13" fmla="*/ 999 h 8912"/>
                <a:gd name="T14" fmla="*/ 7634 w 8912"/>
                <a:gd name="T15" fmla="*/ 1332 h 8912"/>
                <a:gd name="T16" fmla="*/ 7956 w 8912"/>
                <a:gd name="T17" fmla="*/ 1697 h 8912"/>
                <a:gd name="T18" fmla="*/ 8235 w 8912"/>
                <a:gd name="T19" fmla="*/ 2094 h 8912"/>
                <a:gd name="T20" fmla="*/ 8472 w 8912"/>
                <a:gd name="T21" fmla="*/ 2523 h 8912"/>
                <a:gd name="T22" fmla="*/ 8665 w 8912"/>
                <a:gd name="T23" fmla="*/ 2974 h 8912"/>
                <a:gd name="T24" fmla="*/ 8804 w 8912"/>
                <a:gd name="T25" fmla="*/ 3457 h 8912"/>
                <a:gd name="T26" fmla="*/ 8890 w 8912"/>
                <a:gd name="T27" fmla="*/ 3951 h 8912"/>
                <a:gd name="T28" fmla="*/ 8912 w 8912"/>
                <a:gd name="T29" fmla="*/ 4456 h 8912"/>
                <a:gd name="T30" fmla="*/ 8879 w 8912"/>
                <a:gd name="T31" fmla="*/ 4971 h 8912"/>
                <a:gd name="T32" fmla="*/ 8794 w 8912"/>
                <a:gd name="T33" fmla="*/ 5487 h 8912"/>
                <a:gd name="T34" fmla="*/ 8654 w 8912"/>
                <a:gd name="T35" fmla="*/ 5981 h 8912"/>
                <a:gd name="T36" fmla="*/ 8450 w 8912"/>
                <a:gd name="T37" fmla="*/ 6431 h 8912"/>
                <a:gd name="T38" fmla="*/ 8203 w 8912"/>
                <a:gd name="T39" fmla="*/ 6872 h 8912"/>
                <a:gd name="T40" fmla="*/ 7913 w 8912"/>
                <a:gd name="T41" fmla="*/ 7269 h 8912"/>
                <a:gd name="T42" fmla="*/ 7591 w 8912"/>
                <a:gd name="T43" fmla="*/ 7623 h 8912"/>
                <a:gd name="T44" fmla="*/ 7226 w 8912"/>
                <a:gd name="T45" fmla="*/ 7956 h 8912"/>
                <a:gd name="T46" fmla="*/ 6818 w 8912"/>
                <a:gd name="T47" fmla="*/ 8235 h 8912"/>
                <a:gd name="T48" fmla="*/ 6399 w 8912"/>
                <a:gd name="T49" fmla="*/ 8471 h 8912"/>
                <a:gd name="T50" fmla="*/ 5938 w 8912"/>
                <a:gd name="T51" fmla="*/ 8654 h 8912"/>
                <a:gd name="T52" fmla="*/ 5465 w 8912"/>
                <a:gd name="T53" fmla="*/ 8794 h 8912"/>
                <a:gd name="T54" fmla="*/ 4971 w 8912"/>
                <a:gd name="T55" fmla="*/ 8879 h 8912"/>
                <a:gd name="T56" fmla="*/ 4456 w 8912"/>
                <a:gd name="T57" fmla="*/ 8912 h 8912"/>
                <a:gd name="T58" fmla="*/ 3941 w 8912"/>
                <a:gd name="T59" fmla="*/ 8879 h 8912"/>
                <a:gd name="T60" fmla="*/ 3425 w 8912"/>
                <a:gd name="T61" fmla="*/ 8794 h 8912"/>
                <a:gd name="T62" fmla="*/ 2942 w 8912"/>
                <a:gd name="T63" fmla="*/ 8643 h 8912"/>
                <a:gd name="T64" fmla="*/ 2480 w 8912"/>
                <a:gd name="T65" fmla="*/ 8450 h 8912"/>
                <a:gd name="T66" fmla="*/ 2051 w 8912"/>
                <a:gd name="T67" fmla="*/ 8203 h 8912"/>
                <a:gd name="T68" fmla="*/ 1654 w 8912"/>
                <a:gd name="T69" fmla="*/ 7913 h 8912"/>
                <a:gd name="T70" fmla="*/ 1289 w 8912"/>
                <a:gd name="T71" fmla="*/ 7580 h 8912"/>
                <a:gd name="T72" fmla="*/ 967 w 8912"/>
                <a:gd name="T73" fmla="*/ 7215 h 8912"/>
                <a:gd name="T74" fmla="*/ 687 w 8912"/>
                <a:gd name="T75" fmla="*/ 6818 h 8912"/>
                <a:gd name="T76" fmla="*/ 451 w 8912"/>
                <a:gd name="T77" fmla="*/ 6389 h 8912"/>
                <a:gd name="T78" fmla="*/ 258 w 8912"/>
                <a:gd name="T79" fmla="*/ 5938 h 8912"/>
                <a:gd name="T80" fmla="*/ 118 w 8912"/>
                <a:gd name="T81" fmla="*/ 5465 h 8912"/>
                <a:gd name="T82" fmla="*/ 32 w 8912"/>
                <a:gd name="T83" fmla="*/ 4971 h 8912"/>
                <a:gd name="T84" fmla="*/ 0 w 8912"/>
                <a:gd name="T85" fmla="*/ 4456 h 8912"/>
                <a:gd name="T86" fmla="*/ 32 w 8912"/>
                <a:gd name="T87" fmla="*/ 3941 h 8912"/>
                <a:gd name="T88" fmla="*/ 129 w 8912"/>
                <a:gd name="T89" fmla="*/ 3425 h 8912"/>
                <a:gd name="T90" fmla="*/ 269 w 8912"/>
                <a:gd name="T91" fmla="*/ 2942 h 8912"/>
                <a:gd name="T92" fmla="*/ 473 w 8912"/>
                <a:gd name="T93" fmla="*/ 2480 h 8912"/>
                <a:gd name="T94" fmla="*/ 709 w 8912"/>
                <a:gd name="T95" fmla="*/ 2040 h 8912"/>
                <a:gd name="T96" fmla="*/ 999 w 8912"/>
                <a:gd name="T97" fmla="*/ 1643 h 8912"/>
                <a:gd name="T98" fmla="*/ 1332 w 8912"/>
                <a:gd name="T99" fmla="*/ 1289 h 8912"/>
                <a:gd name="T100" fmla="*/ 1697 w 8912"/>
                <a:gd name="T101" fmla="*/ 956 h 8912"/>
                <a:gd name="T102" fmla="*/ 2094 w 8912"/>
                <a:gd name="T103" fmla="*/ 677 h 8912"/>
                <a:gd name="T104" fmla="*/ 2523 w 8912"/>
                <a:gd name="T105" fmla="*/ 440 h 8912"/>
                <a:gd name="T106" fmla="*/ 2985 w 8912"/>
                <a:gd name="T107" fmla="*/ 258 h 8912"/>
                <a:gd name="T108" fmla="*/ 3457 w 8912"/>
                <a:gd name="T109" fmla="*/ 118 h 8912"/>
                <a:gd name="T110" fmla="*/ 3951 w 8912"/>
                <a:gd name="T111" fmla="*/ 32 h 8912"/>
                <a:gd name="T112" fmla="*/ 4456 w 8912"/>
                <a:gd name="T113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2">
                  <a:moveTo>
                    <a:pt x="4456" y="0"/>
                  </a:moveTo>
                  <a:lnTo>
                    <a:pt x="4982" y="32"/>
                  </a:lnTo>
                  <a:lnTo>
                    <a:pt x="5487" y="118"/>
                  </a:lnTo>
                  <a:lnTo>
                    <a:pt x="5981" y="269"/>
                  </a:lnTo>
                  <a:lnTo>
                    <a:pt x="6442" y="462"/>
                  </a:lnTo>
                  <a:lnTo>
                    <a:pt x="6872" y="709"/>
                  </a:lnTo>
                  <a:lnTo>
                    <a:pt x="7269" y="999"/>
                  </a:lnTo>
                  <a:lnTo>
                    <a:pt x="7634" y="1332"/>
                  </a:lnTo>
                  <a:lnTo>
                    <a:pt x="7956" y="1697"/>
                  </a:lnTo>
                  <a:lnTo>
                    <a:pt x="8235" y="2094"/>
                  </a:lnTo>
                  <a:lnTo>
                    <a:pt x="8472" y="2523"/>
                  </a:lnTo>
                  <a:lnTo>
                    <a:pt x="8665" y="2974"/>
                  </a:lnTo>
                  <a:lnTo>
                    <a:pt x="8804" y="3457"/>
                  </a:lnTo>
                  <a:lnTo>
                    <a:pt x="8890" y="3951"/>
                  </a:lnTo>
                  <a:lnTo>
                    <a:pt x="8912" y="4456"/>
                  </a:lnTo>
                  <a:lnTo>
                    <a:pt x="8879" y="4971"/>
                  </a:lnTo>
                  <a:lnTo>
                    <a:pt x="8794" y="5487"/>
                  </a:lnTo>
                  <a:lnTo>
                    <a:pt x="8654" y="5981"/>
                  </a:lnTo>
                  <a:lnTo>
                    <a:pt x="8450" y="6431"/>
                  </a:lnTo>
                  <a:lnTo>
                    <a:pt x="8203" y="6872"/>
                  </a:lnTo>
                  <a:lnTo>
                    <a:pt x="7913" y="7269"/>
                  </a:lnTo>
                  <a:lnTo>
                    <a:pt x="7591" y="7623"/>
                  </a:lnTo>
                  <a:lnTo>
                    <a:pt x="7226" y="7956"/>
                  </a:lnTo>
                  <a:lnTo>
                    <a:pt x="6818" y="8235"/>
                  </a:lnTo>
                  <a:lnTo>
                    <a:pt x="6399" y="8471"/>
                  </a:lnTo>
                  <a:lnTo>
                    <a:pt x="5938" y="8654"/>
                  </a:lnTo>
                  <a:lnTo>
                    <a:pt x="5465" y="8794"/>
                  </a:lnTo>
                  <a:lnTo>
                    <a:pt x="4971" y="8879"/>
                  </a:lnTo>
                  <a:lnTo>
                    <a:pt x="4456" y="8912"/>
                  </a:lnTo>
                  <a:lnTo>
                    <a:pt x="3941" y="8879"/>
                  </a:lnTo>
                  <a:lnTo>
                    <a:pt x="3425" y="8794"/>
                  </a:lnTo>
                  <a:lnTo>
                    <a:pt x="2942" y="8643"/>
                  </a:lnTo>
                  <a:lnTo>
                    <a:pt x="2480" y="8450"/>
                  </a:lnTo>
                  <a:lnTo>
                    <a:pt x="2051" y="8203"/>
                  </a:lnTo>
                  <a:lnTo>
                    <a:pt x="1654" y="7913"/>
                  </a:lnTo>
                  <a:lnTo>
                    <a:pt x="1289" y="7580"/>
                  </a:lnTo>
                  <a:lnTo>
                    <a:pt x="967" y="7215"/>
                  </a:lnTo>
                  <a:lnTo>
                    <a:pt x="687" y="6818"/>
                  </a:lnTo>
                  <a:lnTo>
                    <a:pt x="451" y="6389"/>
                  </a:lnTo>
                  <a:lnTo>
                    <a:pt x="258" y="5938"/>
                  </a:lnTo>
                  <a:lnTo>
                    <a:pt x="118" y="5465"/>
                  </a:lnTo>
                  <a:lnTo>
                    <a:pt x="32" y="4971"/>
                  </a:lnTo>
                  <a:lnTo>
                    <a:pt x="0" y="4456"/>
                  </a:lnTo>
                  <a:lnTo>
                    <a:pt x="32" y="3941"/>
                  </a:lnTo>
                  <a:lnTo>
                    <a:pt x="129" y="3425"/>
                  </a:lnTo>
                  <a:lnTo>
                    <a:pt x="269" y="2942"/>
                  </a:lnTo>
                  <a:lnTo>
                    <a:pt x="473" y="2480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89"/>
                  </a:lnTo>
                  <a:lnTo>
                    <a:pt x="1697" y="956"/>
                  </a:lnTo>
                  <a:lnTo>
                    <a:pt x="2094" y="677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7" y="118"/>
                  </a:lnTo>
                  <a:lnTo>
                    <a:pt x="3951" y="32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DD98A9CD-867C-4542-A0F8-F0BF1FAAC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620" y="2866845"/>
              <a:ext cx="1756203" cy="959957"/>
            </a:xfrm>
            <a:custGeom>
              <a:avLst/>
              <a:gdLst>
                <a:gd name="T0" fmla="*/ 8911 w 12197"/>
                <a:gd name="T1" fmla="*/ 0 h 6667"/>
                <a:gd name="T2" fmla="*/ 12036 w 12197"/>
                <a:gd name="T3" fmla="*/ 1406 h 6667"/>
                <a:gd name="T4" fmla="*/ 12197 w 12197"/>
                <a:gd name="T5" fmla="*/ 1835 h 6667"/>
                <a:gd name="T6" fmla="*/ 11005 w 12197"/>
                <a:gd name="T7" fmla="*/ 5003 h 6667"/>
                <a:gd name="T8" fmla="*/ 10973 w 12197"/>
                <a:gd name="T9" fmla="*/ 4981 h 6667"/>
                <a:gd name="T10" fmla="*/ 10908 w 12197"/>
                <a:gd name="T11" fmla="*/ 4949 h 6667"/>
                <a:gd name="T12" fmla="*/ 10801 w 12197"/>
                <a:gd name="T13" fmla="*/ 4895 h 6667"/>
                <a:gd name="T14" fmla="*/ 10672 w 12197"/>
                <a:gd name="T15" fmla="*/ 4842 h 6667"/>
                <a:gd name="T16" fmla="*/ 10500 w 12197"/>
                <a:gd name="T17" fmla="*/ 4799 h 6667"/>
                <a:gd name="T18" fmla="*/ 10318 w 12197"/>
                <a:gd name="T19" fmla="*/ 4756 h 6667"/>
                <a:gd name="T20" fmla="*/ 10125 w 12197"/>
                <a:gd name="T21" fmla="*/ 4745 h 6667"/>
                <a:gd name="T22" fmla="*/ 9921 w 12197"/>
                <a:gd name="T23" fmla="*/ 4756 h 6667"/>
                <a:gd name="T24" fmla="*/ 9717 w 12197"/>
                <a:gd name="T25" fmla="*/ 4810 h 6667"/>
                <a:gd name="T26" fmla="*/ 9513 w 12197"/>
                <a:gd name="T27" fmla="*/ 4906 h 6667"/>
                <a:gd name="T28" fmla="*/ 9362 w 12197"/>
                <a:gd name="T29" fmla="*/ 5024 h 6667"/>
                <a:gd name="T30" fmla="*/ 9244 w 12197"/>
                <a:gd name="T31" fmla="*/ 5175 h 6667"/>
                <a:gd name="T32" fmla="*/ 9148 w 12197"/>
                <a:gd name="T33" fmla="*/ 5357 h 6667"/>
                <a:gd name="T34" fmla="*/ 9073 w 12197"/>
                <a:gd name="T35" fmla="*/ 5550 h 6667"/>
                <a:gd name="T36" fmla="*/ 9030 w 12197"/>
                <a:gd name="T37" fmla="*/ 5754 h 6667"/>
                <a:gd name="T38" fmla="*/ 8997 w 12197"/>
                <a:gd name="T39" fmla="*/ 5948 h 6667"/>
                <a:gd name="T40" fmla="*/ 8976 w 12197"/>
                <a:gd name="T41" fmla="*/ 6141 h 6667"/>
                <a:gd name="T42" fmla="*/ 8965 w 12197"/>
                <a:gd name="T43" fmla="*/ 6313 h 6667"/>
                <a:gd name="T44" fmla="*/ 8976 w 12197"/>
                <a:gd name="T45" fmla="*/ 6624 h 6667"/>
                <a:gd name="T46" fmla="*/ 8987 w 12197"/>
                <a:gd name="T47" fmla="*/ 6624 h 6667"/>
                <a:gd name="T48" fmla="*/ 8976 w 12197"/>
                <a:gd name="T49" fmla="*/ 6624 h 6667"/>
                <a:gd name="T50" fmla="*/ 8976 w 12197"/>
                <a:gd name="T51" fmla="*/ 6635 h 6667"/>
                <a:gd name="T52" fmla="*/ 8976 w 12197"/>
                <a:gd name="T53" fmla="*/ 6667 h 6667"/>
                <a:gd name="T54" fmla="*/ 0 w 12197"/>
                <a:gd name="T55" fmla="*/ 6667 h 6667"/>
                <a:gd name="T56" fmla="*/ 6345 w 12197"/>
                <a:gd name="T57" fmla="*/ 322 h 6667"/>
                <a:gd name="T58" fmla="*/ 6356 w 12197"/>
                <a:gd name="T59" fmla="*/ 332 h 6667"/>
                <a:gd name="T60" fmla="*/ 6356 w 12197"/>
                <a:gd name="T61" fmla="*/ 322 h 6667"/>
                <a:gd name="T62" fmla="*/ 6367 w 12197"/>
                <a:gd name="T63" fmla="*/ 322 h 6667"/>
                <a:gd name="T64" fmla="*/ 6378 w 12197"/>
                <a:gd name="T65" fmla="*/ 343 h 6667"/>
                <a:gd name="T66" fmla="*/ 6399 w 12197"/>
                <a:gd name="T67" fmla="*/ 365 h 6667"/>
                <a:gd name="T68" fmla="*/ 6421 w 12197"/>
                <a:gd name="T69" fmla="*/ 397 h 6667"/>
                <a:gd name="T70" fmla="*/ 6453 w 12197"/>
                <a:gd name="T71" fmla="*/ 429 h 6667"/>
                <a:gd name="T72" fmla="*/ 6496 w 12197"/>
                <a:gd name="T73" fmla="*/ 472 h 6667"/>
                <a:gd name="T74" fmla="*/ 6496 w 12197"/>
                <a:gd name="T75" fmla="*/ 472 h 6667"/>
                <a:gd name="T76" fmla="*/ 6614 w 12197"/>
                <a:gd name="T77" fmla="*/ 590 h 6667"/>
                <a:gd name="T78" fmla="*/ 6764 w 12197"/>
                <a:gd name="T79" fmla="*/ 719 h 6667"/>
                <a:gd name="T80" fmla="*/ 6936 w 12197"/>
                <a:gd name="T81" fmla="*/ 858 h 6667"/>
                <a:gd name="T82" fmla="*/ 7118 w 12197"/>
                <a:gd name="T83" fmla="*/ 977 h 6667"/>
                <a:gd name="T84" fmla="*/ 7322 w 12197"/>
                <a:gd name="T85" fmla="*/ 1084 h 6667"/>
                <a:gd name="T86" fmla="*/ 7537 w 12197"/>
                <a:gd name="T87" fmla="*/ 1159 h 6667"/>
                <a:gd name="T88" fmla="*/ 7752 w 12197"/>
                <a:gd name="T89" fmla="*/ 1191 h 6667"/>
                <a:gd name="T90" fmla="*/ 7977 w 12197"/>
                <a:gd name="T91" fmla="*/ 1181 h 6667"/>
                <a:gd name="T92" fmla="*/ 8181 w 12197"/>
                <a:gd name="T93" fmla="*/ 1095 h 6667"/>
                <a:gd name="T94" fmla="*/ 8364 w 12197"/>
                <a:gd name="T95" fmla="*/ 987 h 6667"/>
                <a:gd name="T96" fmla="*/ 8514 w 12197"/>
                <a:gd name="T97" fmla="*/ 837 h 6667"/>
                <a:gd name="T98" fmla="*/ 8632 w 12197"/>
                <a:gd name="T99" fmla="*/ 687 h 6667"/>
                <a:gd name="T100" fmla="*/ 8729 w 12197"/>
                <a:gd name="T101" fmla="*/ 515 h 6667"/>
                <a:gd name="T102" fmla="*/ 8793 w 12197"/>
                <a:gd name="T103" fmla="*/ 354 h 6667"/>
                <a:gd name="T104" fmla="*/ 8847 w 12197"/>
                <a:gd name="T105" fmla="*/ 214 h 6667"/>
                <a:gd name="T106" fmla="*/ 8890 w 12197"/>
                <a:gd name="T107" fmla="*/ 107 h 6667"/>
                <a:gd name="T108" fmla="*/ 8901 w 12197"/>
                <a:gd name="T109" fmla="*/ 21 h 6667"/>
                <a:gd name="T110" fmla="*/ 8911 w 12197"/>
                <a:gd name="T111" fmla="*/ 0 h 6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97" h="6667">
                  <a:moveTo>
                    <a:pt x="8911" y="0"/>
                  </a:moveTo>
                  <a:lnTo>
                    <a:pt x="12036" y="1406"/>
                  </a:lnTo>
                  <a:lnTo>
                    <a:pt x="12197" y="1835"/>
                  </a:lnTo>
                  <a:lnTo>
                    <a:pt x="11005" y="5003"/>
                  </a:lnTo>
                  <a:lnTo>
                    <a:pt x="10973" y="4981"/>
                  </a:lnTo>
                  <a:lnTo>
                    <a:pt x="10908" y="4949"/>
                  </a:lnTo>
                  <a:lnTo>
                    <a:pt x="10801" y="4895"/>
                  </a:lnTo>
                  <a:lnTo>
                    <a:pt x="10672" y="4842"/>
                  </a:lnTo>
                  <a:lnTo>
                    <a:pt x="10500" y="4799"/>
                  </a:lnTo>
                  <a:lnTo>
                    <a:pt x="10318" y="4756"/>
                  </a:lnTo>
                  <a:lnTo>
                    <a:pt x="10125" y="4745"/>
                  </a:lnTo>
                  <a:lnTo>
                    <a:pt x="9921" y="4756"/>
                  </a:lnTo>
                  <a:lnTo>
                    <a:pt x="9717" y="4810"/>
                  </a:lnTo>
                  <a:lnTo>
                    <a:pt x="9513" y="4906"/>
                  </a:lnTo>
                  <a:lnTo>
                    <a:pt x="9362" y="5024"/>
                  </a:lnTo>
                  <a:lnTo>
                    <a:pt x="9244" y="5175"/>
                  </a:lnTo>
                  <a:lnTo>
                    <a:pt x="9148" y="5357"/>
                  </a:lnTo>
                  <a:lnTo>
                    <a:pt x="9073" y="5550"/>
                  </a:lnTo>
                  <a:lnTo>
                    <a:pt x="9030" y="5754"/>
                  </a:lnTo>
                  <a:lnTo>
                    <a:pt x="8997" y="5948"/>
                  </a:lnTo>
                  <a:lnTo>
                    <a:pt x="8976" y="6141"/>
                  </a:lnTo>
                  <a:lnTo>
                    <a:pt x="8965" y="6313"/>
                  </a:lnTo>
                  <a:lnTo>
                    <a:pt x="8976" y="6624"/>
                  </a:lnTo>
                  <a:lnTo>
                    <a:pt x="8987" y="6624"/>
                  </a:lnTo>
                  <a:lnTo>
                    <a:pt x="8976" y="6624"/>
                  </a:lnTo>
                  <a:lnTo>
                    <a:pt x="8976" y="6635"/>
                  </a:lnTo>
                  <a:lnTo>
                    <a:pt x="8976" y="6667"/>
                  </a:lnTo>
                  <a:lnTo>
                    <a:pt x="0" y="6667"/>
                  </a:lnTo>
                  <a:lnTo>
                    <a:pt x="6345" y="322"/>
                  </a:lnTo>
                  <a:lnTo>
                    <a:pt x="6356" y="332"/>
                  </a:lnTo>
                  <a:lnTo>
                    <a:pt x="6356" y="322"/>
                  </a:lnTo>
                  <a:lnTo>
                    <a:pt x="6367" y="322"/>
                  </a:lnTo>
                  <a:lnTo>
                    <a:pt x="6378" y="343"/>
                  </a:lnTo>
                  <a:lnTo>
                    <a:pt x="6399" y="365"/>
                  </a:lnTo>
                  <a:lnTo>
                    <a:pt x="6421" y="397"/>
                  </a:lnTo>
                  <a:lnTo>
                    <a:pt x="6453" y="429"/>
                  </a:lnTo>
                  <a:lnTo>
                    <a:pt x="6496" y="472"/>
                  </a:lnTo>
                  <a:lnTo>
                    <a:pt x="6496" y="472"/>
                  </a:lnTo>
                  <a:lnTo>
                    <a:pt x="6614" y="590"/>
                  </a:lnTo>
                  <a:lnTo>
                    <a:pt x="6764" y="719"/>
                  </a:lnTo>
                  <a:lnTo>
                    <a:pt x="6936" y="858"/>
                  </a:lnTo>
                  <a:lnTo>
                    <a:pt x="7118" y="977"/>
                  </a:lnTo>
                  <a:lnTo>
                    <a:pt x="7322" y="1084"/>
                  </a:lnTo>
                  <a:lnTo>
                    <a:pt x="7537" y="1159"/>
                  </a:lnTo>
                  <a:lnTo>
                    <a:pt x="7752" y="1191"/>
                  </a:lnTo>
                  <a:lnTo>
                    <a:pt x="7977" y="1181"/>
                  </a:lnTo>
                  <a:lnTo>
                    <a:pt x="8181" y="1095"/>
                  </a:lnTo>
                  <a:lnTo>
                    <a:pt x="8364" y="987"/>
                  </a:lnTo>
                  <a:lnTo>
                    <a:pt x="8514" y="837"/>
                  </a:lnTo>
                  <a:lnTo>
                    <a:pt x="8632" y="687"/>
                  </a:lnTo>
                  <a:lnTo>
                    <a:pt x="8729" y="515"/>
                  </a:lnTo>
                  <a:lnTo>
                    <a:pt x="8793" y="354"/>
                  </a:lnTo>
                  <a:lnTo>
                    <a:pt x="8847" y="214"/>
                  </a:lnTo>
                  <a:lnTo>
                    <a:pt x="8890" y="107"/>
                  </a:lnTo>
                  <a:lnTo>
                    <a:pt x="8901" y="21"/>
                  </a:lnTo>
                  <a:lnTo>
                    <a:pt x="891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B52E8173-4C92-9C4C-B641-7B930212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693" y="2393705"/>
              <a:ext cx="1281623" cy="1283207"/>
            </a:xfrm>
            <a:custGeom>
              <a:avLst/>
              <a:gdLst>
                <a:gd name="T0" fmla="*/ 4284 w 8901"/>
                <a:gd name="T1" fmla="*/ 0 h 8912"/>
                <a:gd name="T2" fmla="*/ 4746 w 8901"/>
                <a:gd name="T3" fmla="*/ 11 h 8912"/>
                <a:gd name="T4" fmla="*/ 5197 w 8901"/>
                <a:gd name="T5" fmla="*/ 65 h 8912"/>
                <a:gd name="T6" fmla="*/ 5648 w 8901"/>
                <a:gd name="T7" fmla="*/ 161 h 8912"/>
                <a:gd name="T8" fmla="*/ 6077 w 8901"/>
                <a:gd name="T9" fmla="*/ 311 h 8912"/>
                <a:gd name="T10" fmla="*/ 6496 w 8901"/>
                <a:gd name="T11" fmla="*/ 494 h 8912"/>
                <a:gd name="T12" fmla="*/ 6893 w 8901"/>
                <a:gd name="T13" fmla="*/ 730 h 8912"/>
                <a:gd name="T14" fmla="*/ 7269 w 8901"/>
                <a:gd name="T15" fmla="*/ 1009 h 8912"/>
                <a:gd name="T16" fmla="*/ 7623 w 8901"/>
                <a:gd name="T17" fmla="*/ 1331 h 8912"/>
                <a:gd name="T18" fmla="*/ 7945 w 8901"/>
                <a:gd name="T19" fmla="*/ 1696 h 8912"/>
                <a:gd name="T20" fmla="*/ 8225 w 8901"/>
                <a:gd name="T21" fmla="*/ 2094 h 8912"/>
                <a:gd name="T22" fmla="*/ 8461 w 8901"/>
                <a:gd name="T23" fmla="*/ 2512 h 8912"/>
                <a:gd name="T24" fmla="*/ 8643 w 8901"/>
                <a:gd name="T25" fmla="*/ 2942 h 8912"/>
                <a:gd name="T26" fmla="*/ 8772 w 8901"/>
                <a:gd name="T27" fmla="*/ 3382 h 8912"/>
                <a:gd name="T28" fmla="*/ 8858 w 8901"/>
                <a:gd name="T29" fmla="*/ 3833 h 8912"/>
                <a:gd name="T30" fmla="*/ 8901 w 8901"/>
                <a:gd name="T31" fmla="*/ 4295 h 8912"/>
                <a:gd name="T32" fmla="*/ 8890 w 8901"/>
                <a:gd name="T33" fmla="*/ 4746 h 8912"/>
                <a:gd name="T34" fmla="*/ 8837 w 8901"/>
                <a:gd name="T35" fmla="*/ 5207 h 8912"/>
                <a:gd name="T36" fmla="*/ 8740 w 8901"/>
                <a:gd name="T37" fmla="*/ 5648 h 8912"/>
                <a:gd name="T38" fmla="*/ 8600 w 8901"/>
                <a:gd name="T39" fmla="*/ 6088 h 8912"/>
                <a:gd name="T40" fmla="*/ 8407 w 8901"/>
                <a:gd name="T41" fmla="*/ 6507 h 8912"/>
                <a:gd name="T42" fmla="*/ 8171 w 8901"/>
                <a:gd name="T43" fmla="*/ 6904 h 8912"/>
                <a:gd name="T44" fmla="*/ 7892 w 8901"/>
                <a:gd name="T45" fmla="*/ 7280 h 8912"/>
                <a:gd name="T46" fmla="*/ 7570 w 8901"/>
                <a:gd name="T47" fmla="*/ 7634 h 8912"/>
                <a:gd name="T48" fmla="*/ 7205 w 8901"/>
                <a:gd name="T49" fmla="*/ 7956 h 8912"/>
                <a:gd name="T50" fmla="*/ 6807 w 8901"/>
                <a:gd name="T51" fmla="*/ 8235 h 8912"/>
                <a:gd name="T52" fmla="*/ 6399 w 8901"/>
                <a:gd name="T53" fmla="*/ 8461 h 8912"/>
                <a:gd name="T54" fmla="*/ 5959 w 8901"/>
                <a:gd name="T55" fmla="*/ 8643 h 8912"/>
                <a:gd name="T56" fmla="*/ 5519 w 8901"/>
                <a:gd name="T57" fmla="*/ 8783 h 8912"/>
                <a:gd name="T58" fmla="*/ 5068 w 8901"/>
                <a:gd name="T59" fmla="*/ 8869 h 8912"/>
                <a:gd name="T60" fmla="*/ 4606 w 8901"/>
                <a:gd name="T61" fmla="*/ 8912 h 8912"/>
                <a:gd name="T62" fmla="*/ 4155 w 8901"/>
                <a:gd name="T63" fmla="*/ 8901 h 8912"/>
                <a:gd name="T64" fmla="*/ 3705 w 8901"/>
                <a:gd name="T65" fmla="*/ 8847 h 8912"/>
                <a:gd name="T66" fmla="*/ 3254 w 8901"/>
                <a:gd name="T67" fmla="*/ 8750 h 8912"/>
                <a:gd name="T68" fmla="*/ 2824 w 8901"/>
                <a:gd name="T69" fmla="*/ 8600 h 8912"/>
                <a:gd name="T70" fmla="*/ 2405 w 8901"/>
                <a:gd name="T71" fmla="*/ 8418 h 8912"/>
                <a:gd name="T72" fmla="*/ 1997 w 8901"/>
                <a:gd name="T73" fmla="*/ 8181 h 8912"/>
                <a:gd name="T74" fmla="*/ 1622 w 8901"/>
                <a:gd name="T75" fmla="*/ 7902 h 8912"/>
                <a:gd name="T76" fmla="*/ 1278 w 8901"/>
                <a:gd name="T77" fmla="*/ 7580 h 8912"/>
                <a:gd name="T78" fmla="*/ 956 w 8901"/>
                <a:gd name="T79" fmla="*/ 7215 h 8912"/>
                <a:gd name="T80" fmla="*/ 677 w 8901"/>
                <a:gd name="T81" fmla="*/ 6818 h 8912"/>
                <a:gd name="T82" fmla="*/ 441 w 8901"/>
                <a:gd name="T83" fmla="*/ 6399 h 8912"/>
                <a:gd name="T84" fmla="*/ 258 w 8901"/>
                <a:gd name="T85" fmla="*/ 5970 h 8912"/>
                <a:gd name="T86" fmla="*/ 118 w 8901"/>
                <a:gd name="T87" fmla="*/ 5519 h 8912"/>
                <a:gd name="T88" fmla="*/ 33 w 8901"/>
                <a:gd name="T89" fmla="*/ 5068 h 8912"/>
                <a:gd name="T90" fmla="*/ 0 w 8901"/>
                <a:gd name="T91" fmla="*/ 4617 h 8912"/>
                <a:gd name="T92" fmla="*/ 0 w 8901"/>
                <a:gd name="T93" fmla="*/ 4155 h 8912"/>
                <a:gd name="T94" fmla="*/ 54 w 8901"/>
                <a:gd name="T95" fmla="*/ 3704 h 8912"/>
                <a:gd name="T96" fmla="*/ 161 w 8901"/>
                <a:gd name="T97" fmla="*/ 3264 h 8912"/>
                <a:gd name="T98" fmla="*/ 301 w 8901"/>
                <a:gd name="T99" fmla="*/ 2824 h 8912"/>
                <a:gd name="T100" fmla="*/ 494 w 8901"/>
                <a:gd name="T101" fmla="*/ 2405 h 8912"/>
                <a:gd name="T102" fmla="*/ 730 w 8901"/>
                <a:gd name="T103" fmla="*/ 2008 h 8912"/>
                <a:gd name="T104" fmla="*/ 999 w 8901"/>
                <a:gd name="T105" fmla="*/ 1632 h 8912"/>
                <a:gd name="T106" fmla="*/ 1321 w 8901"/>
                <a:gd name="T107" fmla="*/ 1278 h 8912"/>
                <a:gd name="T108" fmla="*/ 1686 w 8901"/>
                <a:gd name="T109" fmla="*/ 956 h 8912"/>
                <a:gd name="T110" fmla="*/ 2083 w 8901"/>
                <a:gd name="T111" fmla="*/ 676 h 8912"/>
                <a:gd name="T112" fmla="*/ 2502 w 8901"/>
                <a:gd name="T113" fmla="*/ 451 h 8912"/>
                <a:gd name="T114" fmla="*/ 2931 w 8901"/>
                <a:gd name="T115" fmla="*/ 269 h 8912"/>
                <a:gd name="T116" fmla="*/ 3382 w 8901"/>
                <a:gd name="T117" fmla="*/ 129 h 8912"/>
                <a:gd name="T118" fmla="*/ 3833 w 8901"/>
                <a:gd name="T119" fmla="*/ 43 h 8912"/>
                <a:gd name="T120" fmla="*/ 4284 w 8901"/>
                <a:gd name="T121" fmla="*/ 0 h 8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01" h="8912">
                  <a:moveTo>
                    <a:pt x="4284" y="0"/>
                  </a:moveTo>
                  <a:lnTo>
                    <a:pt x="4746" y="11"/>
                  </a:lnTo>
                  <a:lnTo>
                    <a:pt x="5197" y="65"/>
                  </a:lnTo>
                  <a:lnTo>
                    <a:pt x="5648" y="161"/>
                  </a:lnTo>
                  <a:lnTo>
                    <a:pt x="6077" y="311"/>
                  </a:lnTo>
                  <a:lnTo>
                    <a:pt x="6496" y="494"/>
                  </a:lnTo>
                  <a:lnTo>
                    <a:pt x="6893" y="730"/>
                  </a:lnTo>
                  <a:lnTo>
                    <a:pt x="7269" y="1009"/>
                  </a:lnTo>
                  <a:lnTo>
                    <a:pt x="7623" y="1331"/>
                  </a:lnTo>
                  <a:lnTo>
                    <a:pt x="7945" y="1696"/>
                  </a:lnTo>
                  <a:lnTo>
                    <a:pt x="8225" y="2094"/>
                  </a:lnTo>
                  <a:lnTo>
                    <a:pt x="8461" y="2512"/>
                  </a:lnTo>
                  <a:lnTo>
                    <a:pt x="8643" y="2942"/>
                  </a:lnTo>
                  <a:lnTo>
                    <a:pt x="8772" y="3382"/>
                  </a:lnTo>
                  <a:lnTo>
                    <a:pt x="8858" y="3833"/>
                  </a:lnTo>
                  <a:lnTo>
                    <a:pt x="8901" y="4295"/>
                  </a:lnTo>
                  <a:lnTo>
                    <a:pt x="8890" y="4746"/>
                  </a:lnTo>
                  <a:lnTo>
                    <a:pt x="8837" y="5207"/>
                  </a:lnTo>
                  <a:lnTo>
                    <a:pt x="8740" y="5648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04"/>
                  </a:lnTo>
                  <a:lnTo>
                    <a:pt x="7892" y="7280"/>
                  </a:lnTo>
                  <a:lnTo>
                    <a:pt x="7570" y="7634"/>
                  </a:lnTo>
                  <a:lnTo>
                    <a:pt x="7205" y="7956"/>
                  </a:lnTo>
                  <a:lnTo>
                    <a:pt x="6807" y="8235"/>
                  </a:lnTo>
                  <a:lnTo>
                    <a:pt x="6399" y="8461"/>
                  </a:lnTo>
                  <a:lnTo>
                    <a:pt x="5959" y="8643"/>
                  </a:lnTo>
                  <a:lnTo>
                    <a:pt x="5519" y="8783"/>
                  </a:lnTo>
                  <a:lnTo>
                    <a:pt x="5068" y="8869"/>
                  </a:lnTo>
                  <a:lnTo>
                    <a:pt x="4606" y="8912"/>
                  </a:lnTo>
                  <a:lnTo>
                    <a:pt x="4155" y="8901"/>
                  </a:lnTo>
                  <a:lnTo>
                    <a:pt x="3705" y="8847"/>
                  </a:lnTo>
                  <a:lnTo>
                    <a:pt x="3254" y="8750"/>
                  </a:lnTo>
                  <a:lnTo>
                    <a:pt x="2824" y="8600"/>
                  </a:lnTo>
                  <a:lnTo>
                    <a:pt x="2405" y="8418"/>
                  </a:lnTo>
                  <a:lnTo>
                    <a:pt x="1997" y="8181"/>
                  </a:lnTo>
                  <a:lnTo>
                    <a:pt x="1622" y="7902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99"/>
                  </a:lnTo>
                  <a:lnTo>
                    <a:pt x="258" y="5970"/>
                  </a:lnTo>
                  <a:lnTo>
                    <a:pt x="118" y="5519"/>
                  </a:lnTo>
                  <a:lnTo>
                    <a:pt x="33" y="5068"/>
                  </a:lnTo>
                  <a:lnTo>
                    <a:pt x="0" y="4617"/>
                  </a:lnTo>
                  <a:lnTo>
                    <a:pt x="0" y="4155"/>
                  </a:lnTo>
                  <a:lnTo>
                    <a:pt x="54" y="3704"/>
                  </a:lnTo>
                  <a:lnTo>
                    <a:pt x="161" y="3264"/>
                  </a:lnTo>
                  <a:lnTo>
                    <a:pt x="301" y="2824"/>
                  </a:lnTo>
                  <a:lnTo>
                    <a:pt x="494" y="2405"/>
                  </a:lnTo>
                  <a:lnTo>
                    <a:pt x="730" y="2008"/>
                  </a:lnTo>
                  <a:lnTo>
                    <a:pt x="999" y="1632"/>
                  </a:lnTo>
                  <a:lnTo>
                    <a:pt x="1321" y="1278"/>
                  </a:lnTo>
                  <a:lnTo>
                    <a:pt x="1686" y="956"/>
                  </a:lnTo>
                  <a:lnTo>
                    <a:pt x="2083" y="676"/>
                  </a:lnTo>
                  <a:lnTo>
                    <a:pt x="2502" y="451"/>
                  </a:lnTo>
                  <a:lnTo>
                    <a:pt x="2931" y="269"/>
                  </a:lnTo>
                  <a:lnTo>
                    <a:pt x="3382" y="129"/>
                  </a:lnTo>
                  <a:lnTo>
                    <a:pt x="3833" y="43"/>
                  </a:lnTo>
                  <a:lnTo>
                    <a:pt x="428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FBE45E4A-52C3-9349-90AF-B36C9AF73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620" y="3826802"/>
              <a:ext cx="1763978" cy="941527"/>
            </a:xfrm>
            <a:custGeom>
              <a:avLst/>
              <a:gdLst>
                <a:gd name="T0" fmla="*/ 0 w 12251"/>
                <a:gd name="T1" fmla="*/ 0 h 6539"/>
                <a:gd name="T2" fmla="*/ 8976 w 12251"/>
                <a:gd name="T3" fmla="*/ 0 h 6539"/>
                <a:gd name="T4" fmla="*/ 8976 w 12251"/>
                <a:gd name="T5" fmla="*/ 86 h 6539"/>
                <a:gd name="T6" fmla="*/ 8976 w 12251"/>
                <a:gd name="T7" fmla="*/ 225 h 6539"/>
                <a:gd name="T8" fmla="*/ 8976 w 12251"/>
                <a:gd name="T9" fmla="*/ 397 h 6539"/>
                <a:gd name="T10" fmla="*/ 8997 w 12251"/>
                <a:gd name="T11" fmla="*/ 590 h 6539"/>
                <a:gd name="T12" fmla="*/ 9019 w 12251"/>
                <a:gd name="T13" fmla="*/ 794 h 6539"/>
                <a:gd name="T14" fmla="*/ 9073 w 12251"/>
                <a:gd name="T15" fmla="*/ 1009 h 6539"/>
                <a:gd name="T16" fmla="*/ 9148 w 12251"/>
                <a:gd name="T17" fmla="*/ 1213 h 6539"/>
                <a:gd name="T18" fmla="*/ 9244 w 12251"/>
                <a:gd name="T19" fmla="*/ 1406 h 6539"/>
                <a:gd name="T20" fmla="*/ 9362 w 12251"/>
                <a:gd name="T21" fmla="*/ 1568 h 6539"/>
                <a:gd name="T22" fmla="*/ 9523 w 12251"/>
                <a:gd name="T23" fmla="*/ 1696 h 6539"/>
                <a:gd name="T24" fmla="*/ 9727 w 12251"/>
                <a:gd name="T25" fmla="*/ 1793 h 6539"/>
                <a:gd name="T26" fmla="*/ 9942 w 12251"/>
                <a:gd name="T27" fmla="*/ 1836 h 6539"/>
                <a:gd name="T28" fmla="*/ 10146 w 12251"/>
                <a:gd name="T29" fmla="*/ 1836 h 6539"/>
                <a:gd name="T30" fmla="*/ 10339 w 12251"/>
                <a:gd name="T31" fmla="*/ 1804 h 6539"/>
                <a:gd name="T32" fmla="*/ 10522 w 12251"/>
                <a:gd name="T33" fmla="*/ 1761 h 6539"/>
                <a:gd name="T34" fmla="*/ 10694 w 12251"/>
                <a:gd name="T35" fmla="*/ 1696 h 6539"/>
                <a:gd name="T36" fmla="*/ 10823 w 12251"/>
                <a:gd name="T37" fmla="*/ 1632 h 6539"/>
                <a:gd name="T38" fmla="*/ 10930 w 12251"/>
                <a:gd name="T39" fmla="*/ 1578 h 6539"/>
                <a:gd name="T40" fmla="*/ 11005 w 12251"/>
                <a:gd name="T41" fmla="*/ 1535 h 6539"/>
                <a:gd name="T42" fmla="*/ 11027 w 12251"/>
                <a:gd name="T43" fmla="*/ 1514 h 6539"/>
                <a:gd name="T44" fmla="*/ 12251 w 12251"/>
                <a:gd name="T45" fmla="*/ 4724 h 6539"/>
                <a:gd name="T46" fmla="*/ 12068 w 12251"/>
                <a:gd name="T47" fmla="*/ 5143 h 6539"/>
                <a:gd name="T48" fmla="*/ 8997 w 12251"/>
                <a:gd name="T49" fmla="*/ 6539 h 6539"/>
                <a:gd name="T50" fmla="*/ 8987 w 12251"/>
                <a:gd name="T51" fmla="*/ 6517 h 6539"/>
                <a:gd name="T52" fmla="*/ 8965 w 12251"/>
                <a:gd name="T53" fmla="*/ 6442 h 6539"/>
                <a:gd name="T54" fmla="*/ 8922 w 12251"/>
                <a:gd name="T55" fmla="*/ 6335 h 6539"/>
                <a:gd name="T56" fmla="*/ 8869 w 12251"/>
                <a:gd name="T57" fmla="*/ 6195 h 6539"/>
                <a:gd name="T58" fmla="*/ 8783 w 12251"/>
                <a:gd name="T59" fmla="*/ 6055 h 6539"/>
                <a:gd name="T60" fmla="*/ 8675 w 12251"/>
                <a:gd name="T61" fmla="*/ 5894 h 6539"/>
                <a:gd name="T62" fmla="*/ 8557 w 12251"/>
                <a:gd name="T63" fmla="*/ 5744 h 6539"/>
                <a:gd name="T64" fmla="*/ 8396 w 12251"/>
                <a:gd name="T65" fmla="*/ 5615 h 6539"/>
                <a:gd name="T66" fmla="*/ 8214 w 12251"/>
                <a:gd name="T67" fmla="*/ 5497 h 6539"/>
                <a:gd name="T68" fmla="*/ 7999 w 12251"/>
                <a:gd name="T69" fmla="*/ 5433 h 6539"/>
                <a:gd name="T70" fmla="*/ 7784 w 12251"/>
                <a:gd name="T71" fmla="*/ 5411 h 6539"/>
                <a:gd name="T72" fmla="*/ 7559 w 12251"/>
                <a:gd name="T73" fmla="*/ 5443 h 6539"/>
                <a:gd name="T74" fmla="*/ 7344 w 12251"/>
                <a:gd name="T75" fmla="*/ 5529 h 6539"/>
                <a:gd name="T76" fmla="*/ 7140 w 12251"/>
                <a:gd name="T77" fmla="*/ 5637 h 6539"/>
                <a:gd name="T78" fmla="*/ 6947 w 12251"/>
                <a:gd name="T79" fmla="*/ 5766 h 6539"/>
                <a:gd name="T80" fmla="*/ 6775 w 12251"/>
                <a:gd name="T81" fmla="*/ 5905 h 6539"/>
                <a:gd name="T82" fmla="*/ 6635 w 12251"/>
                <a:gd name="T83" fmla="*/ 6045 h 6539"/>
                <a:gd name="T84" fmla="*/ 6399 w 12251"/>
                <a:gd name="T85" fmla="*/ 6292 h 6539"/>
                <a:gd name="T86" fmla="*/ 6388 w 12251"/>
                <a:gd name="T87" fmla="*/ 6292 h 6539"/>
                <a:gd name="T88" fmla="*/ 6388 w 12251"/>
                <a:gd name="T89" fmla="*/ 6292 h 6539"/>
                <a:gd name="T90" fmla="*/ 6388 w 12251"/>
                <a:gd name="T91" fmla="*/ 6292 h 6539"/>
                <a:gd name="T92" fmla="*/ 6345 w 12251"/>
                <a:gd name="T93" fmla="*/ 6335 h 6539"/>
                <a:gd name="T94" fmla="*/ 0 w 12251"/>
                <a:gd name="T95" fmla="*/ 0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51" h="6539">
                  <a:moveTo>
                    <a:pt x="0" y="0"/>
                  </a:moveTo>
                  <a:lnTo>
                    <a:pt x="8976" y="0"/>
                  </a:lnTo>
                  <a:lnTo>
                    <a:pt x="8976" y="86"/>
                  </a:lnTo>
                  <a:lnTo>
                    <a:pt x="8976" y="225"/>
                  </a:lnTo>
                  <a:lnTo>
                    <a:pt x="8976" y="397"/>
                  </a:lnTo>
                  <a:lnTo>
                    <a:pt x="8997" y="590"/>
                  </a:lnTo>
                  <a:lnTo>
                    <a:pt x="9019" y="794"/>
                  </a:lnTo>
                  <a:lnTo>
                    <a:pt x="9073" y="1009"/>
                  </a:lnTo>
                  <a:lnTo>
                    <a:pt x="9148" y="1213"/>
                  </a:lnTo>
                  <a:lnTo>
                    <a:pt x="9244" y="1406"/>
                  </a:lnTo>
                  <a:lnTo>
                    <a:pt x="9362" y="1568"/>
                  </a:lnTo>
                  <a:lnTo>
                    <a:pt x="9523" y="1696"/>
                  </a:lnTo>
                  <a:lnTo>
                    <a:pt x="9727" y="1793"/>
                  </a:lnTo>
                  <a:lnTo>
                    <a:pt x="9942" y="1836"/>
                  </a:lnTo>
                  <a:lnTo>
                    <a:pt x="10146" y="1836"/>
                  </a:lnTo>
                  <a:lnTo>
                    <a:pt x="10339" y="1804"/>
                  </a:lnTo>
                  <a:lnTo>
                    <a:pt x="10522" y="1761"/>
                  </a:lnTo>
                  <a:lnTo>
                    <a:pt x="10694" y="1696"/>
                  </a:lnTo>
                  <a:lnTo>
                    <a:pt x="10823" y="1632"/>
                  </a:lnTo>
                  <a:lnTo>
                    <a:pt x="10930" y="1578"/>
                  </a:lnTo>
                  <a:lnTo>
                    <a:pt x="11005" y="1535"/>
                  </a:lnTo>
                  <a:lnTo>
                    <a:pt x="11027" y="1514"/>
                  </a:lnTo>
                  <a:lnTo>
                    <a:pt x="12251" y="4724"/>
                  </a:lnTo>
                  <a:lnTo>
                    <a:pt x="12068" y="5143"/>
                  </a:lnTo>
                  <a:lnTo>
                    <a:pt x="8997" y="6539"/>
                  </a:lnTo>
                  <a:lnTo>
                    <a:pt x="8987" y="6517"/>
                  </a:lnTo>
                  <a:lnTo>
                    <a:pt x="8965" y="6442"/>
                  </a:lnTo>
                  <a:lnTo>
                    <a:pt x="8922" y="6335"/>
                  </a:lnTo>
                  <a:lnTo>
                    <a:pt x="8869" y="6195"/>
                  </a:lnTo>
                  <a:lnTo>
                    <a:pt x="8783" y="6055"/>
                  </a:lnTo>
                  <a:lnTo>
                    <a:pt x="8675" y="5894"/>
                  </a:lnTo>
                  <a:lnTo>
                    <a:pt x="8557" y="5744"/>
                  </a:lnTo>
                  <a:lnTo>
                    <a:pt x="8396" y="5615"/>
                  </a:lnTo>
                  <a:lnTo>
                    <a:pt x="8214" y="5497"/>
                  </a:lnTo>
                  <a:lnTo>
                    <a:pt x="7999" y="5433"/>
                  </a:lnTo>
                  <a:lnTo>
                    <a:pt x="7784" y="5411"/>
                  </a:lnTo>
                  <a:lnTo>
                    <a:pt x="7559" y="5443"/>
                  </a:lnTo>
                  <a:lnTo>
                    <a:pt x="7344" y="5529"/>
                  </a:lnTo>
                  <a:lnTo>
                    <a:pt x="7140" y="5637"/>
                  </a:lnTo>
                  <a:lnTo>
                    <a:pt x="6947" y="5766"/>
                  </a:lnTo>
                  <a:lnTo>
                    <a:pt x="6775" y="5905"/>
                  </a:lnTo>
                  <a:lnTo>
                    <a:pt x="6635" y="6045"/>
                  </a:lnTo>
                  <a:lnTo>
                    <a:pt x="6399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88" y="6292"/>
                  </a:lnTo>
                  <a:lnTo>
                    <a:pt x="6345" y="6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FB3E3069-98E7-E747-B022-F3EE6DF22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693" y="3973668"/>
              <a:ext cx="1283207" cy="1283063"/>
            </a:xfrm>
            <a:custGeom>
              <a:avLst/>
              <a:gdLst>
                <a:gd name="T0" fmla="*/ 4467 w 8912"/>
                <a:gd name="T1" fmla="*/ 0 h 8911"/>
                <a:gd name="T2" fmla="*/ 4982 w 8912"/>
                <a:gd name="T3" fmla="*/ 32 h 8911"/>
                <a:gd name="T4" fmla="*/ 5498 w 8912"/>
                <a:gd name="T5" fmla="*/ 129 h 8911"/>
                <a:gd name="T6" fmla="*/ 5981 w 8912"/>
                <a:gd name="T7" fmla="*/ 268 h 8911"/>
                <a:gd name="T8" fmla="*/ 6442 w 8912"/>
                <a:gd name="T9" fmla="*/ 472 h 8911"/>
                <a:gd name="T10" fmla="*/ 6872 w 8912"/>
                <a:gd name="T11" fmla="*/ 719 h 8911"/>
                <a:gd name="T12" fmla="*/ 7269 w 8912"/>
                <a:gd name="T13" fmla="*/ 1009 h 8911"/>
                <a:gd name="T14" fmla="*/ 7634 w 8912"/>
                <a:gd name="T15" fmla="*/ 1331 h 8911"/>
                <a:gd name="T16" fmla="*/ 7956 w 8912"/>
                <a:gd name="T17" fmla="*/ 1707 h 8911"/>
                <a:gd name="T18" fmla="*/ 8235 w 8912"/>
                <a:gd name="T19" fmla="*/ 2104 h 8911"/>
                <a:gd name="T20" fmla="*/ 8472 w 8912"/>
                <a:gd name="T21" fmla="*/ 2534 h 8911"/>
                <a:gd name="T22" fmla="*/ 8665 w 8912"/>
                <a:gd name="T23" fmla="*/ 2985 h 8911"/>
                <a:gd name="T24" fmla="*/ 8794 w 8912"/>
                <a:gd name="T25" fmla="*/ 3457 h 8911"/>
                <a:gd name="T26" fmla="*/ 8880 w 8912"/>
                <a:gd name="T27" fmla="*/ 3962 h 8911"/>
                <a:gd name="T28" fmla="*/ 8912 w 8912"/>
                <a:gd name="T29" fmla="*/ 4466 h 8911"/>
                <a:gd name="T30" fmla="*/ 8880 w 8912"/>
                <a:gd name="T31" fmla="*/ 4982 h 8911"/>
                <a:gd name="T32" fmla="*/ 8794 w 8912"/>
                <a:gd name="T33" fmla="*/ 5497 h 8911"/>
                <a:gd name="T34" fmla="*/ 8643 w 8912"/>
                <a:gd name="T35" fmla="*/ 5980 h 8911"/>
                <a:gd name="T36" fmla="*/ 8439 w 8912"/>
                <a:gd name="T37" fmla="*/ 6442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5 w 8912"/>
                <a:gd name="T53" fmla="*/ 8804 h 8911"/>
                <a:gd name="T54" fmla="*/ 4961 w 8912"/>
                <a:gd name="T55" fmla="*/ 8890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5 w 8912"/>
                <a:gd name="T61" fmla="*/ 8793 h 8911"/>
                <a:gd name="T62" fmla="*/ 2931 w 8912"/>
                <a:gd name="T63" fmla="*/ 8643 h 8911"/>
                <a:gd name="T64" fmla="*/ 2470 w 8912"/>
                <a:gd name="T65" fmla="*/ 8450 h 8911"/>
                <a:gd name="T66" fmla="*/ 2040 w 8912"/>
                <a:gd name="T67" fmla="*/ 8203 h 8911"/>
                <a:gd name="T68" fmla="*/ 1643 w 8912"/>
                <a:gd name="T69" fmla="*/ 7913 h 8911"/>
                <a:gd name="T70" fmla="*/ 1278 w 8912"/>
                <a:gd name="T71" fmla="*/ 7580 h 8911"/>
                <a:gd name="T72" fmla="*/ 956 w 8912"/>
                <a:gd name="T73" fmla="*/ 7215 h 8911"/>
                <a:gd name="T74" fmla="*/ 677 w 8912"/>
                <a:gd name="T75" fmla="*/ 6818 h 8911"/>
                <a:gd name="T76" fmla="*/ 441 w 8912"/>
                <a:gd name="T77" fmla="*/ 6388 h 8911"/>
                <a:gd name="T78" fmla="*/ 247 w 8912"/>
                <a:gd name="T79" fmla="*/ 5927 h 8911"/>
                <a:gd name="T80" fmla="*/ 108 w 8912"/>
                <a:gd name="T81" fmla="*/ 5454 h 8911"/>
                <a:gd name="T82" fmla="*/ 33 w 8912"/>
                <a:gd name="T83" fmla="*/ 4960 h 8911"/>
                <a:gd name="T84" fmla="*/ 0 w 8912"/>
                <a:gd name="T85" fmla="*/ 4456 h 8911"/>
                <a:gd name="T86" fmla="*/ 33 w 8912"/>
                <a:gd name="T87" fmla="*/ 3930 h 8911"/>
                <a:gd name="T88" fmla="*/ 118 w 8912"/>
                <a:gd name="T89" fmla="*/ 3425 h 8911"/>
                <a:gd name="T90" fmla="*/ 269 w 8912"/>
                <a:gd name="T91" fmla="*/ 2931 h 8911"/>
                <a:gd name="T92" fmla="*/ 473 w 8912"/>
                <a:gd name="T93" fmla="*/ 2469 h 8911"/>
                <a:gd name="T94" fmla="*/ 709 w 8912"/>
                <a:gd name="T95" fmla="*/ 2040 h 8911"/>
                <a:gd name="T96" fmla="*/ 999 w 8912"/>
                <a:gd name="T97" fmla="*/ 1643 h 8911"/>
                <a:gd name="T98" fmla="*/ 1332 w 8912"/>
                <a:gd name="T99" fmla="*/ 1278 h 8911"/>
                <a:gd name="T100" fmla="*/ 1697 w 8912"/>
                <a:gd name="T101" fmla="*/ 956 h 8911"/>
                <a:gd name="T102" fmla="*/ 2105 w 8912"/>
                <a:gd name="T103" fmla="*/ 676 h 8911"/>
                <a:gd name="T104" fmla="*/ 2523 w 8912"/>
                <a:gd name="T105" fmla="*/ 440 h 8911"/>
                <a:gd name="T106" fmla="*/ 2985 w 8912"/>
                <a:gd name="T107" fmla="*/ 258 h 8911"/>
                <a:gd name="T108" fmla="*/ 3458 w 8912"/>
                <a:gd name="T109" fmla="*/ 118 h 8911"/>
                <a:gd name="T110" fmla="*/ 3951 w 8912"/>
                <a:gd name="T111" fmla="*/ 32 h 8911"/>
                <a:gd name="T112" fmla="*/ 446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67" y="0"/>
                  </a:moveTo>
                  <a:lnTo>
                    <a:pt x="4982" y="32"/>
                  </a:lnTo>
                  <a:lnTo>
                    <a:pt x="5498" y="129"/>
                  </a:lnTo>
                  <a:lnTo>
                    <a:pt x="5981" y="268"/>
                  </a:lnTo>
                  <a:lnTo>
                    <a:pt x="6442" y="472"/>
                  </a:lnTo>
                  <a:lnTo>
                    <a:pt x="6872" y="719"/>
                  </a:lnTo>
                  <a:lnTo>
                    <a:pt x="7269" y="1009"/>
                  </a:lnTo>
                  <a:lnTo>
                    <a:pt x="7634" y="1331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2" y="2534"/>
                  </a:lnTo>
                  <a:lnTo>
                    <a:pt x="8665" y="2985"/>
                  </a:lnTo>
                  <a:lnTo>
                    <a:pt x="8794" y="3457"/>
                  </a:lnTo>
                  <a:lnTo>
                    <a:pt x="8880" y="3962"/>
                  </a:lnTo>
                  <a:lnTo>
                    <a:pt x="8912" y="4466"/>
                  </a:lnTo>
                  <a:lnTo>
                    <a:pt x="8880" y="4982"/>
                  </a:lnTo>
                  <a:lnTo>
                    <a:pt x="8794" y="5497"/>
                  </a:lnTo>
                  <a:lnTo>
                    <a:pt x="8643" y="5980"/>
                  </a:lnTo>
                  <a:lnTo>
                    <a:pt x="8439" y="6442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5" y="8804"/>
                  </a:lnTo>
                  <a:lnTo>
                    <a:pt x="4961" y="8890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5" y="8793"/>
                  </a:lnTo>
                  <a:lnTo>
                    <a:pt x="2931" y="8643"/>
                  </a:lnTo>
                  <a:lnTo>
                    <a:pt x="2470" y="8450"/>
                  </a:lnTo>
                  <a:lnTo>
                    <a:pt x="2040" y="8203"/>
                  </a:lnTo>
                  <a:lnTo>
                    <a:pt x="1643" y="7913"/>
                  </a:lnTo>
                  <a:lnTo>
                    <a:pt x="1278" y="7580"/>
                  </a:lnTo>
                  <a:lnTo>
                    <a:pt x="956" y="7215"/>
                  </a:lnTo>
                  <a:lnTo>
                    <a:pt x="677" y="6818"/>
                  </a:lnTo>
                  <a:lnTo>
                    <a:pt x="441" y="6388"/>
                  </a:lnTo>
                  <a:lnTo>
                    <a:pt x="247" y="5927"/>
                  </a:lnTo>
                  <a:lnTo>
                    <a:pt x="108" y="5454"/>
                  </a:lnTo>
                  <a:lnTo>
                    <a:pt x="33" y="4960"/>
                  </a:lnTo>
                  <a:lnTo>
                    <a:pt x="0" y="4456"/>
                  </a:lnTo>
                  <a:lnTo>
                    <a:pt x="33" y="3930"/>
                  </a:lnTo>
                  <a:lnTo>
                    <a:pt x="118" y="3425"/>
                  </a:lnTo>
                  <a:lnTo>
                    <a:pt x="269" y="2931"/>
                  </a:lnTo>
                  <a:lnTo>
                    <a:pt x="473" y="2469"/>
                  </a:lnTo>
                  <a:lnTo>
                    <a:pt x="709" y="2040"/>
                  </a:lnTo>
                  <a:lnTo>
                    <a:pt x="999" y="1643"/>
                  </a:lnTo>
                  <a:lnTo>
                    <a:pt x="1332" y="1278"/>
                  </a:lnTo>
                  <a:lnTo>
                    <a:pt x="1697" y="956"/>
                  </a:lnTo>
                  <a:lnTo>
                    <a:pt x="2105" y="676"/>
                  </a:lnTo>
                  <a:lnTo>
                    <a:pt x="2523" y="440"/>
                  </a:lnTo>
                  <a:lnTo>
                    <a:pt x="2985" y="258"/>
                  </a:lnTo>
                  <a:lnTo>
                    <a:pt x="3458" y="118"/>
                  </a:lnTo>
                  <a:lnTo>
                    <a:pt x="3951" y="32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F29B39DF-0B2A-E547-A8E2-CF42793D2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620" y="3826802"/>
              <a:ext cx="956934" cy="1757786"/>
            </a:xfrm>
            <a:custGeom>
              <a:avLst/>
              <a:gdLst>
                <a:gd name="T0" fmla="*/ 0 w 6646"/>
                <a:gd name="T1" fmla="*/ 0 h 12208"/>
                <a:gd name="T2" fmla="*/ 6345 w 6646"/>
                <a:gd name="T3" fmla="*/ 6335 h 12208"/>
                <a:gd name="T4" fmla="*/ 6313 w 6646"/>
                <a:gd name="T5" fmla="*/ 6367 h 12208"/>
                <a:gd name="T6" fmla="*/ 6324 w 6646"/>
                <a:gd name="T7" fmla="*/ 6367 h 12208"/>
                <a:gd name="T8" fmla="*/ 6313 w 6646"/>
                <a:gd name="T9" fmla="*/ 6378 h 12208"/>
                <a:gd name="T10" fmla="*/ 6302 w 6646"/>
                <a:gd name="T11" fmla="*/ 6388 h 12208"/>
                <a:gd name="T12" fmla="*/ 6281 w 6646"/>
                <a:gd name="T13" fmla="*/ 6410 h 12208"/>
                <a:gd name="T14" fmla="*/ 6238 w 6646"/>
                <a:gd name="T15" fmla="*/ 6442 h 12208"/>
                <a:gd name="T16" fmla="*/ 6206 w 6646"/>
                <a:gd name="T17" fmla="*/ 6485 h 12208"/>
                <a:gd name="T18" fmla="*/ 6184 w 6646"/>
                <a:gd name="T19" fmla="*/ 6496 h 12208"/>
                <a:gd name="T20" fmla="*/ 6066 w 6646"/>
                <a:gd name="T21" fmla="*/ 6614 h 12208"/>
                <a:gd name="T22" fmla="*/ 5937 w 6646"/>
                <a:gd name="T23" fmla="*/ 6753 h 12208"/>
                <a:gd name="T24" fmla="*/ 5798 w 6646"/>
                <a:gd name="T25" fmla="*/ 6925 h 12208"/>
                <a:gd name="T26" fmla="*/ 5669 w 6646"/>
                <a:gd name="T27" fmla="*/ 7118 h 12208"/>
                <a:gd name="T28" fmla="*/ 5562 w 6646"/>
                <a:gd name="T29" fmla="*/ 7322 h 12208"/>
                <a:gd name="T30" fmla="*/ 5476 w 6646"/>
                <a:gd name="T31" fmla="*/ 7537 h 12208"/>
                <a:gd name="T32" fmla="*/ 5444 w 6646"/>
                <a:gd name="T33" fmla="*/ 7763 h 12208"/>
                <a:gd name="T34" fmla="*/ 5465 w 6646"/>
                <a:gd name="T35" fmla="*/ 7977 h 12208"/>
                <a:gd name="T36" fmla="*/ 5540 w 6646"/>
                <a:gd name="T37" fmla="*/ 8192 h 12208"/>
                <a:gd name="T38" fmla="*/ 5658 w 6646"/>
                <a:gd name="T39" fmla="*/ 8375 h 12208"/>
                <a:gd name="T40" fmla="*/ 5798 w 6646"/>
                <a:gd name="T41" fmla="*/ 8514 h 12208"/>
                <a:gd name="T42" fmla="*/ 5959 w 6646"/>
                <a:gd name="T43" fmla="*/ 8643 h 12208"/>
                <a:gd name="T44" fmla="*/ 6120 w 6646"/>
                <a:gd name="T45" fmla="*/ 8740 h 12208"/>
                <a:gd name="T46" fmla="*/ 6281 w 6646"/>
                <a:gd name="T47" fmla="*/ 8804 h 12208"/>
                <a:gd name="T48" fmla="*/ 6421 w 6646"/>
                <a:gd name="T49" fmla="*/ 8858 h 12208"/>
                <a:gd name="T50" fmla="*/ 6539 w 6646"/>
                <a:gd name="T51" fmla="*/ 8901 h 12208"/>
                <a:gd name="T52" fmla="*/ 6614 w 6646"/>
                <a:gd name="T53" fmla="*/ 8911 h 12208"/>
                <a:gd name="T54" fmla="*/ 6646 w 6646"/>
                <a:gd name="T55" fmla="*/ 8922 h 12208"/>
                <a:gd name="T56" fmla="*/ 5218 w 6646"/>
                <a:gd name="T57" fmla="*/ 12047 h 12208"/>
                <a:gd name="T58" fmla="*/ 4789 w 6646"/>
                <a:gd name="T59" fmla="*/ 12208 h 12208"/>
                <a:gd name="T60" fmla="*/ 1632 w 6646"/>
                <a:gd name="T61" fmla="*/ 10994 h 12208"/>
                <a:gd name="T62" fmla="*/ 1643 w 6646"/>
                <a:gd name="T63" fmla="*/ 10973 h 12208"/>
                <a:gd name="T64" fmla="*/ 1686 w 6646"/>
                <a:gd name="T65" fmla="*/ 10908 h 12208"/>
                <a:gd name="T66" fmla="*/ 1729 w 6646"/>
                <a:gd name="T67" fmla="*/ 10801 h 12208"/>
                <a:gd name="T68" fmla="*/ 1782 w 6646"/>
                <a:gd name="T69" fmla="*/ 10661 h 12208"/>
                <a:gd name="T70" fmla="*/ 1836 w 6646"/>
                <a:gd name="T71" fmla="*/ 10500 h 12208"/>
                <a:gd name="T72" fmla="*/ 1879 w 6646"/>
                <a:gd name="T73" fmla="*/ 10318 h 12208"/>
                <a:gd name="T74" fmla="*/ 1890 w 6646"/>
                <a:gd name="T75" fmla="*/ 10125 h 12208"/>
                <a:gd name="T76" fmla="*/ 1879 w 6646"/>
                <a:gd name="T77" fmla="*/ 9921 h 12208"/>
                <a:gd name="T78" fmla="*/ 1825 w 6646"/>
                <a:gd name="T79" fmla="*/ 9717 h 12208"/>
                <a:gd name="T80" fmla="*/ 1729 w 6646"/>
                <a:gd name="T81" fmla="*/ 9513 h 12208"/>
                <a:gd name="T82" fmla="*/ 1611 w 6646"/>
                <a:gd name="T83" fmla="*/ 9362 h 12208"/>
                <a:gd name="T84" fmla="*/ 1460 w 6646"/>
                <a:gd name="T85" fmla="*/ 9234 h 12208"/>
                <a:gd name="T86" fmla="*/ 1278 w 6646"/>
                <a:gd name="T87" fmla="*/ 9137 h 12208"/>
                <a:gd name="T88" fmla="*/ 1084 w 6646"/>
                <a:gd name="T89" fmla="*/ 9072 h 12208"/>
                <a:gd name="T90" fmla="*/ 891 w 6646"/>
                <a:gd name="T91" fmla="*/ 9019 h 12208"/>
                <a:gd name="T92" fmla="*/ 687 w 6646"/>
                <a:gd name="T93" fmla="*/ 8987 h 12208"/>
                <a:gd name="T94" fmla="*/ 505 w 6646"/>
                <a:gd name="T95" fmla="*/ 8965 h 12208"/>
                <a:gd name="T96" fmla="*/ 333 w 6646"/>
                <a:gd name="T97" fmla="*/ 8954 h 12208"/>
                <a:gd name="T98" fmla="*/ 0 w 6646"/>
                <a:gd name="T99" fmla="*/ 8965 h 12208"/>
                <a:gd name="T100" fmla="*/ 0 w 6646"/>
                <a:gd name="T101" fmla="*/ 0 h 1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46" h="12208">
                  <a:moveTo>
                    <a:pt x="0" y="0"/>
                  </a:moveTo>
                  <a:lnTo>
                    <a:pt x="6345" y="6335"/>
                  </a:lnTo>
                  <a:lnTo>
                    <a:pt x="6313" y="6367"/>
                  </a:lnTo>
                  <a:lnTo>
                    <a:pt x="6324" y="6367"/>
                  </a:lnTo>
                  <a:lnTo>
                    <a:pt x="6313" y="6378"/>
                  </a:lnTo>
                  <a:lnTo>
                    <a:pt x="6302" y="6388"/>
                  </a:lnTo>
                  <a:lnTo>
                    <a:pt x="6281" y="6410"/>
                  </a:lnTo>
                  <a:lnTo>
                    <a:pt x="6238" y="6442"/>
                  </a:lnTo>
                  <a:lnTo>
                    <a:pt x="6206" y="6485"/>
                  </a:lnTo>
                  <a:lnTo>
                    <a:pt x="6184" y="6496"/>
                  </a:lnTo>
                  <a:lnTo>
                    <a:pt x="6066" y="6614"/>
                  </a:lnTo>
                  <a:lnTo>
                    <a:pt x="5937" y="6753"/>
                  </a:lnTo>
                  <a:lnTo>
                    <a:pt x="5798" y="6925"/>
                  </a:lnTo>
                  <a:lnTo>
                    <a:pt x="5669" y="7118"/>
                  </a:lnTo>
                  <a:lnTo>
                    <a:pt x="5562" y="7322"/>
                  </a:lnTo>
                  <a:lnTo>
                    <a:pt x="5476" y="7537"/>
                  </a:lnTo>
                  <a:lnTo>
                    <a:pt x="5444" y="7763"/>
                  </a:lnTo>
                  <a:lnTo>
                    <a:pt x="5465" y="7977"/>
                  </a:lnTo>
                  <a:lnTo>
                    <a:pt x="5540" y="8192"/>
                  </a:lnTo>
                  <a:lnTo>
                    <a:pt x="5658" y="8375"/>
                  </a:lnTo>
                  <a:lnTo>
                    <a:pt x="5798" y="8514"/>
                  </a:lnTo>
                  <a:lnTo>
                    <a:pt x="5959" y="8643"/>
                  </a:lnTo>
                  <a:lnTo>
                    <a:pt x="6120" y="8740"/>
                  </a:lnTo>
                  <a:lnTo>
                    <a:pt x="6281" y="8804"/>
                  </a:lnTo>
                  <a:lnTo>
                    <a:pt x="6421" y="8858"/>
                  </a:lnTo>
                  <a:lnTo>
                    <a:pt x="6539" y="8901"/>
                  </a:lnTo>
                  <a:lnTo>
                    <a:pt x="6614" y="8911"/>
                  </a:lnTo>
                  <a:lnTo>
                    <a:pt x="6646" y="8922"/>
                  </a:lnTo>
                  <a:lnTo>
                    <a:pt x="5218" y="12047"/>
                  </a:lnTo>
                  <a:lnTo>
                    <a:pt x="4789" y="12208"/>
                  </a:lnTo>
                  <a:lnTo>
                    <a:pt x="1632" y="10994"/>
                  </a:lnTo>
                  <a:lnTo>
                    <a:pt x="1643" y="10973"/>
                  </a:lnTo>
                  <a:lnTo>
                    <a:pt x="1686" y="10908"/>
                  </a:lnTo>
                  <a:lnTo>
                    <a:pt x="1729" y="10801"/>
                  </a:lnTo>
                  <a:lnTo>
                    <a:pt x="1782" y="10661"/>
                  </a:lnTo>
                  <a:lnTo>
                    <a:pt x="1836" y="10500"/>
                  </a:lnTo>
                  <a:lnTo>
                    <a:pt x="1879" y="10318"/>
                  </a:lnTo>
                  <a:lnTo>
                    <a:pt x="1890" y="10125"/>
                  </a:lnTo>
                  <a:lnTo>
                    <a:pt x="1879" y="9921"/>
                  </a:lnTo>
                  <a:lnTo>
                    <a:pt x="1825" y="9717"/>
                  </a:lnTo>
                  <a:lnTo>
                    <a:pt x="1729" y="9513"/>
                  </a:lnTo>
                  <a:lnTo>
                    <a:pt x="1611" y="9362"/>
                  </a:lnTo>
                  <a:lnTo>
                    <a:pt x="1460" y="9234"/>
                  </a:lnTo>
                  <a:lnTo>
                    <a:pt x="1278" y="9137"/>
                  </a:lnTo>
                  <a:lnTo>
                    <a:pt x="1084" y="9072"/>
                  </a:lnTo>
                  <a:lnTo>
                    <a:pt x="891" y="9019"/>
                  </a:lnTo>
                  <a:lnTo>
                    <a:pt x="687" y="8987"/>
                  </a:lnTo>
                  <a:lnTo>
                    <a:pt x="505" y="8965"/>
                  </a:lnTo>
                  <a:lnTo>
                    <a:pt x="333" y="8954"/>
                  </a:lnTo>
                  <a:lnTo>
                    <a:pt x="0" y="8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F4945826-1F2D-1B43-A884-9C5F9C4B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70" y="5091434"/>
              <a:ext cx="1283063" cy="1283063"/>
            </a:xfrm>
            <a:custGeom>
              <a:avLst/>
              <a:gdLst>
                <a:gd name="T0" fmla="*/ 4305 w 8911"/>
                <a:gd name="T1" fmla="*/ 0 h 8911"/>
                <a:gd name="T2" fmla="*/ 4756 w 8911"/>
                <a:gd name="T3" fmla="*/ 10 h 8911"/>
                <a:gd name="T4" fmla="*/ 5207 w 8911"/>
                <a:gd name="T5" fmla="*/ 64 h 8911"/>
                <a:gd name="T6" fmla="*/ 5658 w 8911"/>
                <a:gd name="T7" fmla="*/ 161 h 8911"/>
                <a:gd name="T8" fmla="*/ 6087 w 8911"/>
                <a:gd name="T9" fmla="*/ 311 h 8911"/>
                <a:gd name="T10" fmla="*/ 6506 w 8911"/>
                <a:gd name="T11" fmla="*/ 504 h 8911"/>
                <a:gd name="T12" fmla="*/ 6903 w 8911"/>
                <a:gd name="T13" fmla="*/ 740 h 8911"/>
                <a:gd name="T14" fmla="*/ 7290 w 8911"/>
                <a:gd name="T15" fmla="*/ 1020 h 8911"/>
                <a:gd name="T16" fmla="*/ 7634 w 8911"/>
                <a:gd name="T17" fmla="*/ 1342 h 8911"/>
                <a:gd name="T18" fmla="*/ 7956 w 8911"/>
                <a:gd name="T19" fmla="*/ 1707 h 8911"/>
                <a:gd name="T20" fmla="*/ 8235 w 8911"/>
                <a:gd name="T21" fmla="*/ 2104 h 8911"/>
                <a:gd name="T22" fmla="*/ 8471 w 8911"/>
                <a:gd name="T23" fmla="*/ 2523 h 8911"/>
                <a:gd name="T24" fmla="*/ 8643 w 8911"/>
                <a:gd name="T25" fmla="*/ 2952 h 8911"/>
                <a:gd name="T26" fmla="*/ 8782 w 8911"/>
                <a:gd name="T27" fmla="*/ 3392 h 8911"/>
                <a:gd name="T28" fmla="*/ 8868 w 8911"/>
                <a:gd name="T29" fmla="*/ 3843 h 8911"/>
                <a:gd name="T30" fmla="*/ 8911 w 8911"/>
                <a:gd name="T31" fmla="*/ 4305 h 8911"/>
                <a:gd name="T32" fmla="*/ 8900 w 8911"/>
                <a:gd name="T33" fmla="*/ 4756 h 8911"/>
                <a:gd name="T34" fmla="*/ 8847 w 8911"/>
                <a:gd name="T35" fmla="*/ 5207 h 8911"/>
                <a:gd name="T36" fmla="*/ 8739 w 8911"/>
                <a:gd name="T37" fmla="*/ 5658 h 8911"/>
                <a:gd name="T38" fmla="*/ 8600 w 8911"/>
                <a:gd name="T39" fmla="*/ 6087 h 8911"/>
                <a:gd name="T40" fmla="*/ 8407 w 8911"/>
                <a:gd name="T41" fmla="*/ 6506 h 8911"/>
                <a:gd name="T42" fmla="*/ 8170 w 8911"/>
                <a:gd name="T43" fmla="*/ 6914 h 8911"/>
                <a:gd name="T44" fmla="*/ 7891 w 8911"/>
                <a:gd name="T45" fmla="*/ 7290 h 8911"/>
                <a:gd name="T46" fmla="*/ 7569 w 8911"/>
                <a:gd name="T47" fmla="*/ 7633 h 8911"/>
                <a:gd name="T48" fmla="*/ 7204 w 8911"/>
                <a:gd name="T49" fmla="*/ 7955 h 8911"/>
                <a:gd name="T50" fmla="*/ 6807 w 8911"/>
                <a:gd name="T51" fmla="*/ 8235 h 8911"/>
                <a:gd name="T52" fmla="*/ 6388 w 8911"/>
                <a:gd name="T53" fmla="*/ 8471 h 8911"/>
                <a:gd name="T54" fmla="*/ 5959 w 8911"/>
                <a:gd name="T55" fmla="*/ 8653 h 8911"/>
                <a:gd name="T56" fmla="*/ 5518 w 8911"/>
                <a:gd name="T57" fmla="*/ 8782 h 8911"/>
                <a:gd name="T58" fmla="*/ 5067 w 8911"/>
                <a:gd name="T59" fmla="*/ 8868 h 8911"/>
                <a:gd name="T60" fmla="*/ 4606 w 8911"/>
                <a:gd name="T61" fmla="*/ 8911 h 8911"/>
                <a:gd name="T62" fmla="*/ 4155 w 8911"/>
                <a:gd name="T63" fmla="*/ 8900 h 8911"/>
                <a:gd name="T64" fmla="*/ 3693 w 8911"/>
                <a:gd name="T65" fmla="*/ 8847 h 8911"/>
                <a:gd name="T66" fmla="*/ 3253 w 8911"/>
                <a:gd name="T67" fmla="*/ 8750 h 8911"/>
                <a:gd name="T68" fmla="*/ 2823 w 8911"/>
                <a:gd name="T69" fmla="*/ 8600 h 8911"/>
                <a:gd name="T70" fmla="*/ 2405 w 8911"/>
                <a:gd name="T71" fmla="*/ 8406 h 8911"/>
                <a:gd name="T72" fmla="*/ 1997 w 8911"/>
                <a:gd name="T73" fmla="*/ 8181 h 8911"/>
                <a:gd name="T74" fmla="*/ 1621 w 8911"/>
                <a:gd name="T75" fmla="*/ 7902 h 8911"/>
                <a:gd name="T76" fmla="*/ 1267 w 8911"/>
                <a:gd name="T77" fmla="*/ 7580 h 8911"/>
                <a:gd name="T78" fmla="*/ 955 w 8911"/>
                <a:gd name="T79" fmla="*/ 7204 h 8911"/>
                <a:gd name="T80" fmla="*/ 676 w 8911"/>
                <a:gd name="T81" fmla="*/ 6807 h 8911"/>
                <a:gd name="T82" fmla="*/ 440 w 8911"/>
                <a:gd name="T83" fmla="*/ 6399 h 8911"/>
                <a:gd name="T84" fmla="*/ 257 w 8911"/>
                <a:gd name="T85" fmla="*/ 5958 h 8911"/>
                <a:gd name="T86" fmla="*/ 129 w 8911"/>
                <a:gd name="T87" fmla="*/ 5518 h 8911"/>
                <a:gd name="T88" fmla="*/ 43 w 8911"/>
                <a:gd name="T89" fmla="*/ 5067 h 8911"/>
                <a:gd name="T90" fmla="*/ 0 w 8911"/>
                <a:gd name="T91" fmla="*/ 4606 h 8911"/>
                <a:gd name="T92" fmla="*/ 10 w 8911"/>
                <a:gd name="T93" fmla="*/ 4155 h 8911"/>
                <a:gd name="T94" fmla="*/ 64 w 8911"/>
                <a:gd name="T95" fmla="*/ 3704 h 8911"/>
                <a:gd name="T96" fmla="*/ 161 w 8911"/>
                <a:gd name="T97" fmla="*/ 3253 h 8911"/>
                <a:gd name="T98" fmla="*/ 311 w 8911"/>
                <a:gd name="T99" fmla="*/ 2823 h 8911"/>
                <a:gd name="T100" fmla="*/ 504 w 8911"/>
                <a:gd name="T101" fmla="*/ 2405 h 8911"/>
                <a:gd name="T102" fmla="*/ 730 w 8911"/>
                <a:gd name="T103" fmla="*/ 2007 h 8911"/>
                <a:gd name="T104" fmla="*/ 1009 w 8911"/>
                <a:gd name="T105" fmla="*/ 1621 h 8911"/>
                <a:gd name="T106" fmla="*/ 1331 w 8911"/>
                <a:gd name="T107" fmla="*/ 1277 h 8911"/>
                <a:gd name="T108" fmla="*/ 1696 w 8911"/>
                <a:gd name="T109" fmla="*/ 955 h 8911"/>
                <a:gd name="T110" fmla="*/ 2093 w 8911"/>
                <a:gd name="T111" fmla="*/ 676 h 8911"/>
                <a:gd name="T112" fmla="*/ 2512 w 8911"/>
                <a:gd name="T113" fmla="*/ 440 h 8911"/>
                <a:gd name="T114" fmla="*/ 2952 w 8911"/>
                <a:gd name="T115" fmla="*/ 257 h 8911"/>
                <a:gd name="T116" fmla="*/ 3393 w 8911"/>
                <a:gd name="T117" fmla="*/ 128 h 8911"/>
                <a:gd name="T118" fmla="*/ 3843 w 8911"/>
                <a:gd name="T119" fmla="*/ 43 h 8911"/>
                <a:gd name="T120" fmla="*/ 4305 w 8911"/>
                <a:gd name="T121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11">
                  <a:moveTo>
                    <a:pt x="4305" y="0"/>
                  </a:moveTo>
                  <a:lnTo>
                    <a:pt x="4756" y="10"/>
                  </a:lnTo>
                  <a:lnTo>
                    <a:pt x="5207" y="64"/>
                  </a:lnTo>
                  <a:lnTo>
                    <a:pt x="5658" y="161"/>
                  </a:lnTo>
                  <a:lnTo>
                    <a:pt x="6087" y="311"/>
                  </a:lnTo>
                  <a:lnTo>
                    <a:pt x="6506" y="504"/>
                  </a:lnTo>
                  <a:lnTo>
                    <a:pt x="6903" y="740"/>
                  </a:lnTo>
                  <a:lnTo>
                    <a:pt x="7290" y="1020"/>
                  </a:lnTo>
                  <a:lnTo>
                    <a:pt x="7634" y="1342"/>
                  </a:lnTo>
                  <a:lnTo>
                    <a:pt x="7956" y="1707"/>
                  </a:lnTo>
                  <a:lnTo>
                    <a:pt x="8235" y="2104"/>
                  </a:lnTo>
                  <a:lnTo>
                    <a:pt x="8471" y="2523"/>
                  </a:lnTo>
                  <a:lnTo>
                    <a:pt x="8643" y="2952"/>
                  </a:lnTo>
                  <a:lnTo>
                    <a:pt x="8782" y="3392"/>
                  </a:lnTo>
                  <a:lnTo>
                    <a:pt x="8868" y="3843"/>
                  </a:lnTo>
                  <a:lnTo>
                    <a:pt x="8911" y="4305"/>
                  </a:lnTo>
                  <a:lnTo>
                    <a:pt x="8900" y="4756"/>
                  </a:lnTo>
                  <a:lnTo>
                    <a:pt x="8847" y="5207"/>
                  </a:lnTo>
                  <a:lnTo>
                    <a:pt x="8739" y="5658"/>
                  </a:lnTo>
                  <a:lnTo>
                    <a:pt x="8600" y="6087"/>
                  </a:lnTo>
                  <a:lnTo>
                    <a:pt x="8407" y="6506"/>
                  </a:lnTo>
                  <a:lnTo>
                    <a:pt x="8170" y="6914"/>
                  </a:lnTo>
                  <a:lnTo>
                    <a:pt x="7891" y="7290"/>
                  </a:lnTo>
                  <a:lnTo>
                    <a:pt x="7569" y="7633"/>
                  </a:lnTo>
                  <a:lnTo>
                    <a:pt x="7204" y="7955"/>
                  </a:lnTo>
                  <a:lnTo>
                    <a:pt x="6807" y="8235"/>
                  </a:lnTo>
                  <a:lnTo>
                    <a:pt x="6388" y="8471"/>
                  </a:lnTo>
                  <a:lnTo>
                    <a:pt x="5959" y="8653"/>
                  </a:lnTo>
                  <a:lnTo>
                    <a:pt x="5518" y="8782"/>
                  </a:lnTo>
                  <a:lnTo>
                    <a:pt x="5067" y="8868"/>
                  </a:lnTo>
                  <a:lnTo>
                    <a:pt x="4606" y="8911"/>
                  </a:lnTo>
                  <a:lnTo>
                    <a:pt x="4155" y="8900"/>
                  </a:lnTo>
                  <a:lnTo>
                    <a:pt x="3693" y="8847"/>
                  </a:lnTo>
                  <a:lnTo>
                    <a:pt x="3253" y="8750"/>
                  </a:lnTo>
                  <a:lnTo>
                    <a:pt x="2823" y="8600"/>
                  </a:lnTo>
                  <a:lnTo>
                    <a:pt x="2405" y="8406"/>
                  </a:lnTo>
                  <a:lnTo>
                    <a:pt x="1997" y="8181"/>
                  </a:lnTo>
                  <a:lnTo>
                    <a:pt x="1621" y="7902"/>
                  </a:lnTo>
                  <a:lnTo>
                    <a:pt x="1267" y="7580"/>
                  </a:lnTo>
                  <a:lnTo>
                    <a:pt x="955" y="7204"/>
                  </a:lnTo>
                  <a:lnTo>
                    <a:pt x="676" y="6807"/>
                  </a:lnTo>
                  <a:lnTo>
                    <a:pt x="440" y="6399"/>
                  </a:lnTo>
                  <a:lnTo>
                    <a:pt x="257" y="5958"/>
                  </a:lnTo>
                  <a:lnTo>
                    <a:pt x="129" y="5518"/>
                  </a:lnTo>
                  <a:lnTo>
                    <a:pt x="43" y="5067"/>
                  </a:lnTo>
                  <a:lnTo>
                    <a:pt x="0" y="4606"/>
                  </a:lnTo>
                  <a:lnTo>
                    <a:pt x="10" y="4155"/>
                  </a:lnTo>
                  <a:lnTo>
                    <a:pt x="64" y="3704"/>
                  </a:lnTo>
                  <a:lnTo>
                    <a:pt x="161" y="3253"/>
                  </a:lnTo>
                  <a:lnTo>
                    <a:pt x="311" y="2823"/>
                  </a:lnTo>
                  <a:lnTo>
                    <a:pt x="504" y="2405"/>
                  </a:lnTo>
                  <a:lnTo>
                    <a:pt x="730" y="2007"/>
                  </a:lnTo>
                  <a:lnTo>
                    <a:pt x="1009" y="1621"/>
                  </a:lnTo>
                  <a:lnTo>
                    <a:pt x="1331" y="1277"/>
                  </a:lnTo>
                  <a:lnTo>
                    <a:pt x="1696" y="955"/>
                  </a:lnTo>
                  <a:lnTo>
                    <a:pt x="2093" y="676"/>
                  </a:lnTo>
                  <a:lnTo>
                    <a:pt x="2512" y="440"/>
                  </a:lnTo>
                  <a:lnTo>
                    <a:pt x="2952" y="257"/>
                  </a:lnTo>
                  <a:lnTo>
                    <a:pt x="3393" y="128"/>
                  </a:lnTo>
                  <a:lnTo>
                    <a:pt x="3843" y="4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33420EAD-3A89-A643-B4F8-32FF9E36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901" y="3826802"/>
              <a:ext cx="947719" cy="1760810"/>
            </a:xfrm>
            <a:custGeom>
              <a:avLst/>
              <a:gdLst>
                <a:gd name="T0" fmla="*/ 6582 w 6582"/>
                <a:gd name="T1" fmla="*/ 0 h 12229"/>
                <a:gd name="T2" fmla="*/ 6582 w 6582"/>
                <a:gd name="T3" fmla="*/ 8965 h 12229"/>
                <a:gd name="T4" fmla="*/ 6582 w 6582"/>
                <a:gd name="T5" fmla="*/ 8965 h 12229"/>
                <a:gd name="T6" fmla="*/ 6582 w 6582"/>
                <a:gd name="T7" fmla="*/ 8965 h 12229"/>
                <a:gd name="T8" fmla="*/ 6582 w 6582"/>
                <a:gd name="T9" fmla="*/ 8976 h 12229"/>
                <a:gd name="T10" fmla="*/ 6550 w 6582"/>
                <a:gd name="T11" fmla="*/ 8965 h 12229"/>
                <a:gd name="T12" fmla="*/ 6464 w 6582"/>
                <a:gd name="T13" fmla="*/ 8965 h 12229"/>
                <a:gd name="T14" fmla="*/ 6324 w 6582"/>
                <a:gd name="T15" fmla="*/ 8965 h 12229"/>
                <a:gd name="T16" fmla="*/ 6153 w 6582"/>
                <a:gd name="T17" fmla="*/ 8965 h 12229"/>
                <a:gd name="T18" fmla="*/ 5959 w 6582"/>
                <a:gd name="T19" fmla="*/ 8976 h 12229"/>
                <a:gd name="T20" fmla="*/ 5755 w 6582"/>
                <a:gd name="T21" fmla="*/ 9008 h 12229"/>
                <a:gd name="T22" fmla="*/ 5541 w 6582"/>
                <a:gd name="T23" fmla="*/ 9062 h 12229"/>
                <a:gd name="T24" fmla="*/ 5337 w 6582"/>
                <a:gd name="T25" fmla="*/ 9126 h 12229"/>
                <a:gd name="T26" fmla="*/ 5143 w 6582"/>
                <a:gd name="T27" fmla="*/ 9223 h 12229"/>
                <a:gd name="T28" fmla="*/ 4972 w 6582"/>
                <a:gd name="T29" fmla="*/ 9352 h 12229"/>
                <a:gd name="T30" fmla="*/ 4843 w 6582"/>
                <a:gd name="T31" fmla="*/ 9513 h 12229"/>
                <a:gd name="T32" fmla="*/ 4757 w 6582"/>
                <a:gd name="T33" fmla="*/ 9717 h 12229"/>
                <a:gd name="T34" fmla="*/ 4703 w 6582"/>
                <a:gd name="T35" fmla="*/ 9921 h 12229"/>
                <a:gd name="T36" fmla="*/ 4703 w 6582"/>
                <a:gd name="T37" fmla="*/ 10125 h 12229"/>
                <a:gd name="T38" fmla="*/ 4735 w 6582"/>
                <a:gd name="T39" fmla="*/ 10329 h 12229"/>
                <a:gd name="T40" fmla="*/ 4778 w 6582"/>
                <a:gd name="T41" fmla="*/ 10511 h 12229"/>
                <a:gd name="T42" fmla="*/ 4843 w 6582"/>
                <a:gd name="T43" fmla="*/ 10672 h 12229"/>
                <a:gd name="T44" fmla="*/ 4907 w 6582"/>
                <a:gd name="T45" fmla="*/ 10812 h 12229"/>
                <a:gd name="T46" fmla="*/ 4961 w 6582"/>
                <a:gd name="T47" fmla="*/ 10919 h 12229"/>
                <a:gd name="T48" fmla="*/ 5004 w 6582"/>
                <a:gd name="T49" fmla="*/ 10984 h 12229"/>
                <a:gd name="T50" fmla="*/ 5014 w 6582"/>
                <a:gd name="T51" fmla="*/ 11005 h 12229"/>
                <a:gd name="T52" fmla="*/ 1804 w 6582"/>
                <a:gd name="T53" fmla="*/ 12229 h 12229"/>
                <a:gd name="T54" fmla="*/ 1385 w 6582"/>
                <a:gd name="T55" fmla="*/ 12036 h 12229"/>
                <a:gd name="T56" fmla="*/ 0 w 6582"/>
                <a:gd name="T57" fmla="*/ 8954 h 12229"/>
                <a:gd name="T58" fmla="*/ 22 w 6582"/>
                <a:gd name="T59" fmla="*/ 8944 h 12229"/>
                <a:gd name="T60" fmla="*/ 97 w 6582"/>
                <a:gd name="T61" fmla="*/ 8922 h 12229"/>
                <a:gd name="T62" fmla="*/ 204 w 6582"/>
                <a:gd name="T63" fmla="*/ 8890 h 12229"/>
                <a:gd name="T64" fmla="*/ 344 w 6582"/>
                <a:gd name="T65" fmla="*/ 8826 h 12229"/>
                <a:gd name="T66" fmla="*/ 494 w 6582"/>
                <a:gd name="T67" fmla="*/ 8750 h 12229"/>
                <a:gd name="T68" fmla="*/ 645 w 6582"/>
                <a:gd name="T69" fmla="*/ 8643 h 12229"/>
                <a:gd name="T70" fmla="*/ 795 w 6582"/>
                <a:gd name="T71" fmla="*/ 8514 h 12229"/>
                <a:gd name="T72" fmla="*/ 935 w 6582"/>
                <a:gd name="T73" fmla="*/ 8364 h 12229"/>
                <a:gd name="T74" fmla="*/ 1042 w 6582"/>
                <a:gd name="T75" fmla="*/ 8181 h 12229"/>
                <a:gd name="T76" fmla="*/ 1117 w 6582"/>
                <a:gd name="T77" fmla="*/ 7967 h 12229"/>
                <a:gd name="T78" fmla="*/ 1139 w 6582"/>
                <a:gd name="T79" fmla="*/ 7752 h 12229"/>
                <a:gd name="T80" fmla="*/ 1096 w 6582"/>
                <a:gd name="T81" fmla="*/ 7526 h 12229"/>
                <a:gd name="T82" fmla="*/ 1020 w 6582"/>
                <a:gd name="T83" fmla="*/ 7312 h 12229"/>
                <a:gd name="T84" fmla="*/ 913 w 6582"/>
                <a:gd name="T85" fmla="*/ 7097 h 12229"/>
                <a:gd name="T86" fmla="*/ 784 w 6582"/>
                <a:gd name="T87" fmla="*/ 6914 h 12229"/>
                <a:gd name="T88" fmla="*/ 645 w 6582"/>
                <a:gd name="T89" fmla="*/ 6743 h 12229"/>
                <a:gd name="T90" fmla="*/ 505 w 6582"/>
                <a:gd name="T91" fmla="*/ 6592 h 12229"/>
                <a:gd name="T92" fmla="*/ 258 w 6582"/>
                <a:gd name="T93" fmla="*/ 6356 h 12229"/>
                <a:gd name="T94" fmla="*/ 258 w 6582"/>
                <a:gd name="T95" fmla="*/ 6356 h 12229"/>
                <a:gd name="T96" fmla="*/ 258 w 6582"/>
                <a:gd name="T97" fmla="*/ 6356 h 12229"/>
                <a:gd name="T98" fmla="*/ 247 w 6582"/>
                <a:gd name="T99" fmla="*/ 6335 h 12229"/>
                <a:gd name="T100" fmla="*/ 6582 w 6582"/>
                <a:gd name="T101" fmla="*/ 0 h 1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82" h="12229">
                  <a:moveTo>
                    <a:pt x="6582" y="0"/>
                  </a:moveTo>
                  <a:lnTo>
                    <a:pt x="6582" y="8965"/>
                  </a:lnTo>
                  <a:lnTo>
                    <a:pt x="6582" y="8965"/>
                  </a:lnTo>
                  <a:lnTo>
                    <a:pt x="6582" y="8965"/>
                  </a:lnTo>
                  <a:lnTo>
                    <a:pt x="6582" y="8976"/>
                  </a:lnTo>
                  <a:lnTo>
                    <a:pt x="6550" y="8965"/>
                  </a:lnTo>
                  <a:lnTo>
                    <a:pt x="6464" y="8965"/>
                  </a:lnTo>
                  <a:lnTo>
                    <a:pt x="6324" y="8965"/>
                  </a:lnTo>
                  <a:lnTo>
                    <a:pt x="6153" y="8965"/>
                  </a:lnTo>
                  <a:lnTo>
                    <a:pt x="5959" y="8976"/>
                  </a:lnTo>
                  <a:lnTo>
                    <a:pt x="5755" y="9008"/>
                  </a:lnTo>
                  <a:lnTo>
                    <a:pt x="5541" y="9062"/>
                  </a:lnTo>
                  <a:lnTo>
                    <a:pt x="5337" y="9126"/>
                  </a:lnTo>
                  <a:lnTo>
                    <a:pt x="5143" y="9223"/>
                  </a:lnTo>
                  <a:lnTo>
                    <a:pt x="4972" y="9352"/>
                  </a:lnTo>
                  <a:lnTo>
                    <a:pt x="4843" y="9513"/>
                  </a:lnTo>
                  <a:lnTo>
                    <a:pt x="4757" y="9717"/>
                  </a:lnTo>
                  <a:lnTo>
                    <a:pt x="4703" y="9921"/>
                  </a:lnTo>
                  <a:lnTo>
                    <a:pt x="4703" y="10125"/>
                  </a:lnTo>
                  <a:lnTo>
                    <a:pt x="4735" y="10329"/>
                  </a:lnTo>
                  <a:lnTo>
                    <a:pt x="4778" y="10511"/>
                  </a:lnTo>
                  <a:lnTo>
                    <a:pt x="4843" y="10672"/>
                  </a:lnTo>
                  <a:lnTo>
                    <a:pt x="4907" y="10812"/>
                  </a:lnTo>
                  <a:lnTo>
                    <a:pt x="4961" y="10919"/>
                  </a:lnTo>
                  <a:lnTo>
                    <a:pt x="5004" y="10984"/>
                  </a:lnTo>
                  <a:lnTo>
                    <a:pt x="5014" y="11005"/>
                  </a:lnTo>
                  <a:lnTo>
                    <a:pt x="1804" y="12229"/>
                  </a:lnTo>
                  <a:lnTo>
                    <a:pt x="1385" y="12036"/>
                  </a:lnTo>
                  <a:lnTo>
                    <a:pt x="0" y="8954"/>
                  </a:lnTo>
                  <a:lnTo>
                    <a:pt x="22" y="8944"/>
                  </a:lnTo>
                  <a:lnTo>
                    <a:pt x="97" y="8922"/>
                  </a:lnTo>
                  <a:lnTo>
                    <a:pt x="204" y="8890"/>
                  </a:lnTo>
                  <a:lnTo>
                    <a:pt x="344" y="8826"/>
                  </a:lnTo>
                  <a:lnTo>
                    <a:pt x="494" y="8750"/>
                  </a:lnTo>
                  <a:lnTo>
                    <a:pt x="645" y="8643"/>
                  </a:lnTo>
                  <a:lnTo>
                    <a:pt x="795" y="8514"/>
                  </a:lnTo>
                  <a:lnTo>
                    <a:pt x="935" y="8364"/>
                  </a:lnTo>
                  <a:lnTo>
                    <a:pt x="1042" y="8181"/>
                  </a:lnTo>
                  <a:lnTo>
                    <a:pt x="1117" y="7967"/>
                  </a:lnTo>
                  <a:lnTo>
                    <a:pt x="1139" y="7752"/>
                  </a:lnTo>
                  <a:lnTo>
                    <a:pt x="1096" y="7526"/>
                  </a:lnTo>
                  <a:lnTo>
                    <a:pt x="1020" y="7312"/>
                  </a:lnTo>
                  <a:lnTo>
                    <a:pt x="913" y="7097"/>
                  </a:lnTo>
                  <a:lnTo>
                    <a:pt x="784" y="6914"/>
                  </a:lnTo>
                  <a:lnTo>
                    <a:pt x="645" y="6743"/>
                  </a:lnTo>
                  <a:lnTo>
                    <a:pt x="505" y="6592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58" y="6356"/>
                  </a:lnTo>
                  <a:lnTo>
                    <a:pt x="247" y="6335"/>
                  </a:lnTo>
                  <a:lnTo>
                    <a:pt x="658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13EFB208-B9F9-CF40-A214-1BD42CE61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523" y="5089850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68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07 h 8911"/>
                <a:gd name="T18" fmla="*/ 8246 w 8912"/>
                <a:gd name="T19" fmla="*/ 2104 h 8911"/>
                <a:gd name="T20" fmla="*/ 8482 w 8912"/>
                <a:gd name="T21" fmla="*/ 2534 h 8911"/>
                <a:gd name="T22" fmla="*/ 8665 w 8912"/>
                <a:gd name="T23" fmla="*/ 2985 h 8911"/>
                <a:gd name="T24" fmla="*/ 8804 w 8912"/>
                <a:gd name="T25" fmla="*/ 3468 h 8911"/>
                <a:gd name="T26" fmla="*/ 8890 w 8912"/>
                <a:gd name="T27" fmla="*/ 3962 h 8911"/>
                <a:gd name="T28" fmla="*/ 8912 w 8912"/>
                <a:gd name="T29" fmla="*/ 4466 h 8911"/>
                <a:gd name="T30" fmla="*/ 8879 w 8912"/>
                <a:gd name="T31" fmla="*/ 4992 h 8911"/>
                <a:gd name="T32" fmla="*/ 8793 w 8912"/>
                <a:gd name="T33" fmla="*/ 5497 h 8911"/>
                <a:gd name="T34" fmla="*/ 8643 w 8912"/>
                <a:gd name="T35" fmla="*/ 5991 h 8911"/>
                <a:gd name="T36" fmla="*/ 8450 w 8912"/>
                <a:gd name="T37" fmla="*/ 6453 h 8911"/>
                <a:gd name="T38" fmla="*/ 8203 w 8912"/>
                <a:gd name="T39" fmla="*/ 6882 h 8911"/>
                <a:gd name="T40" fmla="*/ 7913 w 8912"/>
                <a:gd name="T41" fmla="*/ 7279 h 8911"/>
                <a:gd name="T42" fmla="*/ 7580 w 8912"/>
                <a:gd name="T43" fmla="*/ 7634 h 8911"/>
                <a:gd name="T44" fmla="*/ 7215 w 8912"/>
                <a:gd name="T45" fmla="*/ 7956 h 8911"/>
                <a:gd name="T46" fmla="*/ 6807 w 8912"/>
                <a:gd name="T47" fmla="*/ 8235 h 8911"/>
                <a:gd name="T48" fmla="*/ 6378 w 8912"/>
                <a:gd name="T49" fmla="*/ 8471 h 8911"/>
                <a:gd name="T50" fmla="*/ 5927 w 8912"/>
                <a:gd name="T51" fmla="*/ 8664 h 8911"/>
                <a:gd name="T52" fmla="*/ 5454 w 8912"/>
                <a:gd name="T53" fmla="*/ 8804 h 8911"/>
                <a:gd name="T54" fmla="*/ 4950 w 8912"/>
                <a:gd name="T55" fmla="*/ 8879 h 8911"/>
                <a:gd name="T56" fmla="*/ 4445 w 8912"/>
                <a:gd name="T57" fmla="*/ 8911 h 8911"/>
                <a:gd name="T58" fmla="*/ 3930 w 8912"/>
                <a:gd name="T59" fmla="*/ 8879 h 8911"/>
                <a:gd name="T60" fmla="*/ 3414 w 8912"/>
                <a:gd name="T61" fmla="*/ 8782 h 8911"/>
                <a:gd name="T62" fmla="*/ 2931 w 8912"/>
                <a:gd name="T63" fmla="*/ 8643 h 8911"/>
                <a:gd name="T64" fmla="*/ 2470 w 8912"/>
                <a:gd name="T65" fmla="*/ 8439 h 8911"/>
                <a:gd name="T66" fmla="*/ 2040 w 8912"/>
                <a:gd name="T67" fmla="*/ 8192 h 8911"/>
                <a:gd name="T68" fmla="*/ 1643 w 8912"/>
                <a:gd name="T69" fmla="*/ 7902 h 8911"/>
                <a:gd name="T70" fmla="*/ 1278 w 8912"/>
                <a:gd name="T71" fmla="*/ 7569 h 8911"/>
                <a:gd name="T72" fmla="*/ 956 w 8912"/>
                <a:gd name="T73" fmla="*/ 7204 h 8911"/>
                <a:gd name="T74" fmla="*/ 677 w 8912"/>
                <a:gd name="T75" fmla="*/ 6807 h 8911"/>
                <a:gd name="T76" fmla="*/ 440 w 8912"/>
                <a:gd name="T77" fmla="*/ 6377 h 8911"/>
                <a:gd name="T78" fmla="*/ 258 w 8912"/>
                <a:gd name="T79" fmla="*/ 5916 h 8911"/>
                <a:gd name="T80" fmla="*/ 118 w 8912"/>
                <a:gd name="T81" fmla="*/ 5443 h 8911"/>
                <a:gd name="T82" fmla="*/ 32 w 8912"/>
                <a:gd name="T83" fmla="*/ 4949 h 8911"/>
                <a:gd name="T84" fmla="*/ 0 w 8912"/>
                <a:gd name="T85" fmla="*/ 4445 h 8911"/>
                <a:gd name="T86" fmla="*/ 43 w 8912"/>
                <a:gd name="T87" fmla="*/ 3919 h 8911"/>
                <a:gd name="T88" fmla="*/ 129 w 8912"/>
                <a:gd name="T89" fmla="*/ 3403 h 8911"/>
                <a:gd name="T90" fmla="*/ 279 w 8912"/>
                <a:gd name="T91" fmla="*/ 2920 h 8911"/>
                <a:gd name="T92" fmla="*/ 473 w 8912"/>
                <a:gd name="T93" fmla="*/ 2459 h 8911"/>
                <a:gd name="T94" fmla="*/ 719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62 w 8912"/>
                <a:gd name="T111" fmla="*/ 21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68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07"/>
                  </a:lnTo>
                  <a:lnTo>
                    <a:pt x="8246" y="2104"/>
                  </a:lnTo>
                  <a:lnTo>
                    <a:pt x="8482" y="2534"/>
                  </a:lnTo>
                  <a:lnTo>
                    <a:pt x="8665" y="2985"/>
                  </a:lnTo>
                  <a:lnTo>
                    <a:pt x="8804" y="3468"/>
                  </a:lnTo>
                  <a:lnTo>
                    <a:pt x="8890" y="3962"/>
                  </a:lnTo>
                  <a:lnTo>
                    <a:pt x="8912" y="4466"/>
                  </a:lnTo>
                  <a:lnTo>
                    <a:pt x="8879" y="4992"/>
                  </a:lnTo>
                  <a:lnTo>
                    <a:pt x="8793" y="5497"/>
                  </a:lnTo>
                  <a:lnTo>
                    <a:pt x="8643" y="5991"/>
                  </a:lnTo>
                  <a:lnTo>
                    <a:pt x="8450" y="6453"/>
                  </a:lnTo>
                  <a:lnTo>
                    <a:pt x="8203" y="6882"/>
                  </a:lnTo>
                  <a:lnTo>
                    <a:pt x="7913" y="7279"/>
                  </a:lnTo>
                  <a:lnTo>
                    <a:pt x="7580" y="7634"/>
                  </a:lnTo>
                  <a:lnTo>
                    <a:pt x="7215" y="7956"/>
                  </a:lnTo>
                  <a:lnTo>
                    <a:pt x="6807" y="8235"/>
                  </a:lnTo>
                  <a:lnTo>
                    <a:pt x="6378" y="8471"/>
                  </a:lnTo>
                  <a:lnTo>
                    <a:pt x="5927" y="8664"/>
                  </a:lnTo>
                  <a:lnTo>
                    <a:pt x="5454" y="8804"/>
                  </a:lnTo>
                  <a:lnTo>
                    <a:pt x="4950" y="8879"/>
                  </a:lnTo>
                  <a:lnTo>
                    <a:pt x="4445" y="8911"/>
                  </a:lnTo>
                  <a:lnTo>
                    <a:pt x="3930" y="8879"/>
                  </a:lnTo>
                  <a:lnTo>
                    <a:pt x="3414" y="8782"/>
                  </a:lnTo>
                  <a:lnTo>
                    <a:pt x="2931" y="8643"/>
                  </a:lnTo>
                  <a:lnTo>
                    <a:pt x="2470" y="8439"/>
                  </a:lnTo>
                  <a:lnTo>
                    <a:pt x="2040" y="8192"/>
                  </a:lnTo>
                  <a:lnTo>
                    <a:pt x="1643" y="7902"/>
                  </a:lnTo>
                  <a:lnTo>
                    <a:pt x="1278" y="7569"/>
                  </a:lnTo>
                  <a:lnTo>
                    <a:pt x="956" y="7204"/>
                  </a:lnTo>
                  <a:lnTo>
                    <a:pt x="677" y="6807"/>
                  </a:lnTo>
                  <a:lnTo>
                    <a:pt x="440" y="6377"/>
                  </a:lnTo>
                  <a:lnTo>
                    <a:pt x="258" y="5916"/>
                  </a:lnTo>
                  <a:lnTo>
                    <a:pt x="118" y="5443"/>
                  </a:lnTo>
                  <a:lnTo>
                    <a:pt x="32" y="4949"/>
                  </a:lnTo>
                  <a:lnTo>
                    <a:pt x="0" y="4445"/>
                  </a:lnTo>
                  <a:lnTo>
                    <a:pt x="43" y="3919"/>
                  </a:lnTo>
                  <a:lnTo>
                    <a:pt x="129" y="3403"/>
                  </a:lnTo>
                  <a:lnTo>
                    <a:pt x="279" y="2920"/>
                  </a:lnTo>
                  <a:lnTo>
                    <a:pt x="473" y="2459"/>
                  </a:lnTo>
                  <a:lnTo>
                    <a:pt x="719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62" y="21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C8A044D5-D78F-A448-8BB0-4C32A752C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394" y="3826802"/>
              <a:ext cx="1759226" cy="950742"/>
            </a:xfrm>
            <a:custGeom>
              <a:avLst/>
              <a:gdLst>
                <a:gd name="T0" fmla="*/ 3253 w 12218"/>
                <a:gd name="T1" fmla="*/ 0 h 6603"/>
                <a:gd name="T2" fmla="*/ 12218 w 12218"/>
                <a:gd name="T3" fmla="*/ 0 h 6603"/>
                <a:gd name="T4" fmla="*/ 5883 w 12218"/>
                <a:gd name="T5" fmla="*/ 6335 h 6603"/>
                <a:gd name="T6" fmla="*/ 5830 w 12218"/>
                <a:gd name="T7" fmla="*/ 6292 h 6603"/>
                <a:gd name="T8" fmla="*/ 5830 w 12218"/>
                <a:gd name="T9" fmla="*/ 6302 h 6603"/>
                <a:gd name="T10" fmla="*/ 5819 w 12218"/>
                <a:gd name="T11" fmla="*/ 6281 h 6603"/>
                <a:gd name="T12" fmla="*/ 5765 w 12218"/>
                <a:gd name="T13" fmla="*/ 6217 h 6603"/>
                <a:gd name="T14" fmla="*/ 5690 w 12218"/>
                <a:gd name="T15" fmla="*/ 6141 h 6603"/>
                <a:gd name="T16" fmla="*/ 5583 w 12218"/>
                <a:gd name="T17" fmla="*/ 6034 h 6603"/>
                <a:gd name="T18" fmla="*/ 5454 w 12218"/>
                <a:gd name="T19" fmla="*/ 5916 h 6603"/>
                <a:gd name="T20" fmla="*/ 5314 w 12218"/>
                <a:gd name="T21" fmla="*/ 5798 h 6603"/>
                <a:gd name="T22" fmla="*/ 5153 w 12218"/>
                <a:gd name="T23" fmla="*/ 5680 h 6603"/>
                <a:gd name="T24" fmla="*/ 4982 w 12218"/>
                <a:gd name="T25" fmla="*/ 5583 h 6603"/>
                <a:gd name="T26" fmla="*/ 4799 w 12218"/>
                <a:gd name="T27" fmla="*/ 5497 h 6603"/>
                <a:gd name="T28" fmla="*/ 4606 w 12218"/>
                <a:gd name="T29" fmla="*/ 5433 h 6603"/>
                <a:gd name="T30" fmla="*/ 4412 w 12218"/>
                <a:gd name="T31" fmla="*/ 5411 h 6603"/>
                <a:gd name="T32" fmla="*/ 4219 w 12218"/>
                <a:gd name="T33" fmla="*/ 5433 h 6603"/>
                <a:gd name="T34" fmla="*/ 4015 w 12218"/>
                <a:gd name="T35" fmla="*/ 5508 h 6603"/>
                <a:gd name="T36" fmla="*/ 3833 w 12218"/>
                <a:gd name="T37" fmla="*/ 5626 h 6603"/>
                <a:gd name="T38" fmla="*/ 3682 w 12218"/>
                <a:gd name="T39" fmla="*/ 5766 h 6603"/>
                <a:gd name="T40" fmla="*/ 3564 w 12218"/>
                <a:gd name="T41" fmla="*/ 5927 h 6603"/>
                <a:gd name="T42" fmla="*/ 3468 w 12218"/>
                <a:gd name="T43" fmla="*/ 6088 h 6603"/>
                <a:gd name="T44" fmla="*/ 3392 w 12218"/>
                <a:gd name="T45" fmla="*/ 6249 h 6603"/>
                <a:gd name="T46" fmla="*/ 3339 w 12218"/>
                <a:gd name="T47" fmla="*/ 6388 h 6603"/>
                <a:gd name="T48" fmla="*/ 3307 w 12218"/>
                <a:gd name="T49" fmla="*/ 6506 h 6603"/>
                <a:gd name="T50" fmla="*/ 3285 w 12218"/>
                <a:gd name="T51" fmla="*/ 6582 h 6603"/>
                <a:gd name="T52" fmla="*/ 3274 w 12218"/>
                <a:gd name="T53" fmla="*/ 6603 h 6603"/>
                <a:gd name="T54" fmla="*/ 161 w 12218"/>
                <a:gd name="T55" fmla="*/ 5175 h 6603"/>
                <a:gd name="T56" fmla="*/ 0 w 12218"/>
                <a:gd name="T57" fmla="*/ 4746 h 6603"/>
                <a:gd name="T58" fmla="*/ 1213 w 12218"/>
                <a:gd name="T59" fmla="*/ 1589 h 6603"/>
                <a:gd name="T60" fmla="*/ 1245 w 12218"/>
                <a:gd name="T61" fmla="*/ 1610 h 6603"/>
                <a:gd name="T62" fmla="*/ 1310 w 12218"/>
                <a:gd name="T63" fmla="*/ 1643 h 6603"/>
                <a:gd name="T64" fmla="*/ 1417 w 12218"/>
                <a:gd name="T65" fmla="*/ 1696 h 6603"/>
                <a:gd name="T66" fmla="*/ 1546 w 12218"/>
                <a:gd name="T67" fmla="*/ 1750 h 6603"/>
                <a:gd name="T68" fmla="*/ 1707 w 12218"/>
                <a:gd name="T69" fmla="*/ 1804 h 6603"/>
                <a:gd name="T70" fmla="*/ 1889 w 12218"/>
                <a:gd name="T71" fmla="*/ 1836 h 6603"/>
                <a:gd name="T72" fmla="*/ 2093 w 12218"/>
                <a:gd name="T73" fmla="*/ 1857 h 6603"/>
                <a:gd name="T74" fmla="*/ 2297 w 12218"/>
                <a:gd name="T75" fmla="*/ 1847 h 6603"/>
                <a:gd name="T76" fmla="*/ 2501 w 12218"/>
                <a:gd name="T77" fmla="*/ 1793 h 6603"/>
                <a:gd name="T78" fmla="*/ 2705 w 12218"/>
                <a:gd name="T79" fmla="*/ 1696 h 6603"/>
                <a:gd name="T80" fmla="*/ 2856 w 12218"/>
                <a:gd name="T81" fmla="*/ 1578 h 6603"/>
                <a:gd name="T82" fmla="*/ 2974 w 12218"/>
                <a:gd name="T83" fmla="*/ 1428 h 6603"/>
                <a:gd name="T84" fmla="*/ 3070 w 12218"/>
                <a:gd name="T85" fmla="*/ 1245 h 6603"/>
                <a:gd name="T86" fmla="*/ 3146 w 12218"/>
                <a:gd name="T87" fmla="*/ 1052 h 6603"/>
                <a:gd name="T88" fmla="*/ 3199 w 12218"/>
                <a:gd name="T89" fmla="*/ 859 h 6603"/>
                <a:gd name="T90" fmla="*/ 3231 w 12218"/>
                <a:gd name="T91" fmla="*/ 655 h 6603"/>
                <a:gd name="T92" fmla="*/ 3253 w 12218"/>
                <a:gd name="T93" fmla="*/ 472 h 6603"/>
                <a:gd name="T94" fmla="*/ 3264 w 12218"/>
                <a:gd name="T95" fmla="*/ 301 h 6603"/>
                <a:gd name="T96" fmla="*/ 3253 w 12218"/>
                <a:gd name="T97" fmla="*/ 0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218" h="6603">
                  <a:moveTo>
                    <a:pt x="3253" y="0"/>
                  </a:moveTo>
                  <a:lnTo>
                    <a:pt x="12218" y="0"/>
                  </a:lnTo>
                  <a:lnTo>
                    <a:pt x="5883" y="6335"/>
                  </a:lnTo>
                  <a:lnTo>
                    <a:pt x="5830" y="6292"/>
                  </a:lnTo>
                  <a:lnTo>
                    <a:pt x="5830" y="6302"/>
                  </a:lnTo>
                  <a:lnTo>
                    <a:pt x="5819" y="6281"/>
                  </a:lnTo>
                  <a:lnTo>
                    <a:pt x="5765" y="6217"/>
                  </a:lnTo>
                  <a:lnTo>
                    <a:pt x="5690" y="6141"/>
                  </a:lnTo>
                  <a:lnTo>
                    <a:pt x="5583" y="6034"/>
                  </a:lnTo>
                  <a:lnTo>
                    <a:pt x="5454" y="5916"/>
                  </a:lnTo>
                  <a:lnTo>
                    <a:pt x="5314" y="5798"/>
                  </a:lnTo>
                  <a:lnTo>
                    <a:pt x="5153" y="5680"/>
                  </a:lnTo>
                  <a:lnTo>
                    <a:pt x="4982" y="5583"/>
                  </a:lnTo>
                  <a:lnTo>
                    <a:pt x="4799" y="5497"/>
                  </a:lnTo>
                  <a:lnTo>
                    <a:pt x="4606" y="5433"/>
                  </a:lnTo>
                  <a:lnTo>
                    <a:pt x="4412" y="5411"/>
                  </a:lnTo>
                  <a:lnTo>
                    <a:pt x="4219" y="5433"/>
                  </a:lnTo>
                  <a:lnTo>
                    <a:pt x="4015" y="5508"/>
                  </a:lnTo>
                  <a:lnTo>
                    <a:pt x="3833" y="5626"/>
                  </a:lnTo>
                  <a:lnTo>
                    <a:pt x="3682" y="5766"/>
                  </a:lnTo>
                  <a:lnTo>
                    <a:pt x="3564" y="5927"/>
                  </a:lnTo>
                  <a:lnTo>
                    <a:pt x="3468" y="6088"/>
                  </a:lnTo>
                  <a:lnTo>
                    <a:pt x="3392" y="6249"/>
                  </a:lnTo>
                  <a:lnTo>
                    <a:pt x="3339" y="6388"/>
                  </a:lnTo>
                  <a:lnTo>
                    <a:pt x="3307" y="6506"/>
                  </a:lnTo>
                  <a:lnTo>
                    <a:pt x="3285" y="6582"/>
                  </a:lnTo>
                  <a:lnTo>
                    <a:pt x="3274" y="6603"/>
                  </a:lnTo>
                  <a:lnTo>
                    <a:pt x="161" y="5175"/>
                  </a:lnTo>
                  <a:lnTo>
                    <a:pt x="0" y="4746"/>
                  </a:lnTo>
                  <a:lnTo>
                    <a:pt x="1213" y="1589"/>
                  </a:lnTo>
                  <a:lnTo>
                    <a:pt x="1245" y="1610"/>
                  </a:lnTo>
                  <a:lnTo>
                    <a:pt x="1310" y="1643"/>
                  </a:lnTo>
                  <a:lnTo>
                    <a:pt x="1417" y="1696"/>
                  </a:lnTo>
                  <a:lnTo>
                    <a:pt x="1546" y="1750"/>
                  </a:lnTo>
                  <a:lnTo>
                    <a:pt x="1707" y="1804"/>
                  </a:lnTo>
                  <a:lnTo>
                    <a:pt x="1889" y="1836"/>
                  </a:lnTo>
                  <a:lnTo>
                    <a:pt x="2093" y="1857"/>
                  </a:lnTo>
                  <a:lnTo>
                    <a:pt x="2297" y="1847"/>
                  </a:lnTo>
                  <a:lnTo>
                    <a:pt x="2501" y="1793"/>
                  </a:lnTo>
                  <a:lnTo>
                    <a:pt x="2705" y="1696"/>
                  </a:lnTo>
                  <a:lnTo>
                    <a:pt x="2856" y="1578"/>
                  </a:lnTo>
                  <a:lnTo>
                    <a:pt x="2974" y="1428"/>
                  </a:lnTo>
                  <a:lnTo>
                    <a:pt x="3070" y="1245"/>
                  </a:lnTo>
                  <a:lnTo>
                    <a:pt x="3146" y="1052"/>
                  </a:lnTo>
                  <a:lnTo>
                    <a:pt x="3199" y="859"/>
                  </a:lnTo>
                  <a:lnTo>
                    <a:pt x="3231" y="655"/>
                  </a:lnTo>
                  <a:lnTo>
                    <a:pt x="3253" y="472"/>
                  </a:lnTo>
                  <a:lnTo>
                    <a:pt x="3264" y="301"/>
                  </a:lnTo>
                  <a:lnTo>
                    <a:pt x="325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942B574E-AF3A-6146-97A0-6D03A82C2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924" y="3970500"/>
              <a:ext cx="1283063" cy="1281623"/>
            </a:xfrm>
            <a:custGeom>
              <a:avLst/>
              <a:gdLst>
                <a:gd name="T0" fmla="*/ 4305 w 8911"/>
                <a:gd name="T1" fmla="*/ 0 h 8901"/>
                <a:gd name="T2" fmla="*/ 4767 w 8911"/>
                <a:gd name="T3" fmla="*/ 11 h 8901"/>
                <a:gd name="T4" fmla="*/ 5218 w 8911"/>
                <a:gd name="T5" fmla="*/ 65 h 8901"/>
                <a:gd name="T6" fmla="*/ 5658 w 8911"/>
                <a:gd name="T7" fmla="*/ 162 h 8901"/>
                <a:gd name="T8" fmla="*/ 6098 w 8911"/>
                <a:gd name="T9" fmla="*/ 312 h 8901"/>
                <a:gd name="T10" fmla="*/ 6517 w 8911"/>
                <a:gd name="T11" fmla="*/ 505 h 8901"/>
                <a:gd name="T12" fmla="*/ 6914 w 8911"/>
                <a:gd name="T13" fmla="*/ 731 h 8901"/>
                <a:gd name="T14" fmla="*/ 7290 w 8911"/>
                <a:gd name="T15" fmla="*/ 1020 h 8901"/>
                <a:gd name="T16" fmla="*/ 7645 w 8911"/>
                <a:gd name="T17" fmla="*/ 1343 h 8901"/>
                <a:gd name="T18" fmla="*/ 7967 w 8911"/>
                <a:gd name="T19" fmla="*/ 1708 h 8901"/>
                <a:gd name="T20" fmla="*/ 8246 w 8911"/>
                <a:gd name="T21" fmla="*/ 2105 h 8901"/>
                <a:gd name="T22" fmla="*/ 8471 w 8911"/>
                <a:gd name="T23" fmla="*/ 2524 h 8901"/>
                <a:gd name="T24" fmla="*/ 8654 w 8911"/>
                <a:gd name="T25" fmla="*/ 2953 h 8901"/>
                <a:gd name="T26" fmla="*/ 8783 w 8911"/>
                <a:gd name="T27" fmla="*/ 3393 h 8901"/>
                <a:gd name="T28" fmla="*/ 8868 w 8911"/>
                <a:gd name="T29" fmla="*/ 3844 h 8901"/>
                <a:gd name="T30" fmla="*/ 8911 w 8911"/>
                <a:gd name="T31" fmla="*/ 4306 h 8901"/>
                <a:gd name="T32" fmla="*/ 8901 w 8911"/>
                <a:gd name="T33" fmla="*/ 4757 h 8901"/>
                <a:gd name="T34" fmla="*/ 8847 w 8911"/>
                <a:gd name="T35" fmla="*/ 5219 h 8901"/>
                <a:gd name="T36" fmla="*/ 8740 w 8911"/>
                <a:gd name="T37" fmla="*/ 5659 h 8901"/>
                <a:gd name="T38" fmla="*/ 8600 w 8911"/>
                <a:gd name="T39" fmla="*/ 6088 h 8901"/>
                <a:gd name="T40" fmla="*/ 8407 w 8911"/>
                <a:gd name="T41" fmla="*/ 6507 h 8901"/>
                <a:gd name="T42" fmla="*/ 8171 w 8911"/>
                <a:gd name="T43" fmla="*/ 6915 h 8901"/>
                <a:gd name="T44" fmla="*/ 7891 w 8911"/>
                <a:gd name="T45" fmla="*/ 7291 h 8901"/>
                <a:gd name="T46" fmla="*/ 7569 w 8911"/>
                <a:gd name="T47" fmla="*/ 7634 h 8901"/>
                <a:gd name="T48" fmla="*/ 7204 w 8911"/>
                <a:gd name="T49" fmla="*/ 7956 h 8901"/>
                <a:gd name="T50" fmla="*/ 6807 w 8911"/>
                <a:gd name="T51" fmla="*/ 8236 h 8901"/>
                <a:gd name="T52" fmla="*/ 6388 w 8911"/>
                <a:gd name="T53" fmla="*/ 8472 h 8901"/>
                <a:gd name="T54" fmla="*/ 5948 w 8911"/>
                <a:gd name="T55" fmla="*/ 8644 h 8901"/>
                <a:gd name="T56" fmla="*/ 5508 w 8911"/>
                <a:gd name="T57" fmla="*/ 8783 h 8901"/>
                <a:gd name="T58" fmla="*/ 5057 w 8911"/>
                <a:gd name="T59" fmla="*/ 8869 h 8901"/>
                <a:gd name="T60" fmla="*/ 4606 w 8911"/>
                <a:gd name="T61" fmla="*/ 8901 h 8901"/>
                <a:gd name="T62" fmla="*/ 4144 w 8911"/>
                <a:gd name="T63" fmla="*/ 8890 h 8901"/>
                <a:gd name="T64" fmla="*/ 3693 w 8911"/>
                <a:gd name="T65" fmla="*/ 8837 h 8901"/>
                <a:gd name="T66" fmla="*/ 3242 w 8911"/>
                <a:gd name="T67" fmla="*/ 8740 h 8901"/>
                <a:gd name="T68" fmla="*/ 2813 w 8911"/>
                <a:gd name="T69" fmla="*/ 8590 h 8901"/>
                <a:gd name="T70" fmla="*/ 2394 w 8911"/>
                <a:gd name="T71" fmla="*/ 8407 h 8901"/>
                <a:gd name="T72" fmla="*/ 1997 w 8911"/>
                <a:gd name="T73" fmla="*/ 8171 h 8901"/>
                <a:gd name="T74" fmla="*/ 1621 w 8911"/>
                <a:gd name="T75" fmla="*/ 7892 h 8901"/>
                <a:gd name="T76" fmla="*/ 1267 w 8911"/>
                <a:gd name="T77" fmla="*/ 7559 h 8901"/>
                <a:gd name="T78" fmla="*/ 945 w 8911"/>
                <a:gd name="T79" fmla="*/ 7194 h 8901"/>
                <a:gd name="T80" fmla="*/ 666 w 8911"/>
                <a:gd name="T81" fmla="*/ 6797 h 8901"/>
                <a:gd name="T82" fmla="*/ 440 w 8911"/>
                <a:gd name="T83" fmla="*/ 6378 h 8901"/>
                <a:gd name="T84" fmla="*/ 258 w 8911"/>
                <a:gd name="T85" fmla="*/ 5949 h 8901"/>
                <a:gd name="T86" fmla="*/ 129 w 8911"/>
                <a:gd name="T87" fmla="*/ 5508 h 8901"/>
                <a:gd name="T88" fmla="*/ 43 w 8911"/>
                <a:gd name="T89" fmla="*/ 5057 h 8901"/>
                <a:gd name="T90" fmla="*/ 0 w 8911"/>
                <a:gd name="T91" fmla="*/ 4596 h 8901"/>
                <a:gd name="T92" fmla="*/ 11 w 8911"/>
                <a:gd name="T93" fmla="*/ 4145 h 8901"/>
                <a:gd name="T94" fmla="*/ 64 w 8911"/>
                <a:gd name="T95" fmla="*/ 3683 h 8901"/>
                <a:gd name="T96" fmla="*/ 172 w 8911"/>
                <a:gd name="T97" fmla="*/ 3243 h 8901"/>
                <a:gd name="T98" fmla="*/ 311 w 8911"/>
                <a:gd name="T99" fmla="*/ 2813 h 8901"/>
                <a:gd name="T100" fmla="*/ 505 w 8911"/>
                <a:gd name="T101" fmla="*/ 2395 h 8901"/>
                <a:gd name="T102" fmla="*/ 741 w 8911"/>
                <a:gd name="T103" fmla="*/ 1987 h 8901"/>
                <a:gd name="T104" fmla="*/ 1020 w 8911"/>
                <a:gd name="T105" fmla="*/ 1611 h 8901"/>
                <a:gd name="T106" fmla="*/ 1342 w 8911"/>
                <a:gd name="T107" fmla="*/ 1267 h 8901"/>
                <a:gd name="T108" fmla="*/ 1707 w 8911"/>
                <a:gd name="T109" fmla="*/ 945 h 8901"/>
                <a:gd name="T110" fmla="*/ 2104 w 8911"/>
                <a:gd name="T111" fmla="*/ 666 h 8901"/>
                <a:gd name="T112" fmla="*/ 2523 w 8911"/>
                <a:gd name="T113" fmla="*/ 441 h 8901"/>
                <a:gd name="T114" fmla="*/ 2953 w 8911"/>
                <a:gd name="T115" fmla="*/ 258 h 8901"/>
                <a:gd name="T116" fmla="*/ 3404 w 8911"/>
                <a:gd name="T117" fmla="*/ 119 h 8901"/>
                <a:gd name="T118" fmla="*/ 3854 w 8911"/>
                <a:gd name="T119" fmla="*/ 33 h 8901"/>
                <a:gd name="T120" fmla="*/ 4305 w 8911"/>
                <a:gd name="T121" fmla="*/ 0 h 8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11" h="8901">
                  <a:moveTo>
                    <a:pt x="4305" y="0"/>
                  </a:moveTo>
                  <a:lnTo>
                    <a:pt x="4767" y="11"/>
                  </a:lnTo>
                  <a:lnTo>
                    <a:pt x="5218" y="65"/>
                  </a:lnTo>
                  <a:lnTo>
                    <a:pt x="5658" y="162"/>
                  </a:lnTo>
                  <a:lnTo>
                    <a:pt x="6098" y="312"/>
                  </a:lnTo>
                  <a:lnTo>
                    <a:pt x="6517" y="505"/>
                  </a:lnTo>
                  <a:lnTo>
                    <a:pt x="6914" y="731"/>
                  </a:lnTo>
                  <a:lnTo>
                    <a:pt x="7290" y="1020"/>
                  </a:lnTo>
                  <a:lnTo>
                    <a:pt x="7645" y="1343"/>
                  </a:lnTo>
                  <a:lnTo>
                    <a:pt x="7967" y="1708"/>
                  </a:lnTo>
                  <a:lnTo>
                    <a:pt x="8246" y="2105"/>
                  </a:lnTo>
                  <a:lnTo>
                    <a:pt x="8471" y="2524"/>
                  </a:lnTo>
                  <a:lnTo>
                    <a:pt x="8654" y="2953"/>
                  </a:lnTo>
                  <a:lnTo>
                    <a:pt x="8783" y="3393"/>
                  </a:lnTo>
                  <a:lnTo>
                    <a:pt x="8868" y="3844"/>
                  </a:lnTo>
                  <a:lnTo>
                    <a:pt x="8911" y="4306"/>
                  </a:lnTo>
                  <a:lnTo>
                    <a:pt x="8901" y="4757"/>
                  </a:lnTo>
                  <a:lnTo>
                    <a:pt x="8847" y="5219"/>
                  </a:lnTo>
                  <a:lnTo>
                    <a:pt x="8740" y="5659"/>
                  </a:lnTo>
                  <a:lnTo>
                    <a:pt x="8600" y="6088"/>
                  </a:lnTo>
                  <a:lnTo>
                    <a:pt x="8407" y="6507"/>
                  </a:lnTo>
                  <a:lnTo>
                    <a:pt x="8171" y="6915"/>
                  </a:lnTo>
                  <a:lnTo>
                    <a:pt x="7891" y="7291"/>
                  </a:lnTo>
                  <a:lnTo>
                    <a:pt x="7569" y="7634"/>
                  </a:lnTo>
                  <a:lnTo>
                    <a:pt x="7204" y="7956"/>
                  </a:lnTo>
                  <a:lnTo>
                    <a:pt x="6807" y="8236"/>
                  </a:lnTo>
                  <a:lnTo>
                    <a:pt x="6388" y="8472"/>
                  </a:lnTo>
                  <a:lnTo>
                    <a:pt x="5948" y="8644"/>
                  </a:lnTo>
                  <a:lnTo>
                    <a:pt x="5508" y="8783"/>
                  </a:lnTo>
                  <a:lnTo>
                    <a:pt x="5057" y="8869"/>
                  </a:lnTo>
                  <a:lnTo>
                    <a:pt x="4606" y="8901"/>
                  </a:lnTo>
                  <a:lnTo>
                    <a:pt x="4144" y="8890"/>
                  </a:lnTo>
                  <a:lnTo>
                    <a:pt x="3693" y="8837"/>
                  </a:lnTo>
                  <a:lnTo>
                    <a:pt x="3242" y="8740"/>
                  </a:lnTo>
                  <a:lnTo>
                    <a:pt x="2813" y="8590"/>
                  </a:lnTo>
                  <a:lnTo>
                    <a:pt x="2394" y="8407"/>
                  </a:lnTo>
                  <a:lnTo>
                    <a:pt x="1997" y="8171"/>
                  </a:lnTo>
                  <a:lnTo>
                    <a:pt x="1621" y="7892"/>
                  </a:lnTo>
                  <a:lnTo>
                    <a:pt x="1267" y="7559"/>
                  </a:lnTo>
                  <a:lnTo>
                    <a:pt x="945" y="7194"/>
                  </a:lnTo>
                  <a:lnTo>
                    <a:pt x="666" y="6797"/>
                  </a:lnTo>
                  <a:lnTo>
                    <a:pt x="440" y="6378"/>
                  </a:lnTo>
                  <a:lnTo>
                    <a:pt x="258" y="5949"/>
                  </a:lnTo>
                  <a:lnTo>
                    <a:pt x="129" y="5508"/>
                  </a:lnTo>
                  <a:lnTo>
                    <a:pt x="43" y="5057"/>
                  </a:lnTo>
                  <a:lnTo>
                    <a:pt x="0" y="4596"/>
                  </a:lnTo>
                  <a:lnTo>
                    <a:pt x="11" y="4145"/>
                  </a:lnTo>
                  <a:lnTo>
                    <a:pt x="64" y="3683"/>
                  </a:lnTo>
                  <a:lnTo>
                    <a:pt x="172" y="3243"/>
                  </a:lnTo>
                  <a:lnTo>
                    <a:pt x="311" y="2813"/>
                  </a:lnTo>
                  <a:lnTo>
                    <a:pt x="505" y="2395"/>
                  </a:lnTo>
                  <a:lnTo>
                    <a:pt x="741" y="1987"/>
                  </a:lnTo>
                  <a:lnTo>
                    <a:pt x="1020" y="1611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04" y="666"/>
                  </a:lnTo>
                  <a:lnTo>
                    <a:pt x="2523" y="441"/>
                  </a:lnTo>
                  <a:lnTo>
                    <a:pt x="2953" y="258"/>
                  </a:lnTo>
                  <a:lnTo>
                    <a:pt x="3404" y="119"/>
                  </a:lnTo>
                  <a:lnTo>
                    <a:pt x="3854" y="3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0F00E98A-935F-9D48-9954-4C7993236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001" y="2868285"/>
              <a:ext cx="1754619" cy="958517"/>
            </a:xfrm>
            <a:custGeom>
              <a:avLst/>
              <a:gdLst>
                <a:gd name="T0" fmla="*/ 3285 w 12186"/>
                <a:gd name="T1" fmla="*/ 0 h 6657"/>
                <a:gd name="T2" fmla="*/ 3285 w 12186"/>
                <a:gd name="T3" fmla="*/ 22 h 6657"/>
                <a:gd name="T4" fmla="*/ 3307 w 12186"/>
                <a:gd name="T5" fmla="*/ 97 h 6657"/>
                <a:gd name="T6" fmla="*/ 3350 w 12186"/>
                <a:gd name="T7" fmla="*/ 204 h 6657"/>
                <a:gd name="T8" fmla="*/ 3403 w 12186"/>
                <a:gd name="T9" fmla="*/ 344 h 6657"/>
                <a:gd name="T10" fmla="*/ 3489 w 12186"/>
                <a:gd name="T11" fmla="*/ 494 h 6657"/>
                <a:gd name="T12" fmla="*/ 3586 w 12186"/>
                <a:gd name="T13" fmla="*/ 644 h 6657"/>
                <a:gd name="T14" fmla="*/ 3715 w 12186"/>
                <a:gd name="T15" fmla="*/ 805 h 6657"/>
                <a:gd name="T16" fmla="*/ 3865 w 12186"/>
                <a:gd name="T17" fmla="*/ 934 h 6657"/>
                <a:gd name="T18" fmla="*/ 4048 w 12186"/>
                <a:gd name="T19" fmla="*/ 1052 h 6657"/>
                <a:gd name="T20" fmla="*/ 4262 w 12186"/>
                <a:gd name="T21" fmla="*/ 1128 h 6657"/>
                <a:gd name="T22" fmla="*/ 4477 w 12186"/>
                <a:gd name="T23" fmla="*/ 1149 h 6657"/>
                <a:gd name="T24" fmla="*/ 4703 w 12186"/>
                <a:gd name="T25" fmla="*/ 1106 h 6657"/>
                <a:gd name="T26" fmla="*/ 4917 w 12186"/>
                <a:gd name="T27" fmla="*/ 1031 h 6657"/>
                <a:gd name="T28" fmla="*/ 5132 w 12186"/>
                <a:gd name="T29" fmla="*/ 924 h 6657"/>
                <a:gd name="T30" fmla="*/ 5325 w 12186"/>
                <a:gd name="T31" fmla="*/ 795 h 6657"/>
                <a:gd name="T32" fmla="*/ 5497 w 12186"/>
                <a:gd name="T33" fmla="*/ 655 h 6657"/>
                <a:gd name="T34" fmla="*/ 5637 w 12186"/>
                <a:gd name="T35" fmla="*/ 526 h 6657"/>
                <a:gd name="T36" fmla="*/ 5851 w 12186"/>
                <a:gd name="T37" fmla="*/ 312 h 6657"/>
                <a:gd name="T38" fmla="*/ 12186 w 12186"/>
                <a:gd name="T39" fmla="*/ 6657 h 6657"/>
                <a:gd name="T40" fmla="*/ 3221 w 12186"/>
                <a:gd name="T41" fmla="*/ 6657 h 6657"/>
                <a:gd name="T42" fmla="*/ 3221 w 12186"/>
                <a:gd name="T43" fmla="*/ 6614 h 6657"/>
                <a:gd name="T44" fmla="*/ 3221 w 12186"/>
                <a:gd name="T45" fmla="*/ 6614 h 6657"/>
                <a:gd name="T46" fmla="*/ 3221 w 12186"/>
                <a:gd name="T47" fmla="*/ 6614 h 6657"/>
                <a:gd name="T48" fmla="*/ 3221 w 12186"/>
                <a:gd name="T49" fmla="*/ 6582 h 6657"/>
                <a:gd name="T50" fmla="*/ 3210 w 12186"/>
                <a:gd name="T51" fmla="*/ 6582 h 6657"/>
                <a:gd name="T52" fmla="*/ 3210 w 12186"/>
                <a:gd name="T53" fmla="*/ 6582 h 6657"/>
                <a:gd name="T54" fmla="*/ 3221 w 12186"/>
                <a:gd name="T55" fmla="*/ 6560 h 6657"/>
                <a:gd name="T56" fmla="*/ 3221 w 12186"/>
                <a:gd name="T57" fmla="*/ 6528 h 6657"/>
                <a:gd name="T58" fmla="*/ 3221 w 12186"/>
                <a:gd name="T59" fmla="*/ 6485 h 6657"/>
                <a:gd name="T60" fmla="*/ 3221 w 12186"/>
                <a:gd name="T61" fmla="*/ 6432 h 6657"/>
                <a:gd name="T62" fmla="*/ 3221 w 12186"/>
                <a:gd name="T63" fmla="*/ 6410 h 6657"/>
                <a:gd name="T64" fmla="*/ 3221 w 12186"/>
                <a:gd name="T65" fmla="*/ 6260 h 6657"/>
                <a:gd name="T66" fmla="*/ 3221 w 12186"/>
                <a:gd name="T67" fmla="*/ 6088 h 6657"/>
                <a:gd name="T68" fmla="*/ 3199 w 12186"/>
                <a:gd name="T69" fmla="*/ 5905 h 6657"/>
                <a:gd name="T70" fmla="*/ 3178 w 12186"/>
                <a:gd name="T71" fmla="*/ 5701 h 6657"/>
                <a:gd name="T72" fmla="*/ 3124 w 12186"/>
                <a:gd name="T73" fmla="*/ 5497 h 6657"/>
                <a:gd name="T74" fmla="*/ 3060 w 12186"/>
                <a:gd name="T75" fmla="*/ 5304 h 6657"/>
                <a:gd name="T76" fmla="*/ 2963 w 12186"/>
                <a:gd name="T77" fmla="*/ 5122 h 6657"/>
                <a:gd name="T78" fmla="*/ 2845 w 12186"/>
                <a:gd name="T79" fmla="*/ 4961 h 6657"/>
                <a:gd name="T80" fmla="*/ 2684 w 12186"/>
                <a:gd name="T81" fmla="*/ 4842 h 6657"/>
                <a:gd name="T82" fmla="*/ 2491 w 12186"/>
                <a:gd name="T83" fmla="*/ 4746 h 6657"/>
                <a:gd name="T84" fmla="*/ 2276 w 12186"/>
                <a:gd name="T85" fmla="*/ 4703 h 6657"/>
                <a:gd name="T86" fmla="*/ 2072 w 12186"/>
                <a:gd name="T87" fmla="*/ 4692 h 6657"/>
                <a:gd name="T88" fmla="*/ 1879 w 12186"/>
                <a:gd name="T89" fmla="*/ 4714 h 6657"/>
                <a:gd name="T90" fmla="*/ 1696 w 12186"/>
                <a:gd name="T91" fmla="*/ 4767 h 6657"/>
                <a:gd name="T92" fmla="*/ 1525 w 12186"/>
                <a:gd name="T93" fmla="*/ 4821 h 6657"/>
                <a:gd name="T94" fmla="*/ 1385 w 12186"/>
                <a:gd name="T95" fmla="*/ 4885 h 6657"/>
                <a:gd name="T96" fmla="*/ 1288 w 12186"/>
                <a:gd name="T97" fmla="*/ 4939 h 6657"/>
                <a:gd name="T98" fmla="*/ 1213 w 12186"/>
                <a:gd name="T99" fmla="*/ 4982 h 6657"/>
                <a:gd name="T100" fmla="*/ 1192 w 12186"/>
                <a:gd name="T101" fmla="*/ 5004 h 6657"/>
                <a:gd name="T102" fmla="*/ 0 w 12186"/>
                <a:gd name="T103" fmla="*/ 1783 h 6657"/>
                <a:gd name="T104" fmla="*/ 193 w 12186"/>
                <a:gd name="T105" fmla="*/ 1364 h 6657"/>
                <a:gd name="T106" fmla="*/ 3285 w 12186"/>
                <a:gd name="T107" fmla="*/ 0 h 6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86" h="6657">
                  <a:moveTo>
                    <a:pt x="3285" y="0"/>
                  </a:moveTo>
                  <a:lnTo>
                    <a:pt x="3285" y="22"/>
                  </a:lnTo>
                  <a:lnTo>
                    <a:pt x="3307" y="97"/>
                  </a:lnTo>
                  <a:lnTo>
                    <a:pt x="3350" y="204"/>
                  </a:lnTo>
                  <a:lnTo>
                    <a:pt x="3403" y="344"/>
                  </a:lnTo>
                  <a:lnTo>
                    <a:pt x="3489" y="494"/>
                  </a:lnTo>
                  <a:lnTo>
                    <a:pt x="3586" y="644"/>
                  </a:lnTo>
                  <a:lnTo>
                    <a:pt x="3715" y="805"/>
                  </a:lnTo>
                  <a:lnTo>
                    <a:pt x="3865" y="934"/>
                  </a:lnTo>
                  <a:lnTo>
                    <a:pt x="4048" y="1052"/>
                  </a:lnTo>
                  <a:lnTo>
                    <a:pt x="4262" y="1128"/>
                  </a:lnTo>
                  <a:lnTo>
                    <a:pt x="4477" y="1149"/>
                  </a:lnTo>
                  <a:lnTo>
                    <a:pt x="4703" y="1106"/>
                  </a:lnTo>
                  <a:lnTo>
                    <a:pt x="4917" y="1031"/>
                  </a:lnTo>
                  <a:lnTo>
                    <a:pt x="5132" y="924"/>
                  </a:lnTo>
                  <a:lnTo>
                    <a:pt x="5325" y="795"/>
                  </a:lnTo>
                  <a:lnTo>
                    <a:pt x="5497" y="655"/>
                  </a:lnTo>
                  <a:lnTo>
                    <a:pt x="5637" y="526"/>
                  </a:lnTo>
                  <a:lnTo>
                    <a:pt x="5851" y="312"/>
                  </a:lnTo>
                  <a:lnTo>
                    <a:pt x="12186" y="6657"/>
                  </a:lnTo>
                  <a:lnTo>
                    <a:pt x="3221" y="6657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614"/>
                  </a:lnTo>
                  <a:lnTo>
                    <a:pt x="3221" y="6582"/>
                  </a:lnTo>
                  <a:lnTo>
                    <a:pt x="3210" y="6582"/>
                  </a:lnTo>
                  <a:lnTo>
                    <a:pt x="3210" y="6582"/>
                  </a:lnTo>
                  <a:lnTo>
                    <a:pt x="3221" y="6560"/>
                  </a:lnTo>
                  <a:lnTo>
                    <a:pt x="3221" y="6528"/>
                  </a:lnTo>
                  <a:lnTo>
                    <a:pt x="3221" y="6485"/>
                  </a:lnTo>
                  <a:lnTo>
                    <a:pt x="3221" y="6432"/>
                  </a:lnTo>
                  <a:lnTo>
                    <a:pt x="3221" y="6410"/>
                  </a:lnTo>
                  <a:lnTo>
                    <a:pt x="3221" y="6260"/>
                  </a:lnTo>
                  <a:lnTo>
                    <a:pt x="3221" y="6088"/>
                  </a:lnTo>
                  <a:lnTo>
                    <a:pt x="3199" y="5905"/>
                  </a:lnTo>
                  <a:lnTo>
                    <a:pt x="3178" y="5701"/>
                  </a:lnTo>
                  <a:lnTo>
                    <a:pt x="3124" y="5497"/>
                  </a:lnTo>
                  <a:lnTo>
                    <a:pt x="3060" y="5304"/>
                  </a:lnTo>
                  <a:lnTo>
                    <a:pt x="2963" y="5122"/>
                  </a:lnTo>
                  <a:lnTo>
                    <a:pt x="2845" y="4961"/>
                  </a:lnTo>
                  <a:lnTo>
                    <a:pt x="2684" y="4842"/>
                  </a:lnTo>
                  <a:lnTo>
                    <a:pt x="2491" y="4746"/>
                  </a:lnTo>
                  <a:lnTo>
                    <a:pt x="2276" y="4703"/>
                  </a:lnTo>
                  <a:lnTo>
                    <a:pt x="2072" y="4692"/>
                  </a:lnTo>
                  <a:lnTo>
                    <a:pt x="1879" y="4714"/>
                  </a:lnTo>
                  <a:lnTo>
                    <a:pt x="1696" y="4767"/>
                  </a:lnTo>
                  <a:lnTo>
                    <a:pt x="1525" y="4821"/>
                  </a:lnTo>
                  <a:lnTo>
                    <a:pt x="1385" y="4885"/>
                  </a:lnTo>
                  <a:lnTo>
                    <a:pt x="1288" y="4939"/>
                  </a:lnTo>
                  <a:lnTo>
                    <a:pt x="1213" y="4982"/>
                  </a:lnTo>
                  <a:lnTo>
                    <a:pt x="1192" y="5004"/>
                  </a:lnTo>
                  <a:lnTo>
                    <a:pt x="0" y="1783"/>
                  </a:lnTo>
                  <a:lnTo>
                    <a:pt x="193" y="136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7B0F245A-69D0-C942-8E81-4938E8FBD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532" y="2389098"/>
              <a:ext cx="1283207" cy="1283063"/>
            </a:xfrm>
            <a:custGeom>
              <a:avLst/>
              <a:gdLst>
                <a:gd name="T0" fmla="*/ 4477 w 8912"/>
                <a:gd name="T1" fmla="*/ 0 h 8911"/>
                <a:gd name="T2" fmla="*/ 4993 w 8912"/>
                <a:gd name="T3" fmla="*/ 32 h 8911"/>
                <a:gd name="T4" fmla="*/ 5508 w 8912"/>
                <a:gd name="T5" fmla="*/ 129 h 8911"/>
                <a:gd name="T6" fmla="*/ 5991 w 8912"/>
                <a:gd name="T7" fmla="*/ 279 h 8911"/>
                <a:gd name="T8" fmla="*/ 6453 w 8912"/>
                <a:gd name="T9" fmla="*/ 472 h 8911"/>
                <a:gd name="T10" fmla="*/ 6882 w 8912"/>
                <a:gd name="T11" fmla="*/ 719 h 8911"/>
                <a:gd name="T12" fmla="*/ 7280 w 8912"/>
                <a:gd name="T13" fmla="*/ 1009 h 8911"/>
                <a:gd name="T14" fmla="*/ 7645 w 8912"/>
                <a:gd name="T15" fmla="*/ 1342 h 8911"/>
                <a:gd name="T16" fmla="*/ 7967 w 8912"/>
                <a:gd name="T17" fmla="*/ 1718 h 8911"/>
                <a:gd name="T18" fmla="*/ 8246 w 8912"/>
                <a:gd name="T19" fmla="*/ 2115 h 8911"/>
                <a:gd name="T20" fmla="*/ 8482 w 8912"/>
                <a:gd name="T21" fmla="*/ 2544 h 8911"/>
                <a:gd name="T22" fmla="*/ 8665 w 8912"/>
                <a:gd name="T23" fmla="*/ 2995 h 8911"/>
                <a:gd name="T24" fmla="*/ 8804 w 8912"/>
                <a:gd name="T25" fmla="*/ 3479 h 8911"/>
                <a:gd name="T26" fmla="*/ 8879 w 8912"/>
                <a:gd name="T27" fmla="*/ 3972 h 8911"/>
                <a:gd name="T28" fmla="*/ 8912 w 8912"/>
                <a:gd name="T29" fmla="*/ 4477 h 8911"/>
                <a:gd name="T30" fmla="*/ 8879 w 8912"/>
                <a:gd name="T31" fmla="*/ 5003 h 8911"/>
                <a:gd name="T32" fmla="*/ 8783 w 8912"/>
                <a:gd name="T33" fmla="*/ 5508 h 8911"/>
                <a:gd name="T34" fmla="*/ 8632 w 8912"/>
                <a:gd name="T35" fmla="*/ 6002 h 8911"/>
                <a:gd name="T36" fmla="*/ 8439 w 8912"/>
                <a:gd name="T37" fmla="*/ 6463 h 8911"/>
                <a:gd name="T38" fmla="*/ 8192 w 8912"/>
                <a:gd name="T39" fmla="*/ 6893 h 8911"/>
                <a:gd name="T40" fmla="*/ 7902 w 8912"/>
                <a:gd name="T41" fmla="*/ 7279 h 8911"/>
                <a:gd name="T42" fmla="*/ 7570 w 8912"/>
                <a:gd name="T43" fmla="*/ 7644 h 8911"/>
                <a:gd name="T44" fmla="*/ 7194 w 8912"/>
                <a:gd name="T45" fmla="*/ 7966 h 8911"/>
                <a:gd name="T46" fmla="*/ 6797 w 8912"/>
                <a:gd name="T47" fmla="*/ 8246 h 8911"/>
                <a:gd name="T48" fmla="*/ 6367 w 8912"/>
                <a:gd name="T49" fmla="*/ 8482 h 8911"/>
                <a:gd name="T50" fmla="*/ 5916 w 8912"/>
                <a:gd name="T51" fmla="*/ 8664 h 8911"/>
                <a:gd name="T52" fmla="*/ 5433 w 8912"/>
                <a:gd name="T53" fmla="*/ 8804 h 8911"/>
                <a:gd name="T54" fmla="*/ 4939 w 8912"/>
                <a:gd name="T55" fmla="*/ 8890 h 8911"/>
                <a:gd name="T56" fmla="*/ 4434 w 8912"/>
                <a:gd name="T57" fmla="*/ 8911 h 8911"/>
                <a:gd name="T58" fmla="*/ 3908 w 8912"/>
                <a:gd name="T59" fmla="*/ 8879 h 8911"/>
                <a:gd name="T60" fmla="*/ 3404 w 8912"/>
                <a:gd name="T61" fmla="*/ 8782 h 8911"/>
                <a:gd name="T62" fmla="*/ 2910 w 8912"/>
                <a:gd name="T63" fmla="*/ 8643 h 8911"/>
                <a:gd name="T64" fmla="*/ 2448 w 8912"/>
                <a:gd name="T65" fmla="*/ 8439 h 8911"/>
                <a:gd name="T66" fmla="*/ 2019 w 8912"/>
                <a:gd name="T67" fmla="*/ 8192 h 8911"/>
                <a:gd name="T68" fmla="*/ 1621 w 8912"/>
                <a:gd name="T69" fmla="*/ 7902 h 8911"/>
                <a:gd name="T70" fmla="*/ 1267 w 8912"/>
                <a:gd name="T71" fmla="*/ 7569 h 8911"/>
                <a:gd name="T72" fmla="*/ 945 w 8912"/>
                <a:gd name="T73" fmla="*/ 7204 h 8911"/>
                <a:gd name="T74" fmla="*/ 666 w 8912"/>
                <a:gd name="T75" fmla="*/ 6796 h 8911"/>
                <a:gd name="T76" fmla="*/ 430 w 8912"/>
                <a:gd name="T77" fmla="*/ 6367 h 8911"/>
                <a:gd name="T78" fmla="*/ 247 w 8912"/>
                <a:gd name="T79" fmla="*/ 5916 h 8911"/>
                <a:gd name="T80" fmla="*/ 108 w 8912"/>
                <a:gd name="T81" fmla="*/ 5443 h 8911"/>
                <a:gd name="T82" fmla="*/ 22 w 8912"/>
                <a:gd name="T83" fmla="*/ 4939 h 8911"/>
                <a:gd name="T84" fmla="*/ 0 w 8912"/>
                <a:gd name="T85" fmla="*/ 4434 h 8911"/>
                <a:gd name="T86" fmla="*/ 32 w 8912"/>
                <a:gd name="T87" fmla="*/ 3919 h 8911"/>
                <a:gd name="T88" fmla="*/ 129 w 8912"/>
                <a:gd name="T89" fmla="*/ 3403 h 8911"/>
                <a:gd name="T90" fmla="*/ 269 w 8912"/>
                <a:gd name="T91" fmla="*/ 2920 h 8911"/>
                <a:gd name="T92" fmla="*/ 473 w 8912"/>
                <a:gd name="T93" fmla="*/ 2459 h 8911"/>
                <a:gd name="T94" fmla="*/ 720 w 8912"/>
                <a:gd name="T95" fmla="*/ 2029 h 8911"/>
                <a:gd name="T96" fmla="*/ 1009 w 8912"/>
                <a:gd name="T97" fmla="*/ 1632 h 8911"/>
                <a:gd name="T98" fmla="*/ 1342 w 8912"/>
                <a:gd name="T99" fmla="*/ 1267 h 8911"/>
                <a:gd name="T100" fmla="*/ 1707 w 8912"/>
                <a:gd name="T101" fmla="*/ 945 h 8911"/>
                <a:gd name="T102" fmla="*/ 2115 w 8912"/>
                <a:gd name="T103" fmla="*/ 666 h 8911"/>
                <a:gd name="T104" fmla="*/ 2545 w 8912"/>
                <a:gd name="T105" fmla="*/ 429 h 8911"/>
                <a:gd name="T106" fmla="*/ 2996 w 8912"/>
                <a:gd name="T107" fmla="*/ 247 h 8911"/>
                <a:gd name="T108" fmla="*/ 3468 w 8912"/>
                <a:gd name="T109" fmla="*/ 107 h 8911"/>
                <a:gd name="T110" fmla="*/ 3973 w 8912"/>
                <a:gd name="T111" fmla="*/ 32 h 8911"/>
                <a:gd name="T112" fmla="*/ 4477 w 8912"/>
                <a:gd name="T113" fmla="*/ 0 h 8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2" h="8911">
                  <a:moveTo>
                    <a:pt x="4477" y="0"/>
                  </a:moveTo>
                  <a:lnTo>
                    <a:pt x="4993" y="32"/>
                  </a:lnTo>
                  <a:lnTo>
                    <a:pt x="5508" y="129"/>
                  </a:lnTo>
                  <a:lnTo>
                    <a:pt x="5991" y="279"/>
                  </a:lnTo>
                  <a:lnTo>
                    <a:pt x="6453" y="472"/>
                  </a:lnTo>
                  <a:lnTo>
                    <a:pt x="6882" y="719"/>
                  </a:lnTo>
                  <a:lnTo>
                    <a:pt x="7280" y="1009"/>
                  </a:lnTo>
                  <a:lnTo>
                    <a:pt x="7645" y="1342"/>
                  </a:lnTo>
                  <a:lnTo>
                    <a:pt x="7967" y="1718"/>
                  </a:lnTo>
                  <a:lnTo>
                    <a:pt x="8246" y="2115"/>
                  </a:lnTo>
                  <a:lnTo>
                    <a:pt x="8482" y="2544"/>
                  </a:lnTo>
                  <a:lnTo>
                    <a:pt x="8665" y="2995"/>
                  </a:lnTo>
                  <a:lnTo>
                    <a:pt x="8804" y="3479"/>
                  </a:lnTo>
                  <a:lnTo>
                    <a:pt x="8879" y="3972"/>
                  </a:lnTo>
                  <a:lnTo>
                    <a:pt x="8912" y="4477"/>
                  </a:lnTo>
                  <a:lnTo>
                    <a:pt x="8879" y="5003"/>
                  </a:lnTo>
                  <a:lnTo>
                    <a:pt x="8783" y="5508"/>
                  </a:lnTo>
                  <a:lnTo>
                    <a:pt x="8632" y="6002"/>
                  </a:lnTo>
                  <a:lnTo>
                    <a:pt x="8439" y="6463"/>
                  </a:lnTo>
                  <a:lnTo>
                    <a:pt x="8192" y="6893"/>
                  </a:lnTo>
                  <a:lnTo>
                    <a:pt x="7902" y="7279"/>
                  </a:lnTo>
                  <a:lnTo>
                    <a:pt x="7570" y="7644"/>
                  </a:lnTo>
                  <a:lnTo>
                    <a:pt x="7194" y="7966"/>
                  </a:lnTo>
                  <a:lnTo>
                    <a:pt x="6797" y="8246"/>
                  </a:lnTo>
                  <a:lnTo>
                    <a:pt x="6367" y="8482"/>
                  </a:lnTo>
                  <a:lnTo>
                    <a:pt x="5916" y="8664"/>
                  </a:lnTo>
                  <a:lnTo>
                    <a:pt x="5433" y="8804"/>
                  </a:lnTo>
                  <a:lnTo>
                    <a:pt x="4939" y="8890"/>
                  </a:lnTo>
                  <a:lnTo>
                    <a:pt x="4434" y="8911"/>
                  </a:lnTo>
                  <a:lnTo>
                    <a:pt x="3908" y="8879"/>
                  </a:lnTo>
                  <a:lnTo>
                    <a:pt x="3404" y="8782"/>
                  </a:lnTo>
                  <a:lnTo>
                    <a:pt x="2910" y="8643"/>
                  </a:lnTo>
                  <a:lnTo>
                    <a:pt x="2448" y="8439"/>
                  </a:lnTo>
                  <a:lnTo>
                    <a:pt x="2019" y="8192"/>
                  </a:lnTo>
                  <a:lnTo>
                    <a:pt x="1621" y="7902"/>
                  </a:lnTo>
                  <a:lnTo>
                    <a:pt x="1267" y="7569"/>
                  </a:lnTo>
                  <a:lnTo>
                    <a:pt x="945" y="7204"/>
                  </a:lnTo>
                  <a:lnTo>
                    <a:pt x="666" y="6796"/>
                  </a:lnTo>
                  <a:lnTo>
                    <a:pt x="430" y="6367"/>
                  </a:lnTo>
                  <a:lnTo>
                    <a:pt x="247" y="5916"/>
                  </a:lnTo>
                  <a:lnTo>
                    <a:pt x="108" y="5443"/>
                  </a:lnTo>
                  <a:lnTo>
                    <a:pt x="22" y="4939"/>
                  </a:lnTo>
                  <a:lnTo>
                    <a:pt x="0" y="4434"/>
                  </a:lnTo>
                  <a:lnTo>
                    <a:pt x="32" y="3919"/>
                  </a:lnTo>
                  <a:lnTo>
                    <a:pt x="129" y="3403"/>
                  </a:lnTo>
                  <a:lnTo>
                    <a:pt x="269" y="2920"/>
                  </a:lnTo>
                  <a:lnTo>
                    <a:pt x="473" y="2459"/>
                  </a:lnTo>
                  <a:lnTo>
                    <a:pt x="720" y="2029"/>
                  </a:lnTo>
                  <a:lnTo>
                    <a:pt x="1009" y="1632"/>
                  </a:lnTo>
                  <a:lnTo>
                    <a:pt x="1342" y="1267"/>
                  </a:lnTo>
                  <a:lnTo>
                    <a:pt x="1707" y="945"/>
                  </a:lnTo>
                  <a:lnTo>
                    <a:pt x="2115" y="666"/>
                  </a:lnTo>
                  <a:lnTo>
                    <a:pt x="2545" y="429"/>
                  </a:lnTo>
                  <a:lnTo>
                    <a:pt x="2996" y="247"/>
                  </a:lnTo>
                  <a:lnTo>
                    <a:pt x="3468" y="107"/>
                  </a:lnTo>
                  <a:lnTo>
                    <a:pt x="3973" y="32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CFF0A92-0F94-F241-B94F-3FD3C4886F74}"/>
              </a:ext>
            </a:extLst>
          </p:cNvPr>
          <p:cNvSpPr/>
          <p:nvPr/>
        </p:nvSpPr>
        <p:spPr>
          <a:xfrm rot="5400000">
            <a:off x="3545611" y="4062931"/>
            <a:ext cx="4606675" cy="4548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8CD5652-308A-BE4C-B3ED-02FF50AEBDED}"/>
              </a:ext>
            </a:extLst>
          </p:cNvPr>
          <p:cNvSpPr/>
          <p:nvPr/>
        </p:nvSpPr>
        <p:spPr>
          <a:xfrm rot="10800000">
            <a:off x="3545611" y="4076310"/>
            <a:ext cx="4606675" cy="4548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0C4F30F-1D37-0645-8CCF-184E24DCC9CD}"/>
              </a:ext>
            </a:extLst>
          </p:cNvPr>
          <p:cNvSpPr/>
          <p:nvPr/>
        </p:nvSpPr>
        <p:spPr>
          <a:xfrm rot="8107719">
            <a:off x="3545611" y="4062931"/>
            <a:ext cx="4606675" cy="4548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0060160-F37C-534A-9D56-5E9452FFDCD8}"/>
              </a:ext>
            </a:extLst>
          </p:cNvPr>
          <p:cNvSpPr/>
          <p:nvPr/>
        </p:nvSpPr>
        <p:spPr>
          <a:xfrm rot="13507719">
            <a:off x="3525543" y="4062931"/>
            <a:ext cx="4606675" cy="4548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xmlns="" id="{5C09BDCA-4AD0-9747-B5BE-DC15A666C2C2}"/>
              </a:ext>
            </a:extLst>
          </p:cNvPr>
          <p:cNvSpPr>
            <a:spLocks/>
          </p:cNvSpPr>
          <p:nvPr/>
        </p:nvSpPr>
        <p:spPr bwMode="auto">
          <a:xfrm>
            <a:off x="5848457" y="4103576"/>
            <a:ext cx="5516" cy="4137"/>
          </a:xfrm>
          <a:custGeom>
            <a:avLst/>
            <a:gdLst>
              <a:gd name="T0" fmla="*/ 0 w 4"/>
              <a:gd name="T1" fmla="*/ 0 h 3"/>
              <a:gd name="T2" fmla="*/ 4 w 4"/>
              <a:gd name="T3" fmla="*/ 0 h 3"/>
              <a:gd name="T4" fmla="*/ 1 w 4"/>
              <a:gd name="T5" fmla="*/ 3 h 3"/>
              <a:gd name="T6" fmla="*/ 0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0"/>
                </a:moveTo>
                <a:lnTo>
                  <a:pt x="4" y="0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44C6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78789AD2-4DD1-B345-9F31-310EA7907EA7}"/>
              </a:ext>
            </a:extLst>
          </p:cNvPr>
          <p:cNvSpPr>
            <a:spLocks/>
          </p:cNvSpPr>
          <p:nvPr/>
        </p:nvSpPr>
        <p:spPr bwMode="auto">
          <a:xfrm>
            <a:off x="4894329" y="3146690"/>
            <a:ext cx="1912392" cy="1915150"/>
          </a:xfrm>
          <a:custGeom>
            <a:avLst/>
            <a:gdLst>
              <a:gd name="T0" fmla="*/ 764 w 1387"/>
              <a:gd name="T1" fmla="*/ 4 h 1389"/>
              <a:gd name="T2" fmla="*/ 899 w 1387"/>
              <a:gd name="T3" fmla="*/ 32 h 1389"/>
              <a:gd name="T4" fmla="*/ 1024 w 1387"/>
              <a:gd name="T5" fmla="*/ 84 h 1389"/>
              <a:gd name="T6" fmla="*/ 1135 w 1387"/>
              <a:gd name="T7" fmla="*/ 159 h 1389"/>
              <a:gd name="T8" fmla="*/ 1229 w 1387"/>
              <a:gd name="T9" fmla="*/ 253 h 1389"/>
              <a:gd name="T10" fmla="*/ 1303 w 1387"/>
              <a:gd name="T11" fmla="*/ 364 h 1389"/>
              <a:gd name="T12" fmla="*/ 1356 w 1387"/>
              <a:gd name="T13" fmla="*/ 488 h 1389"/>
              <a:gd name="T14" fmla="*/ 1384 w 1387"/>
              <a:gd name="T15" fmla="*/ 624 h 1389"/>
              <a:gd name="T16" fmla="*/ 1384 w 1387"/>
              <a:gd name="T17" fmla="*/ 765 h 1389"/>
              <a:gd name="T18" fmla="*/ 1356 w 1387"/>
              <a:gd name="T19" fmla="*/ 901 h 1389"/>
              <a:gd name="T20" fmla="*/ 1303 w 1387"/>
              <a:gd name="T21" fmla="*/ 1025 h 1389"/>
              <a:gd name="T22" fmla="*/ 1229 w 1387"/>
              <a:gd name="T23" fmla="*/ 1136 h 1389"/>
              <a:gd name="T24" fmla="*/ 1135 w 1387"/>
              <a:gd name="T25" fmla="*/ 1230 h 1389"/>
              <a:gd name="T26" fmla="*/ 1024 w 1387"/>
              <a:gd name="T27" fmla="*/ 1305 h 1389"/>
              <a:gd name="T28" fmla="*/ 899 w 1387"/>
              <a:gd name="T29" fmla="*/ 1357 h 1389"/>
              <a:gd name="T30" fmla="*/ 764 w 1387"/>
              <a:gd name="T31" fmla="*/ 1385 h 1389"/>
              <a:gd name="T32" fmla="*/ 622 w 1387"/>
              <a:gd name="T33" fmla="*/ 1385 h 1389"/>
              <a:gd name="T34" fmla="*/ 487 w 1387"/>
              <a:gd name="T35" fmla="*/ 1357 h 1389"/>
              <a:gd name="T36" fmla="*/ 363 w 1387"/>
              <a:gd name="T37" fmla="*/ 1305 h 1389"/>
              <a:gd name="T38" fmla="*/ 253 w 1387"/>
              <a:gd name="T39" fmla="*/ 1230 h 1389"/>
              <a:gd name="T40" fmla="*/ 159 w 1387"/>
              <a:gd name="T41" fmla="*/ 1136 h 1389"/>
              <a:gd name="T42" fmla="*/ 83 w 1387"/>
              <a:gd name="T43" fmla="*/ 1025 h 1389"/>
              <a:gd name="T44" fmla="*/ 31 w 1387"/>
              <a:gd name="T45" fmla="*/ 901 h 1389"/>
              <a:gd name="T46" fmla="*/ 4 w 1387"/>
              <a:gd name="T47" fmla="*/ 765 h 1389"/>
              <a:gd name="T48" fmla="*/ 4 w 1387"/>
              <a:gd name="T49" fmla="*/ 624 h 1389"/>
              <a:gd name="T50" fmla="*/ 31 w 1387"/>
              <a:gd name="T51" fmla="*/ 488 h 1389"/>
              <a:gd name="T52" fmla="*/ 83 w 1387"/>
              <a:gd name="T53" fmla="*/ 364 h 1389"/>
              <a:gd name="T54" fmla="*/ 159 w 1387"/>
              <a:gd name="T55" fmla="*/ 253 h 1389"/>
              <a:gd name="T56" fmla="*/ 253 w 1387"/>
              <a:gd name="T57" fmla="*/ 159 h 1389"/>
              <a:gd name="T58" fmla="*/ 363 w 1387"/>
              <a:gd name="T59" fmla="*/ 84 h 1389"/>
              <a:gd name="T60" fmla="*/ 487 w 1387"/>
              <a:gd name="T61" fmla="*/ 32 h 1389"/>
              <a:gd name="T62" fmla="*/ 622 w 1387"/>
              <a:gd name="T63" fmla="*/ 4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87" h="1389">
                <a:moveTo>
                  <a:pt x="693" y="0"/>
                </a:moveTo>
                <a:lnTo>
                  <a:pt x="764" y="4"/>
                </a:lnTo>
                <a:lnTo>
                  <a:pt x="833" y="15"/>
                </a:lnTo>
                <a:lnTo>
                  <a:pt x="899" y="32"/>
                </a:lnTo>
                <a:lnTo>
                  <a:pt x="964" y="55"/>
                </a:lnTo>
                <a:lnTo>
                  <a:pt x="1024" y="84"/>
                </a:lnTo>
                <a:lnTo>
                  <a:pt x="1081" y="120"/>
                </a:lnTo>
                <a:lnTo>
                  <a:pt x="1135" y="159"/>
                </a:lnTo>
                <a:lnTo>
                  <a:pt x="1184" y="204"/>
                </a:lnTo>
                <a:lnTo>
                  <a:pt x="1229" y="253"/>
                </a:lnTo>
                <a:lnTo>
                  <a:pt x="1269" y="306"/>
                </a:lnTo>
                <a:lnTo>
                  <a:pt x="1303" y="364"/>
                </a:lnTo>
                <a:lnTo>
                  <a:pt x="1333" y="425"/>
                </a:lnTo>
                <a:lnTo>
                  <a:pt x="1356" y="488"/>
                </a:lnTo>
                <a:lnTo>
                  <a:pt x="1373" y="554"/>
                </a:lnTo>
                <a:lnTo>
                  <a:pt x="1384" y="624"/>
                </a:lnTo>
                <a:lnTo>
                  <a:pt x="1387" y="694"/>
                </a:lnTo>
                <a:lnTo>
                  <a:pt x="1384" y="765"/>
                </a:lnTo>
                <a:lnTo>
                  <a:pt x="1373" y="835"/>
                </a:lnTo>
                <a:lnTo>
                  <a:pt x="1356" y="901"/>
                </a:lnTo>
                <a:lnTo>
                  <a:pt x="1333" y="964"/>
                </a:lnTo>
                <a:lnTo>
                  <a:pt x="1303" y="1025"/>
                </a:lnTo>
                <a:lnTo>
                  <a:pt x="1269" y="1082"/>
                </a:lnTo>
                <a:lnTo>
                  <a:pt x="1229" y="1136"/>
                </a:lnTo>
                <a:lnTo>
                  <a:pt x="1184" y="1185"/>
                </a:lnTo>
                <a:lnTo>
                  <a:pt x="1135" y="1230"/>
                </a:lnTo>
                <a:lnTo>
                  <a:pt x="1081" y="1270"/>
                </a:lnTo>
                <a:lnTo>
                  <a:pt x="1024" y="1305"/>
                </a:lnTo>
                <a:lnTo>
                  <a:pt x="964" y="1334"/>
                </a:lnTo>
                <a:lnTo>
                  <a:pt x="899" y="1357"/>
                </a:lnTo>
                <a:lnTo>
                  <a:pt x="833" y="1374"/>
                </a:lnTo>
                <a:lnTo>
                  <a:pt x="764" y="1385"/>
                </a:lnTo>
                <a:lnTo>
                  <a:pt x="693" y="1389"/>
                </a:lnTo>
                <a:lnTo>
                  <a:pt x="622" y="1385"/>
                </a:lnTo>
                <a:lnTo>
                  <a:pt x="554" y="1374"/>
                </a:lnTo>
                <a:lnTo>
                  <a:pt x="487" y="1357"/>
                </a:lnTo>
                <a:lnTo>
                  <a:pt x="424" y="1334"/>
                </a:lnTo>
                <a:lnTo>
                  <a:pt x="363" y="1305"/>
                </a:lnTo>
                <a:lnTo>
                  <a:pt x="305" y="1270"/>
                </a:lnTo>
                <a:lnTo>
                  <a:pt x="253" y="1230"/>
                </a:lnTo>
                <a:lnTo>
                  <a:pt x="203" y="1185"/>
                </a:lnTo>
                <a:lnTo>
                  <a:pt x="159" y="1136"/>
                </a:lnTo>
                <a:lnTo>
                  <a:pt x="119" y="1082"/>
                </a:lnTo>
                <a:lnTo>
                  <a:pt x="83" y="1025"/>
                </a:lnTo>
                <a:lnTo>
                  <a:pt x="54" y="964"/>
                </a:lnTo>
                <a:lnTo>
                  <a:pt x="31" y="901"/>
                </a:lnTo>
                <a:lnTo>
                  <a:pt x="14" y="835"/>
                </a:lnTo>
                <a:lnTo>
                  <a:pt x="4" y="765"/>
                </a:lnTo>
                <a:lnTo>
                  <a:pt x="0" y="694"/>
                </a:lnTo>
                <a:lnTo>
                  <a:pt x="4" y="624"/>
                </a:lnTo>
                <a:lnTo>
                  <a:pt x="14" y="554"/>
                </a:lnTo>
                <a:lnTo>
                  <a:pt x="31" y="488"/>
                </a:lnTo>
                <a:lnTo>
                  <a:pt x="54" y="425"/>
                </a:lnTo>
                <a:lnTo>
                  <a:pt x="83" y="364"/>
                </a:lnTo>
                <a:lnTo>
                  <a:pt x="119" y="306"/>
                </a:lnTo>
                <a:lnTo>
                  <a:pt x="159" y="253"/>
                </a:lnTo>
                <a:lnTo>
                  <a:pt x="203" y="204"/>
                </a:lnTo>
                <a:lnTo>
                  <a:pt x="253" y="159"/>
                </a:lnTo>
                <a:lnTo>
                  <a:pt x="305" y="120"/>
                </a:lnTo>
                <a:lnTo>
                  <a:pt x="363" y="84"/>
                </a:lnTo>
                <a:lnTo>
                  <a:pt x="424" y="55"/>
                </a:lnTo>
                <a:lnTo>
                  <a:pt x="487" y="32"/>
                </a:lnTo>
                <a:lnTo>
                  <a:pt x="554" y="15"/>
                </a:lnTo>
                <a:lnTo>
                  <a:pt x="622" y="4"/>
                </a:lnTo>
                <a:lnTo>
                  <a:pt x="6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127000" dist="889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23078E7-C129-E442-8341-0547826A9B87}"/>
              </a:ext>
            </a:extLst>
          </p:cNvPr>
          <p:cNvGrpSpPr/>
          <p:nvPr/>
        </p:nvGrpSpPr>
        <p:grpSpPr>
          <a:xfrm>
            <a:off x="5035292" y="3283053"/>
            <a:ext cx="1629087" cy="1629087"/>
            <a:chOff x="5276374" y="2977923"/>
            <a:chExt cx="1637462" cy="16374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F3BE5791-F04B-E64F-A8C9-45B89C675D4E}"/>
                </a:ext>
              </a:extLst>
            </p:cNvPr>
            <p:cNvGrpSpPr/>
            <p:nvPr/>
          </p:nvGrpSpPr>
          <p:grpSpPr>
            <a:xfrm>
              <a:off x="6099263" y="2977923"/>
              <a:ext cx="0" cy="1637462"/>
              <a:chOff x="6099263" y="2977923"/>
              <a:chExt cx="0" cy="163746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C074378D-35B4-B44D-AE4A-CB7F4581EEA0}"/>
                  </a:ext>
                </a:extLst>
              </p:cNvPr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3DD345C6-E97F-574D-B2AC-0270F3428669}"/>
                  </a:ext>
                </a:extLst>
              </p:cNvPr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A2FB37F-01B8-654D-9CBC-6EBC58C3F58F}"/>
                </a:ext>
              </a:extLst>
            </p:cNvPr>
            <p:cNvGrpSpPr/>
            <p:nvPr/>
          </p:nvGrpSpPr>
          <p:grpSpPr>
            <a:xfrm rot="16200000">
              <a:off x="6095105" y="2977923"/>
              <a:ext cx="0" cy="1637462"/>
              <a:chOff x="6099263" y="2977923"/>
              <a:chExt cx="0" cy="163746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E08905CD-60D0-9A4D-A3C5-14C7799489C0}"/>
                  </a:ext>
                </a:extLst>
              </p:cNvPr>
              <p:cNvCxnSpPr/>
              <p:nvPr/>
            </p:nvCxnSpPr>
            <p:spPr>
              <a:xfrm>
                <a:off x="6099263" y="2977923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1DC4D9E7-6CA8-9E4E-90F5-2FBA016F645F}"/>
                  </a:ext>
                </a:extLst>
              </p:cNvPr>
              <p:cNvCxnSpPr/>
              <p:nvPr/>
            </p:nvCxnSpPr>
            <p:spPr>
              <a:xfrm>
                <a:off x="6099263" y="4530259"/>
                <a:ext cx="0" cy="8512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799749F-989B-F04E-A441-365CA2FEE762}"/>
              </a:ext>
            </a:extLst>
          </p:cNvPr>
          <p:cNvSpPr txBox="1"/>
          <p:nvPr/>
        </p:nvSpPr>
        <p:spPr>
          <a:xfrm>
            <a:off x="5685189" y="3322049"/>
            <a:ext cx="340012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3AB9C54-EF77-B249-9B77-E4129CCA339B}"/>
              </a:ext>
            </a:extLst>
          </p:cNvPr>
          <p:cNvSpPr txBox="1"/>
          <p:nvPr/>
        </p:nvSpPr>
        <p:spPr>
          <a:xfrm>
            <a:off x="5724261" y="4598720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4090E7B-DF5E-8F40-9F3D-D10F1F77569D}"/>
              </a:ext>
            </a:extLst>
          </p:cNvPr>
          <p:cNvSpPr txBox="1"/>
          <p:nvPr/>
        </p:nvSpPr>
        <p:spPr>
          <a:xfrm>
            <a:off x="6030050" y="4514628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F6DA723-DA78-7A48-B7E9-C9444766801C}"/>
              </a:ext>
            </a:extLst>
          </p:cNvPr>
          <p:cNvSpPr txBox="1"/>
          <p:nvPr/>
        </p:nvSpPr>
        <p:spPr>
          <a:xfrm>
            <a:off x="6251747" y="4285286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6FAC9EA-E3FC-C242-A9FB-400B23DDF40C}"/>
              </a:ext>
            </a:extLst>
          </p:cNvPr>
          <p:cNvSpPr txBox="1"/>
          <p:nvPr/>
        </p:nvSpPr>
        <p:spPr>
          <a:xfrm>
            <a:off x="6335840" y="3964208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5E2894C-3744-6B4A-83A7-DE0C930C81A8}"/>
              </a:ext>
            </a:extLst>
          </p:cNvPr>
          <p:cNvSpPr txBox="1"/>
          <p:nvPr/>
        </p:nvSpPr>
        <p:spPr>
          <a:xfrm>
            <a:off x="6251747" y="3627840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2398D56-941F-9C4A-BC35-CAD6A46C2BC2}"/>
              </a:ext>
            </a:extLst>
          </p:cNvPr>
          <p:cNvSpPr txBox="1"/>
          <p:nvPr/>
        </p:nvSpPr>
        <p:spPr>
          <a:xfrm>
            <a:off x="6032846" y="3420070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F24AC6C-2010-B548-915B-5A9B172ECC2F}"/>
              </a:ext>
            </a:extLst>
          </p:cNvPr>
          <p:cNvSpPr txBox="1"/>
          <p:nvPr/>
        </p:nvSpPr>
        <p:spPr>
          <a:xfrm>
            <a:off x="5403183" y="4514627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41F82B6-A874-0643-81B7-82F19FBF2B7D}"/>
              </a:ext>
            </a:extLst>
          </p:cNvPr>
          <p:cNvSpPr txBox="1"/>
          <p:nvPr/>
        </p:nvSpPr>
        <p:spPr>
          <a:xfrm>
            <a:off x="5189131" y="4300576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5807DF2-B3CC-5E4A-9942-0D6A9F6C35F8}"/>
              </a:ext>
            </a:extLst>
          </p:cNvPr>
          <p:cNvSpPr txBox="1"/>
          <p:nvPr/>
        </p:nvSpPr>
        <p:spPr>
          <a:xfrm>
            <a:off x="5105039" y="3971852"/>
            <a:ext cx="261867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49BD3DD-D744-A04D-9674-2B2D6AFA65FE}"/>
              </a:ext>
            </a:extLst>
          </p:cNvPr>
          <p:cNvSpPr txBox="1"/>
          <p:nvPr/>
        </p:nvSpPr>
        <p:spPr>
          <a:xfrm>
            <a:off x="5157704" y="3650773"/>
            <a:ext cx="340012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C3164BD-1613-894C-9068-AB3B65082452}"/>
              </a:ext>
            </a:extLst>
          </p:cNvPr>
          <p:cNvSpPr txBox="1"/>
          <p:nvPr/>
        </p:nvSpPr>
        <p:spPr>
          <a:xfrm>
            <a:off x="5387046" y="3421432"/>
            <a:ext cx="340012" cy="2602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1D703B5F-F02D-C34F-AD7A-661651C91C4A}"/>
              </a:ext>
            </a:extLst>
          </p:cNvPr>
          <p:cNvSpPr/>
          <p:nvPr/>
        </p:nvSpPr>
        <p:spPr>
          <a:xfrm>
            <a:off x="4533426" y="1676380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FBF2C16F-FAAB-3148-AAC8-E31455BFBB97}"/>
              </a:ext>
            </a:extLst>
          </p:cNvPr>
          <p:cNvSpPr/>
          <p:nvPr/>
        </p:nvSpPr>
        <p:spPr>
          <a:xfrm>
            <a:off x="6100055" y="1673875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FD0286B5-00A8-B445-8EB5-26097FEB10EA}"/>
              </a:ext>
            </a:extLst>
          </p:cNvPr>
          <p:cNvSpPr/>
          <p:nvPr/>
        </p:nvSpPr>
        <p:spPr>
          <a:xfrm>
            <a:off x="7214324" y="2784348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7E359862-FFA2-5643-9FF1-D65B3B9A8664}"/>
              </a:ext>
            </a:extLst>
          </p:cNvPr>
          <p:cNvSpPr/>
          <p:nvPr/>
        </p:nvSpPr>
        <p:spPr>
          <a:xfrm>
            <a:off x="7215112" y="4356158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022D3738-F088-C64B-AA6E-878F8C8F5F19}"/>
              </a:ext>
            </a:extLst>
          </p:cNvPr>
          <p:cNvSpPr/>
          <p:nvPr/>
        </p:nvSpPr>
        <p:spPr>
          <a:xfrm>
            <a:off x="6103134" y="5468207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9E91FF7-4498-7741-BC2C-598171B319B0}"/>
              </a:ext>
            </a:extLst>
          </p:cNvPr>
          <p:cNvSpPr/>
          <p:nvPr/>
        </p:nvSpPr>
        <p:spPr>
          <a:xfrm>
            <a:off x="4529748" y="5466632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32784042-10AD-EF42-BEAD-EAFFBEAAAC71}"/>
              </a:ext>
            </a:extLst>
          </p:cNvPr>
          <p:cNvSpPr/>
          <p:nvPr/>
        </p:nvSpPr>
        <p:spPr>
          <a:xfrm>
            <a:off x="3420779" y="4352290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BAEBC9F4-DFF5-A941-B9E5-FD93FE153A48}"/>
              </a:ext>
            </a:extLst>
          </p:cNvPr>
          <p:cNvSpPr/>
          <p:nvPr/>
        </p:nvSpPr>
        <p:spPr>
          <a:xfrm>
            <a:off x="3425435" y="2779693"/>
            <a:ext cx="1061934" cy="1061934"/>
          </a:xfrm>
          <a:prstGeom prst="ellipse">
            <a:avLst/>
          </a:prstGeom>
          <a:gradFill>
            <a:gsLst>
              <a:gs pos="37000">
                <a:schemeClr val="bg1"/>
              </a:gs>
              <a:gs pos="100000">
                <a:schemeClr val="bg1">
                  <a:lumMod val="93000"/>
                </a:schemeClr>
              </a:gs>
            </a:gsLst>
            <a:lin ang="18900000" scaled="1"/>
          </a:gra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D31DE8A1-3623-2D45-AB33-6EE83C505876}"/>
              </a:ext>
            </a:extLst>
          </p:cNvPr>
          <p:cNvGrpSpPr/>
          <p:nvPr/>
        </p:nvGrpSpPr>
        <p:grpSpPr>
          <a:xfrm>
            <a:off x="3805510" y="2973733"/>
            <a:ext cx="289124" cy="336927"/>
            <a:chOff x="13150850" y="-52388"/>
            <a:chExt cx="4195763" cy="488950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xmlns="" id="{73D5C9D1-0999-AB4E-87AD-D5ED8962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6600" y="2111375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xmlns="" id="{BE1962E3-574C-5845-80D8-5DAAB1AEE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50850" y="-52388"/>
              <a:ext cx="4195763" cy="4889501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DAF8A717-2E93-E645-B1C7-1939313E1EC7}"/>
              </a:ext>
            </a:extLst>
          </p:cNvPr>
          <p:cNvGrpSpPr/>
          <p:nvPr/>
        </p:nvGrpSpPr>
        <p:grpSpPr>
          <a:xfrm>
            <a:off x="6497581" y="1864025"/>
            <a:ext cx="290325" cy="253549"/>
            <a:chOff x="12782550" y="5254625"/>
            <a:chExt cx="4975225" cy="4344988"/>
          </a:xfrm>
          <a:solidFill>
            <a:schemeClr val="accent1"/>
          </a:solidFill>
        </p:grpSpPr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xmlns="" id="{4376AD81-11C6-F349-80A2-567FAC25A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06675" y="7620000"/>
              <a:ext cx="1346200" cy="1190625"/>
            </a:xfrm>
            <a:custGeom>
              <a:avLst/>
              <a:gdLst>
                <a:gd name="T0" fmla="*/ 392 w 1696"/>
                <a:gd name="T1" fmla="*/ 312 h 1500"/>
                <a:gd name="T2" fmla="*/ 340 w 1696"/>
                <a:gd name="T3" fmla="*/ 343 h 1500"/>
                <a:gd name="T4" fmla="*/ 310 w 1696"/>
                <a:gd name="T5" fmla="*/ 392 h 1500"/>
                <a:gd name="T6" fmla="*/ 306 w 1696"/>
                <a:gd name="T7" fmla="*/ 1077 h 1500"/>
                <a:gd name="T8" fmla="*/ 321 w 1696"/>
                <a:gd name="T9" fmla="*/ 1134 h 1500"/>
                <a:gd name="T10" fmla="*/ 363 w 1696"/>
                <a:gd name="T11" fmla="*/ 1176 h 1500"/>
                <a:gd name="T12" fmla="*/ 422 w 1696"/>
                <a:gd name="T13" fmla="*/ 1193 h 1500"/>
                <a:gd name="T14" fmla="*/ 1304 w 1696"/>
                <a:gd name="T15" fmla="*/ 1188 h 1500"/>
                <a:gd name="T16" fmla="*/ 1354 w 1696"/>
                <a:gd name="T17" fmla="*/ 1159 h 1500"/>
                <a:gd name="T18" fmla="*/ 1384 w 1696"/>
                <a:gd name="T19" fmla="*/ 1108 h 1500"/>
                <a:gd name="T20" fmla="*/ 1388 w 1696"/>
                <a:gd name="T21" fmla="*/ 425 h 1500"/>
                <a:gd name="T22" fmla="*/ 1373 w 1696"/>
                <a:gd name="T23" fmla="*/ 366 h 1500"/>
                <a:gd name="T24" fmla="*/ 1331 w 1696"/>
                <a:gd name="T25" fmla="*/ 324 h 1500"/>
                <a:gd name="T26" fmla="*/ 1274 w 1696"/>
                <a:gd name="T27" fmla="*/ 309 h 1500"/>
                <a:gd name="T28" fmla="*/ 422 w 1696"/>
                <a:gd name="T29" fmla="*/ 0 h 1500"/>
                <a:gd name="T30" fmla="*/ 1343 w 1696"/>
                <a:gd name="T31" fmla="*/ 6 h 1500"/>
                <a:gd name="T32" fmla="*/ 1468 w 1696"/>
                <a:gd name="T33" fmla="*/ 48 h 1500"/>
                <a:gd name="T34" fmla="*/ 1573 w 1696"/>
                <a:gd name="T35" fmla="*/ 124 h 1500"/>
                <a:gd name="T36" fmla="*/ 1649 w 1696"/>
                <a:gd name="T37" fmla="*/ 229 h 1500"/>
                <a:gd name="T38" fmla="*/ 1691 w 1696"/>
                <a:gd name="T39" fmla="*/ 356 h 1500"/>
                <a:gd name="T40" fmla="*/ 1696 w 1696"/>
                <a:gd name="T41" fmla="*/ 1077 h 1500"/>
                <a:gd name="T42" fmla="*/ 1675 w 1696"/>
                <a:gd name="T43" fmla="*/ 1210 h 1500"/>
                <a:gd name="T44" fmla="*/ 1614 w 1696"/>
                <a:gd name="T45" fmla="*/ 1326 h 1500"/>
                <a:gd name="T46" fmla="*/ 1523 w 1696"/>
                <a:gd name="T47" fmla="*/ 1418 h 1500"/>
                <a:gd name="T48" fmla="*/ 1407 w 1696"/>
                <a:gd name="T49" fmla="*/ 1479 h 1500"/>
                <a:gd name="T50" fmla="*/ 1274 w 1696"/>
                <a:gd name="T51" fmla="*/ 1500 h 1500"/>
                <a:gd name="T52" fmla="*/ 354 w 1696"/>
                <a:gd name="T53" fmla="*/ 1494 h 1500"/>
                <a:gd name="T54" fmla="*/ 228 w 1696"/>
                <a:gd name="T55" fmla="*/ 1452 h 1500"/>
                <a:gd name="T56" fmla="*/ 123 w 1696"/>
                <a:gd name="T57" fmla="*/ 1376 h 1500"/>
                <a:gd name="T58" fmla="*/ 45 w 1696"/>
                <a:gd name="T59" fmla="*/ 1271 h 1500"/>
                <a:gd name="T60" fmla="*/ 4 w 1696"/>
                <a:gd name="T61" fmla="*/ 1146 h 1500"/>
                <a:gd name="T62" fmla="*/ 0 w 1696"/>
                <a:gd name="T63" fmla="*/ 425 h 1500"/>
                <a:gd name="T64" fmla="*/ 21 w 1696"/>
                <a:gd name="T65" fmla="*/ 290 h 1500"/>
                <a:gd name="T66" fmla="*/ 80 w 1696"/>
                <a:gd name="T67" fmla="*/ 174 h 1500"/>
                <a:gd name="T68" fmla="*/ 173 w 1696"/>
                <a:gd name="T69" fmla="*/ 82 h 1500"/>
                <a:gd name="T70" fmla="*/ 289 w 1696"/>
                <a:gd name="T71" fmla="*/ 23 h 1500"/>
                <a:gd name="T72" fmla="*/ 422 w 1696"/>
                <a:gd name="T7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6" h="1500">
                  <a:moveTo>
                    <a:pt x="422" y="309"/>
                  </a:moveTo>
                  <a:lnTo>
                    <a:pt x="392" y="312"/>
                  </a:lnTo>
                  <a:lnTo>
                    <a:pt x="363" y="324"/>
                  </a:lnTo>
                  <a:lnTo>
                    <a:pt x="340" y="343"/>
                  </a:lnTo>
                  <a:lnTo>
                    <a:pt x="323" y="366"/>
                  </a:lnTo>
                  <a:lnTo>
                    <a:pt x="310" y="392"/>
                  </a:lnTo>
                  <a:lnTo>
                    <a:pt x="306" y="425"/>
                  </a:lnTo>
                  <a:lnTo>
                    <a:pt x="306" y="1077"/>
                  </a:lnTo>
                  <a:lnTo>
                    <a:pt x="310" y="1108"/>
                  </a:lnTo>
                  <a:lnTo>
                    <a:pt x="321" y="1134"/>
                  </a:lnTo>
                  <a:lnTo>
                    <a:pt x="340" y="1159"/>
                  </a:lnTo>
                  <a:lnTo>
                    <a:pt x="363" y="1176"/>
                  </a:lnTo>
                  <a:lnTo>
                    <a:pt x="392" y="1188"/>
                  </a:lnTo>
                  <a:lnTo>
                    <a:pt x="422" y="1193"/>
                  </a:lnTo>
                  <a:lnTo>
                    <a:pt x="1274" y="1193"/>
                  </a:lnTo>
                  <a:lnTo>
                    <a:pt x="1304" y="1188"/>
                  </a:lnTo>
                  <a:lnTo>
                    <a:pt x="1331" y="1176"/>
                  </a:lnTo>
                  <a:lnTo>
                    <a:pt x="1354" y="1159"/>
                  </a:lnTo>
                  <a:lnTo>
                    <a:pt x="1373" y="1136"/>
                  </a:lnTo>
                  <a:lnTo>
                    <a:pt x="1384" y="1108"/>
                  </a:lnTo>
                  <a:lnTo>
                    <a:pt x="1388" y="1077"/>
                  </a:lnTo>
                  <a:lnTo>
                    <a:pt x="1388" y="425"/>
                  </a:lnTo>
                  <a:lnTo>
                    <a:pt x="1384" y="394"/>
                  </a:lnTo>
                  <a:lnTo>
                    <a:pt x="1373" y="366"/>
                  </a:lnTo>
                  <a:lnTo>
                    <a:pt x="1356" y="343"/>
                  </a:lnTo>
                  <a:lnTo>
                    <a:pt x="1331" y="324"/>
                  </a:lnTo>
                  <a:lnTo>
                    <a:pt x="1304" y="312"/>
                  </a:lnTo>
                  <a:lnTo>
                    <a:pt x="1274" y="309"/>
                  </a:lnTo>
                  <a:lnTo>
                    <a:pt x="422" y="309"/>
                  </a:lnTo>
                  <a:close/>
                  <a:moveTo>
                    <a:pt x="422" y="0"/>
                  </a:moveTo>
                  <a:lnTo>
                    <a:pt x="1274" y="0"/>
                  </a:lnTo>
                  <a:lnTo>
                    <a:pt x="1343" y="6"/>
                  </a:lnTo>
                  <a:lnTo>
                    <a:pt x="1407" y="23"/>
                  </a:lnTo>
                  <a:lnTo>
                    <a:pt x="1468" y="48"/>
                  </a:lnTo>
                  <a:lnTo>
                    <a:pt x="1523" y="82"/>
                  </a:lnTo>
                  <a:lnTo>
                    <a:pt x="1573" y="124"/>
                  </a:lnTo>
                  <a:lnTo>
                    <a:pt x="1614" y="174"/>
                  </a:lnTo>
                  <a:lnTo>
                    <a:pt x="1649" y="229"/>
                  </a:lnTo>
                  <a:lnTo>
                    <a:pt x="1675" y="290"/>
                  </a:lnTo>
                  <a:lnTo>
                    <a:pt x="1691" y="356"/>
                  </a:lnTo>
                  <a:lnTo>
                    <a:pt x="1696" y="425"/>
                  </a:lnTo>
                  <a:lnTo>
                    <a:pt x="1696" y="1077"/>
                  </a:lnTo>
                  <a:lnTo>
                    <a:pt x="1691" y="1146"/>
                  </a:lnTo>
                  <a:lnTo>
                    <a:pt x="1675" y="1210"/>
                  </a:lnTo>
                  <a:lnTo>
                    <a:pt x="1649" y="1271"/>
                  </a:lnTo>
                  <a:lnTo>
                    <a:pt x="1614" y="1326"/>
                  </a:lnTo>
                  <a:lnTo>
                    <a:pt x="1573" y="1376"/>
                  </a:lnTo>
                  <a:lnTo>
                    <a:pt x="1523" y="1418"/>
                  </a:lnTo>
                  <a:lnTo>
                    <a:pt x="1468" y="1452"/>
                  </a:lnTo>
                  <a:lnTo>
                    <a:pt x="1407" y="1479"/>
                  </a:lnTo>
                  <a:lnTo>
                    <a:pt x="1343" y="1494"/>
                  </a:lnTo>
                  <a:lnTo>
                    <a:pt x="1274" y="1500"/>
                  </a:lnTo>
                  <a:lnTo>
                    <a:pt x="422" y="1500"/>
                  </a:lnTo>
                  <a:lnTo>
                    <a:pt x="354" y="1494"/>
                  </a:lnTo>
                  <a:lnTo>
                    <a:pt x="289" y="1479"/>
                  </a:lnTo>
                  <a:lnTo>
                    <a:pt x="228" y="1452"/>
                  </a:lnTo>
                  <a:lnTo>
                    <a:pt x="173" y="1418"/>
                  </a:lnTo>
                  <a:lnTo>
                    <a:pt x="123" y="1376"/>
                  </a:lnTo>
                  <a:lnTo>
                    <a:pt x="80" y="1326"/>
                  </a:lnTo>
                  <a:lnTo>
                    <a:pt x="45" y="1271"/>
                  </a:lnTo>
                  <a:lnTo>
                    <a:pt x="21" y="1210"/>
                  </a:lnTo>
                  <a:lnTo>
                    <a:pt x="4" y="1146"/>
                  </a:lnTo>
                  <a:lnTo>
                    <a:pt x="0" y="1077"/>
                  </a:lnTo>
                  <a:lnTo>
                    <a:pt x="0" y="425"/>
                  </a:lnTo>
                  <a:lnTo>
                    <a:pt x="4" y="356"/>
                  </a:lnTo>
                  <a:lnTo>
                    <a:pt x="21" y="290"/>
                  </a:lnTo>
                  <a:lnTo>
                    <a:pt x="45" y="229"/>
                  </a:lnTo>
                  <a:lnTo>
                    <a:pt x="80" y="174"/>
                  </a:lnTo>
                  <a:lnTo>
                    <a:pt x="123" y="124"/>
                  </a:lnTo>
                  <a:lnTo>
                    <a:pt x="173" y="82"/>
                  </a:lnTo>
                  <a:lnTo>
                    <a:pt x="228" y="48"/>
                  </a:lnTo>
                  <a:lnTo>
                    <a:pt x="289" y="23"/>
                  </a:lnTo>
                  <a:lnTo>
                    <a:pt x="354" y="6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xmlns="" id="{44EBCB1B-66EF-244F-BB86-EC914B37B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2550" y="5254625"/>
              <a:ext cx="4975225" cy="4344988"/>
            </a:xfrm>
            <a:custGeom>
              <a:avLst/>
              <a:gdLst>
                <a:gd name="T0" fmla="*/ 1746 w 6268"/>
                <a:gd name="T1" fmla="*/ 3371 h 5476"/>
                <a:gd name="T2" fmla="*/ 2583 w 6268"/>
                <a:gd name="T3" fmla="*/ 5167 h 5476"/>
                <a:gd name="T4" fmla="*/ 2501 w 6268"/>
                <a:gd name="T5" fmla="*/ 3337 h 5476"/>
                <a:gd name="T6" fmla="*/ 1645 w 6268"/>
                <a:gd name="T7" fmla="*/ 2296 h 5476"/>
                <a:gd name="T8" fmla="*/ 1284 w 6268"/>
                <a:gd name="T9" fmla="*/ 2607 h 5476"/>
                <a:gd name="T10" fmla="*/ 844 w 6268"/>
                <a:gd name="T11" fmla="*/ 2692 h 5476"/>
                <a:gd name="T12" fmla="*/ 1411 w 6268"/>
                <a:gd name="T13" fmla="*/ 3356 h 5476"/>
                <a:gd name="T14" fmla="*/ 1630 w 6268"/>
                <a:gd name="T15" fmla="*/ 3067 h 5476"/>
                <a:gd name="T16" fmla="*/ 2364 w 6268"/>
                <a:gd name="T17" fmla="*/ 2981 h 5476"/>
                <a:gd name="T18" fmla="*/ 2708 w 6268"/>
                <a:gd name="T19" fmla="*/ 3111 h 5476"/>
                <a:gd name="T20" fmla="*/ 2883 w 6268"/>
                <a:gd name="T21" fmla="*/ 3430 h 5476"/>
                <a:gd name="T22" fmla="*/ 5395 w 6268"/>
                <a:gd name="T23" fmla="*/ 2692 h 5476"/>
                <a:gd name="T24" fmla="*/ 4985 w 6268"/>
                <a:gd name="T25" fmla="*/ 2607 h 5476"/>
                <a:gd name="T26" fmla="*/ 4623 w 6268"/>
                <a:gd name="T27" fmla="*/ 2296 h 5476"/>
                <a:gd name="T28" fmla="*/ 4264 w 6268"/>
                <a:gd name="T29" fmla="*/ 2607 h 5476"/>
                <a:gd name="T30" fmla="*/ 3779 w 6268"/>
                <a:gd name="T31" fmla="*/ 2688 h 5476"/>
                <a:gd name="T32" fmla="*/ 3332 w 6268"/>
                <a:gd name="T33" fmla="*/ 2506 h 5476"/>
                <a:gd name="T34" fmla="*/ 3011 w 6268"/>
                <a:gd name="T35" fmla="*/ 2443 h 5476"/>
                <a:gd name="T36" fmla="*/ 2590 w 6268"/>
                <a:gd name="T37" fmla="*/ 2671 h 5476"/>
                <a:gd name="T38" fmla="*/ 2096 w 6268"/>
                <a:gd name="T39" fmla="*/ 2645 h 5476"/>
                <a:gd name="T40" fmla="*/ 1702 w 6268"/>
                <a:gd name="T41" fmla="*/ 2373 h 5476"/>
                <a:gd name="T42" fmla="*/ 4869 w 6268"/>
                <a:gd name="T43" fmla="*/ 2108 h 5476"/>
                <a:gd name="T44" fmla="*/ 5144 w 6268"/>
                <a:gd name="T45" fmla="*/ 2342 h 5476"/>
                <a:gd name="T46" fmla="*/ 5523 w 6268"/>
                <a:gd name="T47" fmla="*/ 2367 h 5476"/>
                <a:gd name="T48" fmla="*/ 5829 w 6268"/>
                <a:gd name="T49" fmla="*/ 2167 h 5476"/>
                <a:gd name="T50" fmla="*/ 4787 w 6268"/>
                <a:gd name="T51" fmla="*/ 1899 h 5476"/>
                <a:gd name="T52" fmla="*/ 3421 w 6268"/>
                <a:gd name="T53" fmla="*/ 2167 h 5476"/>
                <a:gd name="T54" fmla="*/ 3728 w 6268"/>
                <a:gd name="T55" fmla="*/ 2365 h 5476"/>
                <a:gd name="T56" fmla="*/ 4104 w 6268"/>
                <a:gd name="T57" fmla="*/ 2340 h 5476"/>
                <a:gd name="T58" fmla="*/ 4382 w 6268"/>
                <a:gd name="T59" fmla="*/ 2106 h 5476"/>
                <a:gd name="T60" fmla="*/ 1807 w 6268"/>
                <a:gd name="T61" fmla="*/ 1899 h 5476"/>
                <a:gd name="T62" fmla="*/ 1982 w 6268"/>
                <a:gd name="T63" fmla="*/ 2220 h 5476"/>
                <a:gd name="T64" fmla="*/ 2313 w 6268"/>
                <a:gd name="T65" fmla="*/ 2380 h 5476"/>
                <a:gd name="T66" fmla="*/ 2682 w 6268"/>
                <a:gd name="T67" fmla="*/ 2308 h 5476"/>
                <a:gd name="T68" fmla="*/ 2927 w 6268"/>
                <a:gd name="T69" fmla="*/ 2042 h 5476"/>
                <a:gd name="T70" fmla="*/ 335 w 6268"/>
                <a:gd name="T71" fmla="*/ 1971 h 5476"/>
                <a:gd name="T72" fmla="*/ 546 w 6268"/>
                <a:gd name="T73" fmla="*/ 2268 h 5476"/>
                <a:gd name="T74" fmla="*/ 900 w 6268"/>
                <a:gd name="T75" fmla="*/ 2384 h 5476"/>
                <a:gd name="T76" fmla="*/ 1253 w 6268"/>
                <a:gd name="T77" fmla="*/ 2268 h 5476"/>
                <a:gd name="T78" fmla="*/ 1464 w 6268"/>
                <a:gd name="T79" fmla="*/ 1971 h 5476"/>
                <a:gd name="T80" fmla="*/ 5821 w 6268"/>
                <a:gd name="T81" fmla="*/ 1592 h 5476"/>
                <a:gd name="T82" fmla="*/ 5215 w 6268"/>
                <a:gd name="T83" fmla="*/ 4 h 5476"/>
                <a:gd name="T84" fmla="*/ 6247 w 6268"/>
                <a:gd name="T85" fmla="*/ 1718 h 5476"/>
                <a:gd name="T86" fmla="*/ 6247 w 6268"/>
                <a:gd name="T87" fmla="*/ 1990 h 5476"/>
                <a:gd name="T88" fmla="*/ 6031 w 6268"/>
                <a:gd name="T89" fmla="*/ 2403 h 5476"/>
                <a:gd name="T90" fmla="*/ 5728 w 6268"/>
                <a:gd name="T91" fmla="*/ 2628 h 5476"/>
                <a:gd name="T92" fmla="*/ 5685 w 6268"/>
                <a:gd name="T93" fmla="*/ 5430 h 5476"/>
                <a:gd name="T94" fmla="*/ 650 w 6268"/>
                <a:gd name="T95" fmla="*/ 5470 h 5476"/>
                <a:gd name="T96" fmla="*/ 538 w 6268"/>
                <a:gd name="T97" fmla="*/ 5322 h 5476"/>
                <a:gd name="T98" fmla="*/ 236 w 6268"/>
                <a:gd name="T99" fmla="*/ 2401 h 5476"/>
                <a:gd name="T100" fmla="*/ 21 w 6268"/>
                <a:gd name="T101" fmla="*/ 1988 h 5476"/>
                <a:gd name="T102" fmla="*/ 951 w 6268"/>
                <a:gd name="T103" fmla="*/ 78 h 5476"/>
                <a:gd name="T104" fmla="*/ 1084 w 6268"/>
                <a:gd name="T105" fmla="*/ 0 h 5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68" h="5476">
                  <a:moveTo>
                    <a:pt x="1917" y="3290"/>
                  </a:moveTo>
                  <a:lnTo>
                    <a:pt x="1868" y="3295"/>
                  </a:lnTo>
                  <a:lnTo>
                    <a:pt x="1820" y="3312"/>
                  </a:lnTo>
                  <a:lnTo>
                    <a:pt x="1780" y="3337"/>
                  </a:lnTo>
                  <a:lnTo>
                    <a:pt x="1746" y="3371"/>
                  </a:lnTo>
                  <a:lnTo>
                    <a:pt x="1721" y="3413"/>
                  </a:lnTo>
                  <a:lnTo>
                    <a:pt x="1704" y="3459"/>
                  </a:lnTo>
                  <a:lnTo>
                    <a:pt x="1698" y="3508"/>
                  </a:lnTo>
                  <a:lnTo>
                    <a:pt x="1698" y="5167"/>
                  </a:lnTo>
                  <a:lnTo>
                    <a:pt x="2583" y="5167"/>
                  </a:lnTo>
                  <a:lnTo>
                    <a:pt x="2583" y="3508"/>
                  </a:lnTo>
                  <a:lnTo>
                    <a:pt x="2577" y="3459"/>
                  </a:lnTo>
                  <a:lnTo>
                    <a:pt x="2562" y="3411"/>
                  </a:lnTo>
                  <a:lnTo>
                    <a:pt x="2535" y="3371"/>
                  </a:lnTo>
                  <a:lnTo>
                    <a:pt x="2501" y="3337"/>
                  </a:lnTo>
                  <a:lnTo>
                    <a:pt x="2461" y="3312"/>
                  </a:lnTo>
                  <a:lnTo>
                    <a:pt x="2415" y="3295"/>
                  </a:lnTo>
                  <a:lnTo>
                    <a:pt x="2364" y="3290"/>
                  </a:lnTo>
                  <a:lnTo>
                    <a:pt x="1917" y="3290"/>
                  </a:lnTo>
                  <a:close/>
                  <a:moveTo>
                    <a:pt x="1645" y="2296"/>
                  </a:moveTo>
                  <a:lnTo>
                    <a:pt x="1586" y="2373"/>
                  </a:lnTo>
                  <a:lnTo>
                    <a:pt x="1521" y="2443"/>
                  </a:lnTo>
                  <a:lnTo>
                    <a:pt x="1449" y="2506"/>
                  </a:lnTo>
                  <a:lnTo>
                    <a:pt x="1369" y="2561"/>
                  </a:lnTo>
                  <a:lnTo>
                    <a:pt x="1284" y="2607"/>
                  </a:lnTo>
                  <a:lnTo>
                    <a:pt x="1194" y="2645"/>
                  </a:lnTo>
                  <a:lnTo>
                    <a:pt x="1099" y="2671"/>
                  </a:lnTo>
                  <a:lnTo>
                    <a:pt x="1000" y="2688"/>
                  </a:lnTo>
                  <a:lnTo>
                    <a:pt x="900" y="2694"/>
                  </a:lnTo>
                  <a:lnTo>
                    <a:pt x="844" y="2692"/>
                  </a:lnTo>
                  <a:lnTo>
                    <a:pt x="844" y="5169"/>
                  </a:lnTo>
                  <a:lnTo>
                    <a:pt x="1390" y="5169"/>
                  </a:lnTo>
                  <a:lnTo>
                    <a:pt x="1390" y="3508"/>
                  </a:lnTo>
                  <a:lnTo>
                    <a:pt x="1396" y="3430"/>
                  </a:lnTo>
                  <a:lnTo>
                    <a:pt x="1411" y="3356"/>
                  </a:lnTo>
                  <a:lnTo>
                    <a:pt x="1440" y="3286"/>
                  </a:lnTo>
                  <a:lnTo>
                    <a:pt x="1474" y="3221"/>
                  </a:lnTo>
                  <a:lnTo>
                    <a:pt x="1520" y="3164"/>
                  </a:lnTo>
                  <a:lnTo>
                    <a:pt x="1571" y="3111"/>
                  </a:lnTo>
                  <a:lnTo>
                    <a:pt x="1630" y="3067"/>
                  </a:lnTo>
                  <a:lnTo>
                    <a:pt x="1695" y="3031"/>
                  </a:lnTo>
                  <a:lnTo>
                    <a:pt x="1765" y="3004"/>
                  </a:lnTo>
                  <a:lnTo>
                    <a:pt x="1839" y="2987"/>
                  </a:lnTo>
                  <a:lnTo>
                    <a:pt x="1917" y="2981"/>
                  </a:lnTo>
                  <a:lnTo>
                    <a:pt x="2364" y="2981"/>
                  </a:lnTo>
                  <a:lnTo>
                    <a:pt x="2440" y="2987"/>
                  </a:lnTo>
                  <a:lnTo>
                    <a:pt x="2516" y="3004"/>
                  </a:lnTo>
                  <a:lnTo>
                    <a:pt x="2585" y="3031"/>
                  </a:lnTo>
                  <a:lnTo>
                    <a:pt x="2649" y="3067"/>
                  </a:lnTo>
                  <a:lnTo>
                    <a:pt x="2708" y="3111"/>
                  </a:lnTo>
                  <a:lnTo>
                    <a:pt x="2760" y="3164"/>
                  </a:lnTo>
                  <a:lnTo>
                    <a:pt x="2805" y="3223"/>
                  </a:lnTo>
                  <a:lnTo>
                    <a:pt x="2841" y="3288"/>
                  </a:lnTo>
                  <a:lnTo>
                    <a:pt x="2868" y="3356"/>
                  </a:lnTo>
                  <a:lnTo>
                    <a:pt x="2883" y="3430"/>
                  </a:lnTo>
                  <a:lnTo>
                    <a:pt x="2889" y="3508"/>
                  </a:lnTo>
                  <a:lnTo>
                    <a:pt x="2889" y="5167"/>
                  </a:lnTo>
                  <a:lnTo>
                    <a:pt x="5422" y="5167"/>
                  </a:lnTo>
                  <a:lnTo>
                    <a:pt x="5422" y="2692"/>
                  </a:lnTo>
                  <a:lnTo>
                    <a:pt x="5395" y="2692"/>
                  </a:lnTo>
                  <a:lnTo>
                    <a:pt x="5369" y="2694"/>
                  </a:lnTo>
                  <a:lnTo>
                    <a:pt x="5268" y="2688"/>
                  </a:lnTo>
                  <a:lnTo>
                    <a:pt x="5169" y="2671"/>
                  </a:lnTo>
                  <a:lnTo>
                    <a:pt x="5074" y="2645"/>
                  </a:lnTo>
                  <a:lnTo>
                    <a:pt x="4985" y="2607"/>
                  </a:lnTo>
                  <a:lnTo>
                    <a:pt x="4899" y="2561"/>
                  </a:lnTo>
                  <a:lnTo>
                    <a:pt x="4819" y="2506"/>
                  </a:lnTo>
                  <a:lnTo>
                    <a:pt x="4747" y="2443"/>
                  </a:lnTo>
                  <a:lnTo>
                    <a:pt x="4682" y="2373"/>
                  </a:lnTo>
                  <a:lnTo>
                    <a:pt x="4623" y="2296"/>
                  </a:lnTo>
                  <a:lnTo>
                    <a:pt x="4566" y="2373"/>
                  </a:lnTo>
                  <a:lnTo>
                    <a:pt x="4500" y="2443"/>
                  </a:lnTo>
                  <a:lnTo>
                    <a:pt x="4427" y="2506"/>
                  </a:lnTo>
                  <a:lnTo>
                    <a:pt x="4349" y="2561"/>
                  </a:lnTo>
                  <a:lnTo>
                    <a:pt x="4264" y="2607"/>
                  </a:lnTo>
                  <a:lnTo>
                    <a:pt x="4174" y="2645"/>
                  </a:lnTo>
                  <a:lnTo>
                    <a:pt x="4079" y="2671"/>
                  </a:lnTo>
                  <a:lnTo>
                    <a:pt x="3981" y="2688"/>
                  </a:lnTo>
                  <a:lnTo>
                    <a:pt x="3880" y="2694"/>
                  </a:lnTo>
                  <a:lnTo>
                    <a:pt x="3779" y="2688"/>
                  </a:lnTo>
                  <a:lnTo>
                    <a:pt x="3680" y="2671"/>
                  </a:lnTo>
                  <a:lnTo>
                    <a:pt x="3585" y="2645"/>
                  </a:lnTo>
                  <a:lnTo>
                    <a:pt x="3496" y="2607"/>
                  </a:lnTo>
                  <a:lnTo>
                    <a:pt x="3410" y="2561"/>
                  </a:lnTo>
                  <a:lnTo>
                    <a:pt x="3332" y="2506"/>
                  </a:lnTo>
                  <a:lnTo>
                    <a:pt x="3260" y="2443"/>
                  </a:lnTo>
                  <a:lnTo>
                    <a:pt x="3193" y="2373"/>
                  </a:lnTo>
                  <a:lnTo>
                    <a:pt x="3136" y="2296"/>
                  </a:lnTo>
                  <a:lnTo>
                    <a:pt x="3077" y="2373"/>
                  </a:lnTo>
                  <a:lnTo>
                    <a:pt x="3011" y="2443"/>
                  </a:lnTo>
                  <a:lnTo>
                    <a:pt x="2938" y="2506"/>
                  </a:lnTo>
                  <a:lnTo>
                    <a:pt x="2860" y="2561"/>
                  </a:lnTo>
                  <a:lnTo>
                    <a:pt x="2775" y="2607"/>
                  </a:lnTo>
                  <a:lnTo>
                    <a:pt x="2685" y="2645"/>
                  </a:lnTo>
                  <a:lnTo>
                    <a:pt x="2590" y="2671"/>
                  </a:lnTo>
                  <a:lnTo>
                    <a:pt x="2491" y="2688"/>
                  </a:lnTo>
                  <a:lnTo>
                    <a:pt x="2391" y="2694"/>
                  </a:lnTo>
                  <a:lnTo>
                    <a:pt x="2288" y="2688"/>
                  </a:lnTo>
                  <a:lnTo>
                    <a:pt x="2189" y="2671"/>
                  </a:lnTo>
                  <a:lnTo>
                    <a:pt x="2096" y="2645"/>
                  </a:lnTo>
                  <a:lnTo>
                    <a:pt x="2005" y="2607"/>
                  </a:lnTo>
                  <a:lnTo>
                    <a:pt x="1919" y="2561"/>
                  </a:lnTo>
                  <a:lnTo>
                    <a:pt x="1841" y="2506"/>
                  </a:lnTo>
                  <a:lnTo>
                    <a:pt x="1769" y="2443"/>
                  </a:lnTo>
                  <a:lnTo>
                    <a:pt x="1702" y="2373"/>
                  </a:lnTo>
                  <a:lnTo>
                    <a:pt x="1645" y="2296"/>
                  </a:lnTo>
                  <a:close/>
                  <a:moveTo>
                    <a:pt x="4787" y="1899"/>
                  </a:moveTo>
                  <a:lnTo>
                    <a:pt x="4806" y="1973"/>
                  </a:lnTo>
                  <a:lnTo>
                    <a:pt x="4833" y="2043"/>
                  </a:lnTo>
                  <a:lnTo>
                    <a:pt x="4869" y="2108"/>
                  </a:lnTo>
                  <a:lnTo>
                    <a:pt x="4910" y="2167"/>
                  </a:lnTo>
                  <a:lnTo>
                    <a:pt x="4960" y="2222"/>
                  </a:lnTo>
                  <a:lnTo>
                    <a:pt x="5017" y="2270"/>
                  </a:lnTo>
                  <a:lnTo>
                    <a:pt x="5078" y="2310"/>
                  </a:lnTo>
                  <a:lnTo>
                    <a:pt x="5144" y="2342"/>
                  </a:lnTo>
                  <a:lnTo>
                    <a:pt x="5217" y="2367"/>
                  </a:lnTo>
                  <a:lnTo>
                    <a:pt x="5291" y="2380"/>
                  </a:lnTo>
                  <a:lnTo>
                    <a:pt x="5369" y="2386"/>
                  </a:lnTo>
                  <a:lnTo>
                    <a:pt x="5447" y="2380"/>
                  </a:lnTo>
                  <a:lnTo>
                    <a:pt x="5523" y="2367"/>
                  </a:lnTo>
                  <a:lnTo>
                    <a:pt x="5593" y="2342"/>
                  </a:lnTo>
                  <a:lnTo>
                    <a:pt x="5660" y="2310"/>
                  </a:lnTo>
                  <a:lnTo>
                    <a:pt x="5723" y="2270"/>
                  </a:lnTo>
                  <a:lnTo>
                    <a:pt x="5778" y="2222"/>
                  </a:lnTo>
                  <a:lnTo>
                    <a:pt x="5829" y="2167"/>
                  </a:lnTo>
                  <a:lnTo>
                    <a:pt x="5871" y="2108"/>
                  </a:lnTo>
                  <a:lnTo>
                    <a:pt x="5907" y="2042"/>
                  </a:lnTo>
                  <a:lnTo>
                    <a:pt x="5934" y="1973"/>
                  </a:lnTo>
                  <a:lnTo>
                    <a:pt x="5953" y="1899"/>
                  </a:lnTo>
                  <a:lnTo>
                    <a:pt x="4787" y="1899"/>
                  </a:lnTo>
                  <a:close/>
                  <a:moveTo>
                    <a:pt x="3298" y="1899"/>
                  </a:moveTo>
                  <a:lnTo>
                    <a:pt x="3317" y="1971"/>
                  </a:lnTo>
                  <a:lnTo>
                    <a:pt x="3343" y="2042"/>
                  </a:lnTo>
                  <a:lnTo>
                    <a:pt x="3378" y="2106"/>
                  </a:lnTo>
                  <a:lnTo>
                    <a:pt x="3421" y="2167"/>
                  </a:lnTo>
                  <a:lnTo>
                    <a:pt x="3471" y="2220"/>
                  </a:lnTo>
                  <a:lnTo>
                    <a:pt x="3526" y="2268"/>
                  </a:lnTo>
                  <a:lnTo>
                    <a:pt x="3589" y="2308"/>
                  </a:lnTo>
                  <a:lnTo>
                    <a:pt x="3655" y="2340"/>
                  </a:lnTo>
                  <a:lnTo>
                    <a:pt x="3728" y="2365"/>
                  </a:lnTo>
                  <a:lnTo>
                    <a:pt x="3802" y="2380"/>
                  </a:lnTo>
                  <a:lnTo>
                    <a:pt x="3880" y="2384"/>
                  </a:lnTo>
                  <a:lnTo>
                    <a:pt x="3958" y="2380"/>
                  </a:lnTo>
                  <a:lnTo>
                    <a:pt x="4032" y="2365"/>
                  </a:lnTo>
                  <a:lnTo>
                    <a:pt x="4104" y="2340"/>
                  </a:lnTo>
                  <a:lnTo>
                    <a:pt x="4171" y="2308"/>
                  </a:lnTo>
                  <a:lnTo>
                    <a:pt x="4232" y="2268"/>
                  </a:lnTo>
                  <a:lnTo>
                    <a:pt x="4289" y="2220"/>
                  </a:lnTo>
                  <a:lnTo>
                    <a:pt x="4338" y="2167"/>
                  </a:lnTo>
                  <a:lnTo>
                    <a:pt x="4382" y="2106"/>
                  </a:lnTo>
                  <a:lnTo>
                    <a:pt x="4416" y="2042"/>
                  </a:lnTo>
                  <a:lnTo>
                    <a:pt x="4443" y="1971"/>
                  </a:lnTo>
                  <a:lnTo>
                    <a:pt x="4462" y="1899"/>
                  </a:lnTo>
                  <a:lnTo>
                    <a:pt x="3298" y="1899"/>
                  </a:lnTo>
                  <a:close/>
                  <a:moveTo>
                    <a:pt x="1807" y="1899"/>
                  </a:moveTo>
                  <a:lnTo>
                    <a:pt x="1826" y="1971"/>
                  </a:lnTo>
                  <a:lnTo>
                    <a:pt x="1852" y="2042"/>
                  </a:lnTo>
                  <a:lnTo>
                    <a:pt x="1889" y="2106"/>
                  </a:lnTo>
                  <a:lnTo>
                    <a:pt x="1930" y="2167"/>
                  </a:lnTo>
                  <a:lnTo>
                    <a:pt x="1982" y="2220"/>
                  </a:lnTo>
                  <a:lnTo>
                    <a:pt x="2037" y="2268"/>
                  </a:lnTo>
                  <a:lnTo>
                    <a:pt x="2100" y="2308"/>
                  </a:lnTo>
                  <a:lnTo>
                    <a:pt x="2166" y="2340"/>
                  </a:lnTo>
                  <a:lnTo>
                    <a:pt x="2237" y="2365"/>
                  </a:lnTo>
                  <a:lnTo>
                    <a:pt x="2313" y="2380"/>
                  </a:lnTo>
                  <a:lnTo>
                    <a:pt x="2391" y="2384"/>
                  </a:lnTo>
                  <a:lnTo>
                    <a:pt x="2469" y="2380"/>
                  </a:lnTo>
                  <a:lnTo>
                    <a:pt x="2543" y="2365"/>
                  </a:lnTo>
                  <a:lnTo>
                    <a:pt x="2615" y="2340"/>
                  </a:lnTo>
                  <a:lnTo>
                    <a:pt x="2682" y="2308"/>
                  </a:lnTo>
                  <a:lnTo>
                    <a:pt x="2742" y="2268"/>
                  </a:lnTo>
                  <a:lnTo>
                    <a:pt x="2799" y="2220"/>
                  </a:lnTo>
                  <a:lnTo>
                    <a:pt x="2849" y="2167"/>
                  </a:lnTo>
                  <a:lnTo>
                    <a:pt x="2891" y="2106"/>
                  </a:lnTo>
                  <a:lnTo>
                    <a:pt x="2927" y="2042"/>
                  </a:lnTo>
                  <a:lnTo>
                    <a:pt x="2954" y="1971"/>
                  </a:lnTo>
                  <a:lnTo>
                    <a:pt x="2971" y="1899"/>
                  </a:lnTo>
                  <a:lnTo>
                    <a:pt x="1807" y="1899"/>
                  </a:lnTo>
                  <a:close/>
                  <a:moveTo>
                    <a:pt x="318" y="1899"/>
                  </a:moveTo>
                  <a:lnTo>
                    <a:pt x="335" y="1971"/>
                  </a:lnTo>
                  <a:lnTo>
                    <a:pt x="363" y="2042"/>
                  </a:lnTo>
                  <a:lnTo>
                    <a:pt x="397" y="2106"/>
                  </a:lnTo>
                  <a:lnTo>
                    <a:pt x="441" y="2167"/>
                  </a:lnTo>
                  <a:lnTo>
                    <a:pt x="491" y="2220"/>
                  </a:lnTo>
                  <a:lnTo>
                    <a:pt x="546" y="2268"/>
                  </a:lnTo>
                  <a:lnTo>
                    <a:pt x="609" y="2310"/>
                  </a:lnTo>
                  <a:lnTo>
                    <a:pt x="675" y="2342"/>
                  </a:lnTo>
                  <a:lnTo>
                    <a:pt x="746" y="2365"/>
                  </a:lnTo>
                  <a:lnTo>
                    <a:pt x="822" y="2380"/>
                  </a:lnTo>
                  <a:lnTo>
                    <a:pt x="900" y="2384"/>
                  </a:lnTo>
                  <a:lnTo>
                    <a:pt x="978" y="2380"/>
                  </a:lnTo>
                  <a:lnTo>
                    <a:pt x="1052" y="2365"/>
                  </a:lnTo>
                  <a:lnTo>
                    <a:pt x="1124" y="2340"/>
                  </a:lnTo>
                  <a:lnTo>
                    <a:pt x="1191" y="2308"/>
                  </a:lnTo>
                  <a:lnTo>
                    <a:pt x="1253" y="2268"/>
                  </a:lnTo>
                  <a:lnTo>
                    <a:pt x="1308" y="2220"/>
                  </a:lnTo>
                  <a:lnTo>
                    <a:pt x="1358" y="2167"/>
                  </a:lnTo>
                  <a:lnTo>
                    <a:pt x="1402" y="2106"/>
                  </a:lnTo>
                  <a:lnTo>
                    <a:pt x="1438" y="2042"/>
                  </a:lnTo>
                  <a:lnTo>
                    <a:pt x="1464" y="1971"/>
                  </a:lnTo>
                  <a:lnTo>
                    <a:pt x="1482" y="1899"/>
                  </a:lnTo>
                  <a:lnTo>
                    <a:pt x="318" y="1899"/>
                  </a:lnTo>
                  <a:close/>
                  <a:moveTo>
                    <a:pt x="1175" y="308"/>
                  </a:moveTo>
                  <a:lnTo>
                    <a:pt x="447" y="1592"/>
                  </a:lnTo>
                  <a:lnTo>
                    <a:pt x="5821" y="1592"/>
                  </a:lnTo>
                  <a:lnTo>
                    <a:pt x="5093" y="308"/>
                  </a:lnTo>
                  <a:lnTo>
                    <a:pt x="1175" y="308"/>
                  </a:lnTo>
                  <a:close/>
                  <a:moveTo>
                    <a:pt x="1084" y="0"/>
                  </a:moveTo>
                  <a:lnTo>
                    <a:pt x="5182" y="0"/>
                  </a:lnTo>
                  <a:lnTo>
                    <a:pt x="5215" y="4"/>
                  </a:lnTo>
                  <a:lnTo>
                    <a:pt x="5245" y="13"/>
                  </a:lnTo>
                  <a:lnTo>
                    <a:pt x="5272" y="30"/>
                  </a:lnTo>
                  <a:lnTo>
                    <a:pt x="5297" y="51"/>
                  </a:lnTo>
                  <a:lnTo>
                    <a:pt x="5316" y="78"/>
                  </a:lnTo>
                  <a:lnTo>
                    <a:pt x="6247" y="1718"/>
                  </a:lnTo>
                  <a:lnTo>
                    <a:pt x="6259" y="1743"/>
                  </a:lnTo>
                  <a:lnTo>
                    <a:pt x="6266" y="1768"/>
                  </a:lnTo>
                  <a:lnTo>
                    <a:pt x="6268" y="1794"/>
                  </a:lnTo>
                  <a:lnTo>
                    <a:pt x="6263" y="1893"/>
                  </a:lnTo>
                  <a:lnTo>
                    <a:pt x="6247" y="1990"/>
                  </a:lnTo>
                  <a:lnTo>
                    <a:pt x="6221" y="2081"/>
                  </a:lnTo>
                  <a:lnTo>
                    <a:pt x="6187" y="2171"/>
                  </a:lnTo>
                  <a:lnTo>
                    <a:pt x="6143" y="2253"/>
                  </a:lnTo>
                  <a:lnTo>
                    <a:pt x="6090" y="2331"/>
                  </a:lnTo>
                  <a:lnTo>
                    <a:pt x="6031" y="2403"/>
                  </a:lnTo>
                  <a:lnTo>
                    <a:pt x="5964" y="2468"/>
                  </a:lnTo>
                  <a:lnTo>
                    <a:pt x="5892" y="2527"/>
                  </a:lnTo>
                  <a:lnTo>
                    <a:pt x="5812" y="2576"/>
                  </a:lnTo>
                  <a:lnTo>
                    <a:pt x="5728" y="2620"/>
                  </a:lnTo>
                  <a:lnTo>
                    <a:pt x="5728" y="2628"/>
                  </a:lnTo>
                  <a:lnTo>
                    <a:pt x="5728" y="2635"/>
                  </a:lnTo>
                  <a:lnTo>
                    <a:pt x="5728" y="5322"/>
                  </a:lnTo>
                  <a:lnTo>
                    <a:pt x="5724" y="5362"/>
                  </a:lnTo>
                  <a:lnTo>
                    <a:pt x="5707" y="5400"/>
                  </a:lnTo>
                  <a:lnTo>
                    <a:pt x="5685" y="5430"/>
                  </a:lnTo>
                  <a:lnTo>
                    <a:pt x="5652" y="5455"/>
                  </a:lnTo>
                  <a:lnTo>
                    <a:pt x="5616" y="5470"/>
                  </a:lnTo>
                  <a:lnTo>
                    <a:pt x="5576" y="5476"/>
                  </a:lnTo>
                  <a:lnTo>
                    <a:pt x="692" y="5476"/>
                  </a:lnTo>
                  <a:lnTo>
                    <a:pt x="650" y="5470"/>
                  </a:lnTo>
                  <a:lnTo>
                    <a:pt x="614" y="5455"/>
                  </a:lnTo>
                  <a:lnTo>
                    <a:pt x="584" y="5430"/>
                  </a:lnTo>
                  <a:lnTo>
                    <a:pt x="559" y="5400"/>
                  </a:lnTo>
                  <a:lnTo>
                    <a:pt x="544" y="5362"/>
                  </a:lnTo>
                  <a:lnTo>
                    <a:pt x="538" y="5322"/>
                  </a:lnTo>
                  <a:lnTo>
                    <a:pt x="538" y="2616"/>
                  </a:lnTo>
                  <a:lnTo>
                    <a:pt x="455" y="2574"/>
                  </a:lnTo>
                  <a:lnTo>
                    <a:pt x="375" y="2525"/>
                  </a:lnTo>
                  <a:lnTo>
                    <a:pt x="302" y="2466"/>
                  </a:lnTo>
                  <a:lnTo>
                    <a:pt x="236" y="2401"/>
                  </a:lnTo>
                  <a:lnTo>
                    <a:pt x="177" y="2329"/>
                  </a:lnTo>
                  <a:lnTo>
                    <a:pt x="126" y="2251"/>
                  </a:lnTo>
                  <a:lnTo>
                    <a:pt x="82" y="2169"/>
                  </a:lnTo>
                  <a:lnTo>
                    <a:pt x="48" y="2081"/>
                  </a:lnTo>
                  <a:lnTo>
                    <a:pt x="21" y="1988"/>
                  </a:lnTo>
                  <a:lnTo>
                    <a:pt x="6" y="1893"/>
                  </a:lnTo>
                  <a:lnTo>
                    <a:pt x="0" y="1794"/>
                  </a:lnTo>
                  <a:lnTo>
                    <a:pt x="6" y="1754"/>
                  </a:lnTo>
                  <a:lnTo>
                    <a:pt x="21" y="1718"/>
                  </a:lnTo>
                  <a:lnTo>
                    <a:pt x="951" y="78"/>
                  </a:lnTo>
                  <a:lnTo>
                    <a:pt x="970" y="51"/>
                  </a:lnTo>
                  <a:lnTo>
                    <a:pt x="995" y="30"/>
                  </a:lnTo>
                  <a:lnTo>
                    <a:pt x="1021" y="13"/>
                  </a:lnTo>
                  <a:lnTo>
                    <a:pt x="1052" y="4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4" name="Freeform 40">
            <a:extLst>
              <a:ext uri="{FF2B5EF4-FFF2-40B4-BE49-F238E27FC236}">
                <a16:creationId xmlns:a16="http://schemas.microsoft.com/office/drawing/2014/main" xmlns="" id="{2DCB57DD-0B00-8346-986D-311F641A8074}"/>
              </a:ext>
            </a:extLst>
          </p:cNvPr>
          <p:cNvSpPr>
            <a:spLocks noEditPoints="1"/>
          </p:cNvSpPr>
          <p:nvPr/>
        </p:nvSpPr>
        <p:spPr bwMode="auto">
          <a:xfrm>
            <a:off x="4891818" y="5631579"/>
            <a:ext cx="280845" cy="305407"/>
          </a:xfrm>
          <a:custGeom>
            <a:avLst/>
            <a:gdLst>
              <a:gd name="T0" fmla="*/ 307 w 5580"/>
              <a:gd name="T1" fmla="*/ 4538 h 6066"/>
              <a:gd name="T2" fmla="*/ 2631 w 5580"/>
              <a:gd name="T3" fmla="*/ 2807 h 6066"/>
              <a:gd name="T4" fmla="*/ 5272 w 5580"/>
              <a:gd name="T5" fmla="*/ 1674 h 6066"/>
              <a:gd name="T6" fmla="*/ 4337 w 5580"/>
              <a:gd name="T7" fmla="*/ 3025 h 6066"/>
              <a:gd name="T8" fmla="*/ 4317 w 5580"/>
              <a:gd name="T9" fmla="*/ 3102 h 6066"/>
              <a:gd name="T10" fmla="*/ 4262 w 5580"/>
              <a:gd name="T11" fmla="*/ 3158 h 6066"/>
              <a:gd name="T12" fmla="*/ 4184 w 5580"/>
              <a:gd name="T13" fmla="*/ 3178 h 6066"/>
              <a:gd name="T14" fmla="*/ 4107 w 5580"/>
              <a:gd name="T15" fmla="*/ 3158 h 6066"/>
              <a:gd name="T16" fmla="*/ 4051 w 5580"/>
              <a:gd name="T17" fmla="*/ 3102 h 6066"/>
              <a:gd name="T18" fmla="*/ 4031 w 5580"/>
              <a:gd name="T19" fmla="*/ 3025 h 6066"/>
              <a:gd name="T20" fmla="*/ 2940 w 5580"/>
              <a:gd name="T21" fmla="*/ 2807 h 6066"/>
              <a:gd name="T22" fmla="*/ 5272 w 5580"/>
              <a:gd name="T23" fmla="*/ 4533 h 6066"/>
              <a:gd name="T24" fmla="*/ 1593 w 5580"/>
              <a:gd name="T25" fmla="*/ 904 h 6066"/>
              <a:gd name="T26" fmla="*/ 2784 w 5580"/>
              <a:gd name="T27" fmla="*/ 2539 h 6066"/>
              <a:gd name="T28" fmla="*/ 1593 w 5580"/>
              <a:gd name="T29" fmla="*/ 904 h 6066"/>
              <a:gd name="T30" fmla="*/ 1944 w 5580"/>
              <a:gd name="T31" fmla="*/ 734 h 6066"/>
              <a:gd name="T32" fmla="*/ 5069 w 5580"/>
              <a:gd name="T33" fmla="*/ 1432 h 6066"/>
              <a:gd name="T34" fmla="*/ 2786 w 5580"/>
              <a:gd name="T35" fmla="*/ 0 h 6066"/>
              <a:gd name="T36" fmla="*/ 2853 w 5580"/>
              <a:gd name="T37" fmla="*/ 17 h 6066"/>
              <a:gd name="T38" fmla="*/ 5491 w 5580"/>
              <a:gd name="T39" fmla="*/ 1292 h 6066"/>
              <a:gd name="T40" fmla="*/ 5545 w 5580"/>
              <a:gd name="T41" fmla="*/ 1332 h 6066"/>
              <a:gd name="T42" fmla="*/ 5574 w 5580"/>
              <a:gd name="T43" fmla="*/ 1397 h 6066"/>
              <a:gd name="T44" fmla="*/ 5578 w 5580"/>
              <a:gd name="T45" fmla="*/ 1432 h 6066"/>
              <a:gd name="T46" fmla="*/ 5580 w 5580"/>
              <a:gd name="T47" fmla="*/ 1434 h 6066"/>
              <a:gd name="T48" fmla="*/ 5576 w 5580"/>
              <a:gd name="T49" fmla="*/ 4666 h 6066"/>
              <a:gd name="T50" fmla="*/ 5547 w 5580"/>
              <a:gd name="T51" fmla="*/ 4727 h 6066"/>
              <a:gd name="T52" fmla="*/ 5493 w 5580"/>
              <a:gd name="T53" fmla="*/ 4769 h 6066"/>
              <a:gd name="T54" fmla="*/ 2853 w 5580"/>
              <a:gd name="T55" fmla="*/ 6052 h 6066"/>
              <a:gd name="T56" fmla="*/ 2851 w 5580"/>
              <a:gd name="T57" fmla="*/ 6052 h 6066"/>
              <a:gd name="T58" fmla="*/ 2840 w 5580"/>
              <a:gd name="T59" fmla="*/ 6057 h 6066"/>
              <a:gd name="T60" fmla="*/ 2836 w 5580"/>
              <a:gd name="T61" fmla="*/ 6057 h 6066"/>
              <a:gd name="T62" fmla="*/ 2823 w 5580"/>
              <a:gd name="T63" fmla="*/ 6063 h 6066"/>
              <a:gd name="T64" fmla="*/ 2816 w 5580"/>
              <a:gd name="T65" fmla="*/ 6065 h 6066"/>
              <a:gd name="T66" fmla="*/ 2807 w 5580"/>
              <a:gd name="T67" fmla="*/ 6066 h 6066"/>
              <a:gd name="T68" fmla="*/ 2797 w 5580"/>
              <a:gd name="T69" fmla="*/ 6066 h 6066"/>
              <a:gd name="T70" fmla="*/ 2786 w 5580"/>
              <a:gd name="T71" fmla="*/ 6066 h 6066"/>
              <a:gd name="T72" fmla="*/ 2775 w 5580"/>
              <a:gd name="T73" fmla="*/ 6066 h 6066"/>
              <a:gd name="T74" fmla="*/ 2766 w 5580"/>
              <a:gd name="T75" fmla="*/ 6066 h 6066"/>
              <a:gd name="T76" fmla="*/ 2757 w 5580"/>
              <a:gd name="T77" fmla="*/ 6065 h 6066"/>
              <a:gd name="T78" fmla="*/ 2751 w 5580"/>
              <a:gd name="T79" fmla="*/ 6063 h 6066"/>
              <a:gd name="T80" fmla="*/ 2738 w 5580"/>
              <a:gd name="T81" fmla="*/ 6057 h 6066"/>
              <a:gd name="T82" fmla="*/ 2735 w 5580"/>
              <a:gd name="T83" fmla="*/ 6057 h 6066"/>
              <a:gd name="T84" fmla="*/ 2727 w 5580"/>
              <a:gd name="T85" fmla="*/ 6053 h 6066"/>
              <a:gd name="T86" fmla="*/ 2720 w 5580"/>
              <a:gd name="T87" fmla="*/ 6052 h 6066"/>
              <a:gd name="T88" fmla="*/ 2718 w 5580"/>
              <a:gd name="T89" fmla="*/ 6050 h 6066"/>
              <a:gd name="T90" fmla="*/ 57 w 5580"/>
              <a:gd name="T91" fmla="*/ 4754 h 6066"/>
              <a:gd name="T92" fmla="*/ 15 w 5580"/>
              <a:gd name="T93" fmla="*/ 4703 h 6066"/>
              <a:gd name="T94" fmla="*/ 0 w 5580"/>
              <a:gd name="T95" fmla="*/ 4636 h 6066"/>
              <a:gd name="T96" fmla="*/ 6 w 5580"/>
              <a:gd name="T97" fmla="*/ 1391 h 6066"/>
              <a:gd name="T98" fmla="*/ 35 w 5580"/>
              <a:gd name="T99" fmla="*/ 1334 h 6066"/>
              <a:gd name="T100" fmla="*/ 87 w 5580"/>
              <a:gd name="T101" fmla="*/ 1292 h 6066"/>
              <a:gd name="T102" fmla="*/ 2751 w 5580"/>
              <a:gd name="T103" fmla="*/ 4 h 6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80" h="6066">
                <a:moveTo>
                  <a:pt x="307" y="1680"/>
                </a:moveTo>
                <a:lnTo>
                  <a:pt x="307" y="4538"/>
                </a:lnTo>
                <a:lnTo>
                  <a:pt x="2631" y="5665"/>
                </a:lnTo>
                <a:lnTo>
                  <a:pt x="2631" y="2807"/>
                </a:lnTo>
                <a:lnTo>
                  <a:pt x="307" y="1680"/>
                </a:lnTo>
                <a:close/>
                <a:moveTo>
                  <a:pt x="5272" y="1674"/>
                </a:moveTo>
                <a:lnTo>
                  <a:pt x="4337" y="2127"/>
                </a:lnTo>
                <a:lnTo>
                  <a:pt x="4337" y="3025"/>
                </a:lnTo>
                <a:lnTo>
                  <a:pt x="4332" y="3065"/>
                </a:lnTo>
                <a:lnTo>
                  <a:pt x="4317" y="3102"/>
                </a:lnTo>
                <a:lnTo>
                  <a:pt x="4291" y="3134"/>
                </a:lnTo>
                <a:lnTo>
                  <a:pt x="4262" y="3158"/>
                </a:lnTo>
                <a:lnTo>
                  <a:pt x="4225" y="3173"/>
                </a:lnTo>
                <a:lnTo>
                  <a:pt x="4184" y="3178"/>
                </a:lnTo>
                <a:lnTo>
                  <a:pt x="4143" y="3173"/>
                </a:lnTo>
                <a:lnTo>
                  <a:pt x="4107" y="3158"/>
                </a:lnTo>
                <a:lnTo>
                  <a:pt x="4075" y="3134"/>
                </a:lnTo>
                <a:lnTo>
                  <a:pt x="4051" y="3102"/>
                </a:lnTo>
                <a:lnTo>
                  <a:pt x="4036" y="3065"/>
                </a:lnTo>
                <a:lnTo>
                  <a:pt x="4031" y="3025"/>
                </a:lnTo>
                <a:lnTo>
                  <a:pt x="4031" y="2276"/>
                </a:lnTo>
                <a:lnTo>
                  <a:pt x="2940" y="2807"/>
                </a:lnTo>
                <a:lnTo>
                  <a:pt x="2940" y="5665"/>
                </a:lnTo>
                <a:lnTo>
                  <a:pt x="5272" y="4533"/>
                </a:lnTo>
                <a:lnTo>
                  <a:pt x="5272" y="1674"/>
                </a:lnTo>
                <a:close/>
                <a:moveTo>
                  <a:pt x="1593" y="904"/>
                </a:moveTo>
                <a:lnTo>
                  <a:pt x="502" y="1432"/>
                </a:lnTo>
                <a:lnTo>
                  <a:pt x="2784" y="2539"/>
                </a:lnTo>
                <a:lnTo>
                  <a:pt x="3876" y="2010"/>
                </a:lnTo>
                <a:lnTo>
                  <a:pt x="1593" y="904"/>
                </a:lnTo>
                <a:close/>
                <a:moveTo>
                  <a:pt x="2784" y="325"/>
                </a:moveTo>
                <a:lnTo>
                  <a:pt x="1944" y="734"/>
                </a:lnTo>
                <a:lnTo>
                  <a:pt x="4227" y="1840"/>
                </a:lnTo>
                <a:lnTo>
                  <a:pt x="5069" y="1432"/>
                </a:lnTo>
                <a:lnTo>
                  <a:pt x="2784" y="325"/>
                </a:lnTo>
                <a:close/>
                <a:moveTo>
                  <a:pt x="2786" y="0"/>
                </a:moveTo>
                <a:lnTo>
                  <a:pt x="2820" y="4"/>
                </a:lnTo>
                <a:lnTo>
                  <a:pt x="2853" y="17"/>
                </a:lnTo>
                <a:lnTo>
                  <a:pt x="5460" y="1280"/>
                </a:lnTo>
                <a:lnTo>
                  <a:pt x="5491" y="1292"/>
                </a:lnTo>
                <a:lnTo>
                  <a:pt x="5519" y="1308"/>
                </a:lnTo>
                <a:lnTo>
                  <a:pt x="5545" y="1332"/>
                </a:lnTo>
                <a:lnTo>
                  <a:pt x="5563" y="1364"/>
                </a:lnTo>
                <a:lnTo>
                  <a:pt x="5574" y="1397"/>
                </a:lnTo>
                <a:lnTo>
                  <a:pt x="5578" y="1430"/>
                </a:lnTo>
                <a:lnTo>
                  <a:pt x="5578" y="1432"/>
                </a:lnTo>
                <a:lnTo>
                  <a:pt x="5578" y="1434"/>
                </a:lnTo>
                <a:lnTo>
                  <a:pt x="5580" y="1434"/>
                </a:lnTo>
                <a:lnTo>
                  <a:pt x="5580" y="4632"/>
                </a:lnTo>
                <a:lnTo>
                  <a:pt x="5576" y="4666"/>
                </a:lnTo>
                <a:lnTo>
                  <a:pt x="5565" y="4699"/>
                </a:lnTo>
                <a:lnTo>
                  <a:pt x="5547" y="4727"/>
                </a:lnTo>
                <a:lnTo>
                  <a:pt x="5523" y="4751"/>
                </a:lnTo>
                <a:lnTo>
                  <a:pt x="5493" y="4769"/>
                </a:lnTo>
                <a:lnTo>
                  <a:pt x="2855" y="6050"/>
                </a:lnTo>
                <a:lnTo>
                  <a:pt x="2853" y="6052"/>
                </a:lnTo>
                <a:lnTo>
                  <a:pt x="2853" y="6052"/>
                </a:lnTo>
                <a:lnTo>
                  <a:pt x="2851" y="6052"/>
                </a:lnTo>
                <a:lnTo>
                  <a:pt x="2845" y="6055"/>
                </a:lnTo>
                <a:lnTo>
                  <a:pt x="2840" y="6057"/>
                </a:lnTo>
                <a:lnTo>
                  <a:pt x="2838" y="6057"/>
                </a:lnTo>
                <a:lnTo>
                  <a:pt x="2836" y="6057"/>
                </a:lnTo>
                <a:lnTo>
                  <a:pt x="2834" y="6057"/>
                </a:lnTo>
                <a:lnTo>
                  <a:pt x="2823" y="6063"/>
                </a:lnTo>
                <a:lnTo>
                  <a:pt x="2820" y="6063"/>
                </a:lnTo>
                <a:lnTo>
                  <a:pt x="2816" y="6065"/>
                </a:lnTo>
                <a:lnTo>
                  <a:pt x="2810" y="6065"/>
                </a:lnTo>
                <a:lnTo>
                  <a:pt x="2807" y="6066"/>
                </a:lnTo>
                <a:lnTo>
                  <a:pt x="2803" y="6066"/>
                </a:lnTo>
                <a:lnTo>
                  <a:pt x="2797" y="6066"/>
                </a:lnTo>
                <a:lnTo>
                  <a:pt x="2792" y="6066"/>
                </a:lnTo>
                <a:lnTo>
                  <a:pt x="2786" y="6066"/>
                </a:lnTo>
                <a:lnTo>
                  <a:pt x="2781" y="6066"/>
                </a:lnTo>
                <a:lnTo>
                  <a:pt x="2775" y="6066"/>
                </a:lnTo>
                <a:lnTo>
                  <a:pt x="2770" y="6066"/>
                </a:lnTo>
                <a:lnTo>
                  <a:pt x="2766" y="6066"/>
                </a:lnTo>
                <a:lnTo>
                  <a:pt x="2762" y="6065"/>
                </a:lnTo>
                <a:lnTo>
                  <a:pt x="2757" y="6065"/>
                </a:lnTo>
                <a:lnTo>
                  <a:pt x="2753" y="6063"/>
                </a:lnTo>
                <a:lnTo>
                  <a:pt x="2751" y="6063"/>
                </a:lnTo>
                <a:lnTo>
                  <a:pt x="2749" y="6063"/>
                </a:lnTo>
                <a:lnTo>
                  <a:pt x="2738" y="6057"/>
                </a:lnTo>
                <a:lnTo>
                  <a:pt x="2736" y="6057"/>
                </a:lnTo>
                <a:lnTo>
                  <a:pt x="2735" y="6057"/>
                </a:lnTo>
                <a:lnTo>
                  <a:pt x="2733" y="6057"/>
                </a:lnTo>
                <a:lnTo>
                  <a:pt x="2727" y="6053"/>
                </a:lnTo>
                <a:lnTo>
                  <a:pt x="2722" y="6052"/>
                </a:lnTo>
                <a:lnTo>
                  <a:pt x="2720" y="6052"/>
                </a:lnTo>
                <a:lnTo>
                  <a:pt x="2720" y="6050"/>
                </a:lnTo>
                <a:lnTo>
                  <a:pt x="2718" y="6050"/>
                </a:lnTo>
                <a:lnTo>
                  <a:pt x="87" y="4773"/>
                </a:lnTo>
                <a:lnTo>
                  <a:pt x="57" y="4754"/>
                </a:lnTo>
                <a:lnTo>
                  <a:pt x="33" y="4730"/>
                </a:lnTo>
                <a:lnTo>
                  <a:pt x="15" y="4703"/>
                </a:lnTo>
                <a:lnTo>
                  <a:pt x="4" y="4669"/>
                </a:lnTo>
                <a:lnTo>
                  <a:pt x="0" y="4636"/>
                </a:lnTo>
                <a:lnTo>
                  <a:pt x="0" y="1426"/>
                </a:lnTo>
                <a:lnTo>
                  <a:pt x="6" y="1391"/>
                </a:lnTo>
                <a:lnTo>
                  <a:pt x="17" y="1360"/>
                </a:lnTo>
                <a:lnTo>
                  <a:pt x="35" y="1334"/>
                </a:lnTo>
                <a:lnTo>
                  <a:pt x="59" y="1310"/>
                </a:lnTo>
                <a:lnTo>
                  <a:pt x="87" y="1292"/>
                </a:lnTo>
                <a:lnTo>
                  <a:pt x="2718" y="17"/>
                </a:lnTo>
                <a:lnTo>
                  <a:pt x="2751" y="4"/>
                </a:lnTo>
                <a:lnTo>
                  <a:pt x="2786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xmlns="" id="{954C4B8D-C789-0647-ADED-3195D922D1D8}"/>
              </a:ext>
            </a:extLst>
          </p:cNvPr>
          <p:cNvSpPr>
            <a:spLocks noEditPoints="1"/>
          </p:cNvSpPr>
          <p:nvPr/>
        </p:nvSpPr>
        <p:spPr bwMode="auto">
          <a:xfrm>
            <a:off x="7609520" y="4509915"/>
            <a:ext cx="279290" cy="269700"/>
          </a:xfrm>
          <a:custGeom>
            <a:avLst/>
            <a:gdLst>
              <a:gd name="T0" fmla="*/ 306 w 6232"/>
              <a:gd name="T1" fmla="*/ 2614 h 6018"/>
              <a:gd name="T2" fmla="*/ 316 w 6232"/>
              <a:gd name="T3" fmla="*/ 5547 h 6018"/>
              <a:gd name="T4" fmla="*/ 1322 w 6232"/>
              <a:gd name="T5" fmla="*/ 5539 h 6018"/>
              <a:gd name="T6" fmla="*/ 1318 w 6232"/>
              <a:gd name="T7" fmla="*/ 2606 h 6018"/>
              <a:gd name="T8" fmla="*/ 3066 w 6232"/>
              <a:gd name="T9" fmla="*/ 308 h 6018"/>
              <a:gd name="T10" fmla="*/ 2958 w 6232"/>
              <a:gd name="T11" fmla="*/ 1407 h 6018"/>
              <a:gd name="T12" fmla="*/ 2830 w 6232"/>
              <a:gd name="T13" fmla="*/ 1867 h 6018"/>
              <a:gd name="T14" fmla="*/ 2535 w 6232"/>
              <a:gd name="T15" fmla="*/ 2264 h 6018"/>
              <a:gd name="T16" fmla="*/ 2185 w 6232"/>
              <a:gd name="T17" fmla="*/ 2527 h 6018"/>
              <a:gd name="T18" fmla="*/ 1931 w 6232"/>
              <a:gd name="T19" fmla="*/ 2657 h 6018"/>
              <a:gd name="T20" fmla="*/ 1755 w 6232"/>
              <a:gd name="T21" fmla="*/ 2727 h 6018"/>
              <a:gd name="T22" fmla="*/ 1700 w 6232"/>
              <a:gd name="T23" fmla="*/ 2742 h 6018"/>
              <a:gd name="T24" fmla="*/ 1630 w 6232"/>
              <a:gd name="T25" fmla="*/ 5212 h 6018"/>
              <a:gd name="T26" fmla="*/ 1678 w 6232"/>
              <a:gd name="T27" fmla="*/ 5378 h 6018"/>
              <a:gd name="T28" fmla="*/ 1854 w 6232"/>
              <a:gd name="T29" fmla="*/ 5598 h 6018"/>
              <a:gd name="T30" fmla="*/ 2115 w 6232"/>
              <a:gd name="T31" fmla="*/ 5706 h 6018"/>
              <a:gd name="T32" fmla="*/ 5035 w 6232"/>
              <a:gd name="T33" fmla="*/ 5698 h 6018"/>
              <a:gd name="T34" fmla="*/ 5328 w 6232"/>
              <a:gd name="T35" fmla="*/ 5588 h 6018"/>
              <a:gd name="T36" fmla="*/ 5510 w 6232"/>
              <a:gd name="T37" fmla="*/ 5369 h 6018"/>
              <a:gd name="T38" fmla="*/ 5574 w 6232"/>
              <a:gd name="T39" fmla="*/ 5131 h 6018"/>
              <a:gd name="T40" fmla="*/ 5924 w 6232"/>
              <a:gd name="T41" fmla="*/ 2837 h 6018"/>
              <a:gd name="T42" fmla="*/ 5824 w 6232"/>
              <a:gd name="T43" fmla="*/ 2559 h 6018"/>
              <a:gd name="T44" fmla="*/ 5618 w 6232"/>
              <a:gd name="T45" fmla="*/ 2375 h 6018"/>
              <a:gd name="T46" fmla="*/ 5372 w 6232"/>
              <a:gd name="T47" fmla="*/ 2315 h 6018"/>
              <a:gd name="T48" fmla="*/ 3764 w 6232"/>
              <a:gd name="T49" fmla="*/ 2269 h 6018"/>
              <a:gd name="T50" fmla="*/ 3719 w 6232"/>
              <a:gd name="T51" fmla="*/ 1036 h 6018"/>
              <a:gd name="T52" fmla="*/ 3673 w 6232"/>
              <a:gd name="T53" fmla="*/ 686 h 6018"/>
              <a:gd name="T54" fmla="*/ 3537 w 6232"/>
              <a:gd name="T55" fmla="*/ 450 h 6018"/>
              <a:gd name="T56" fmla="*/ 3310 w 6232"/>
              <a:gd name="T57" fmla="*/ 327 h 6018"/>
              <a:gd name="T58" fmla="*/ 3153 w 6232"/>
              <a:gd name="T59" fmla="*/ 0 h 6018"/>
              <a:gd name="T60" fmla="*/ 3450 w 6232"/>
              <a:gd name="T61" fmla="*/ 49 h 6018"/>
              <a:gd name="T62" fmla="*/ 3738 w 6232"/>
              <a:gd name="T63" fmla="*/ 217 h 6018"/>
              <a:gd name="T64" fmla="*/ 3936 w 6232"/>
              <a:gd name="T65" fmla="*/ 511 h 6018"/>
              <a:gd name="T66" fmla="*/ 4021 w 6232"/>
              <a:gd name="T67" fmla="*/ 919 h 6018"/>
              <a:gd name="T68" fmla="*/ 5457 w 6232"/>
              <a:gd name="T69" fmla="*/ 2014 h 6018"/>
              <a:gd name="T70" fmla="*/ 5782 w 6232"/>
              <a:gd name="T71" fmla="*/ 2116 h 6018"/>
              <a:gd name="T72" fmla="*/ 6051 w 6232"/>
              <a:gd name="T73" fmla="*/ 2347 h 6018"/>
              <a:gd name="T74" fmla="*/ 6206 w 6232"/>
              <a:gd name="T75" fmla="*/ 2672 h 6018"/>
              <a:gd name="T76" fmla="*/ 6225 w 6232"/>
              <a:gd name="T77" fmla="*/ 3035 h 6018"/>
              <a:gd name="T78" fmla="*/ 5803 w 6232"/>
              <a:gd name="T79" fmla="*/ 5467 h 6018"/>
              <a:gd name="T80" fmla="*/ 5595 w 6232"/>
              <a:gd name="T81" fmla="*/ 5766 h 6018"/>
              <a:gd name="T82" fmla="*/ 5273 w 6232"/>
              <a:gd name="T83" fmla="*/ 5953 h 6018"/>
              <a:gd name="T84" fmla="*/ 4850 w 6232"/>
              <a:gd name="T85" fmla="*/ 6018 h 6018"/>
              <a:gd name="T86" fmla="*/ 1924 w 6232"/>
              <a:gd name="T87" fmla="*/ 5974 h 6018"/>
              <a:gd name="T88" fmla="*/ 1619 w 6232"/>
              <a:gd name="T89" fmla="*/ 5802 h 6018"/>
              <a:gd name="T90" fmla="*/ 1424 w 6232"/>
              <a:gd name="T91" fmla="*/ 5834 h 6018"/>
              <a:gd name="T92" fmla="*/ 259 w 6232"/>
              <a:gd name="T93" fmla="*/ 5849 h 6018"/>
              <a:gd name="T94" fmla="*/ 74 w 6232"/>
              <a:gd name="T95" fmla="*/ 5742 h 6018"/>
              <a:gd name="T96" fmla="*/ 0 w 6232"/>
              <a:gd name="T97" fmla="*/ 5539 h 6018"/>
              <a:gd name="T98" fmla="*/ 44 w 6232"/>
              <a:gd name="T99" fmla="*/ 2455 h 6018"/>
              <a:gd name="T100" fmla="*/ 206 w 6232"/>
              <a:gd name="T101" fmla="*/ 2319 h 6018"/>
              <a:gd name="T102" fmla="*/ 1368 w 6232"/>
              <a:gd name="T103" fmla="*/ 2303 h 6018"/>
              <a:gd name="T104" fmla="*/ 1553 w 6232"/>
              <a:gd name="T105" fmla="*/ 2411 h 6018"/>
              <a:gd name="T106" fmla="*/ 1657 w 6232"/>
              <a:gd name="T107" fmla="*/ 2434 h 6018"/>
              <a:gd name="T108" fmla="*/ 1831 w 6232"/>
              <a:gd name="T109" fmla="*/ 2364 h 6018"/>
              <a:gd name="T110" fmla="*/ 2084 w 6232"/>
              <a:gd name="T111" fmla="*/ 2226 h 6018"/>
              <a:gd name="T112" fmla="*/ 2408 w 6232"/>
              <a:gd name="T113" fmla="*/ 1948 h 6018"/>
              <a:gd name="T114" fmla="*/ 2610 w 6232"/>
              <a:gd name="T115" fmla="*/ 1589 h 6018"/>
              <a:gd name="T116" fmla="*/ 2656 w 6232"/>
              <a:gd name="T117" fmla="*/ 197 h 6018"/>
              <a:gd name="T118" fmla="*/ 2728 w 6232"/>
              <a:gd name="T119" fmla="*/ 68 h 6018"/>
              <a:gd name="T120" fmla="*/ 2822 w 6232"/>
              <a:gd name="T121" fmla="*/ 36 h 6018"/>
              <a:gd name="T122" fmla="*/ 3021 w 6232"/>
              <a:gd name="T123" fmla="*/ 4 h 6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32" h="6018">
                <a:moveTo>
                  <a:pt x="316" y="2606"/>
                </a:moveTo>
                <a:lnTo>
                  <a:pt x="312" y="2606"/>
                </a:lnTo>
                <a:lnTo>
                  <a:pt x="308" y="2610"/>
                </a:lnTo>
                <a:lnTo>
                  <a:pt x="306" y="2614"/>
                </a:lnTo>
                <a:lnTo>
                  <a:pt x="306" y="5539"/>
                </a:lnTo>
                <a:lnTo>
                  <a:pt x="308" y="5543"/>
                </a:lnTo>
                <a:lnTo>
                  <a:pt x="312" y="5547"/>
                </a:lnTo>
                <a:lnTo>
                  <a:pt x="316" y="5547"/>
                </a:lnTo>
                <a:lnTo>
                  <a:pt x="1313" y="5547"/>
                </a:lnTo>
                <a:lnTo>
                  <a:pt x="1316" y="5547"/>
                </a:lnTo>
                <a:lnTo>
                  <a:pt x="1320" y="5543"/>
                </a:lnTo>
                <a:lnTo>
                  <a:pt x="1322" y="5539"/>
                </a:lnTo>
                <a:lnTo>
                  <a:pt x="1322" y="5539"/>
                </a:lnTo>
                <a:lnTo>
                  <a:pt x="1322" y="2614"/>
                </a:lnTo>
                <a:lnTo>
                  <a:pt x="1322" y="2610"/>
                </a:lnTo>
                <a:lnTo>
                  <a:pt x="1318" y="2606"/>
                </a:lnTo>
                <a:lnTo>
                  <a:pt x="1315" y="2606"/>
                </a:lnTo>
                <a:lnTo>
                  <a:pt x="316" y="2606"/>
                </a:lnTo>
                <a:close/>
                <a:moveTo>
                  <a:pt x="3123" y="306"/>
                </a:moveTo>
                <a:lnTo>
                  <a:pt x="3066" y="308"/>
                </a:lnTo>
                <a:lnTo>
                  <a:pt x="3011" y="314"/>
                </a:lnTo>
                <a:lnTo>
                  <a:pt x="2964" y="320"/>
                </a:lnTo>
                <a:lnTo>
                  <a:pt x="2964" y="1284"/>
                </a:lnTo>
                <a:lnTo>
                  <a:pt x="2958" y="1407"/>
                </a:lnTo>
                <a:lnTo>
                  <a:pt x="2943" y="1526"/>
                </a:lnTo>
                <a:lnTo>
                  <a:pt x="2915" y="1643"/>
                </a:lnTo>
                <a:lnTo>
                  <a:pt x="2877" y="1757"/>
                </a:lnTo>
                <a:lnTo>
                  <a:pt x="2830" y="1867"/>
                </a:lnTo>
                <a:lnTo>
                  <a:pt x="2771" y="1972"/>
                </a:lnTo>
                <a:lnTo>
                  <a:pt x="2703" y="2073"/>
                </a:lnTo>
                <a:lnTo>
                  <a:pt x="2623" y="2171"/>
                </a:lnTo>
                <a:lnTo>
                  <a:pt x="2535" y="2264"/>
                </a:lnTo>
                <a:lnTo>
                  <a:pt x="2434" y="2353"/>
                </a:lnTo>
                <a:lnTo>
                  <a:pt x="2325" y="2436"/>
                </a:lnTo>
                <a:lnTo>
                  <a:pt x="2255" y="2483"/>
                </a:lnTo>
                <a:lnTo>
                  <a:pt x="2185" y="2527"/>
                </a:lnTo>
                <a:lnTo>
                  <a:pt x="2117" y="2566"/>
                </a:lnTo>
                <a:lnTo>
                  <a:pt x="2052" y="2600"/>
                </a:lnTo>
                <a:lnTo>
                  <a:pt x="1990" y="2631"/>
                </a:lnTo>
                <a:lnTo>
                  <a:pt x="1931" y="2657"/>
                </a:lnTo>
                <a:lnTo>
                  <a:pt x="1878" y="2680"/>
                </a:lnTo>
                <a:lnTo>
                  <a:pt x="1831" y="2699"/>
                </a:lnTo>
                <a:lnTo>
                  <a:pt x="1789" y="2714"/>
                </a:lnTo>
                <a:lnTo>
                  <a:pt x="1755" y="2727"/>
                </a:lnTo>
                <a:lnTo>
                  <a:pt x="1729" y="2735"/>
                </a:lnTo>
                <a:lnTo>
                  <a:pt x="1712" y="2740"/>
                </a:lnTo>
                <a:lnTo>
                  <a:pt x="1702" y="2742"/>
                </a:lnTo>
                <a:lnTo>
                  <a:pt x="1700" y="2742"/>
                </a:lnTo>
                <a:lnTo>
                  <a:pt x="1699" y="2744"/>
                </a:lnTo>
                <a:lnTo>
                  <a:pt x="1697" y="2744"/>
                </a:lnTo>
                <a:lnTo>
                  <a:pt x="1630" y="2759"/>
                </a:lnTo>
                <a:lnTo>
                  <a:pt x="1630" y="5212"/>
                </a:lnTo>
                <a:lnTo>
                  <a:pt x="1634" y="5225"/>
                </a:lnTo>
                <a:lnTo>
                  <a:pt x="1636" y="5238"/>
                </a:lnTo>
                <a:lnTo>
                  <a:pt x="1653" y="5310"/>
                </a:lnTo>
                <a:lnTo>
                  <a:pt x="1678" y="5378"/>
                </a:lnTo>
                <a:lnTo>
                  <a:pt x="1712" y="5441"/>
                </a:lnTo>
                <a:lnTo>
                  <a:pt x="1752" y="5499"/>
                </a:lnTo>
                <a:lnTo>
                  <a:pt x="1799" y="5552"/>
                </a:lnTo>
                <a:lnTo>
                  <a:pt x="1854" y="5598"/>
                </a:lnTo>
                <a:lnTo>
                  <a:pt x="1912" y="5638"/>
                </a:lnTo>
                <a:lnTo>
                  <a:pt x="1977" y="5668"/>
                </a:lnTo>
                <a:lnTo>
                  <a:pt x="2045" y="5692"/>
                </a:lnTo>
                <a:lnTo>
                  <a:pt x="2115" y="5706"/>
                </a:lnTo>
                <a:lnTo>
                  <a:pt x="2188" y="5711"/>
                </a:lnTo>
                <a:lnTo>
                  <a:pt x="4850" y="5711"/>
                </a:lnTo>
                <a:lnTo>
                  <a:pt x="4946" y="5707"/>
                </a:lnTo>
                <a:lnTo>
                  <a:pt x="5035" y="5698"/>
                </a:lnTo>
                <a:lnTo>
                  <a:pt x="5118" y="5681"/>
                </a:lnTo>
                <a:lnTo>
                  <a:pt x="5196" y="5656"/>
                </a:lnTo>
                <a:lnTo>
                  <a:pt x="5264" y="5624"/>
                </a:lnTo>
                <a:lnTo>
                  <a:pt x="5328" y="5588"/>
                </a:lnTo>
                <a:lnTo>
                  <a:pt x="5383" y="5543"/>
                </a:lnTo>
                <a:lnTo>
                  <a:pt x="5432" y="5492"/>
                </a:lnTo>
                <a:lnTo>
                  <a:pt x="5474" y="5433"/>
                </a:lnTo>
                <a:lnTo>
                  <a:pt x="5510" y="5369"/>
                </a:lnTo>
                <a:lnTo>
                  <a:pt x="5538" y="5297"/>
                </a:lnTo>
                <a:lnTo>
                  <a:pt x="5559" y="5220"/>
                </a:lnTo>
                <a:lnTo>
                  <a:pt x="5574" y="5134"/>
                </a:lnTo>
                <a:lnTo>
                  <a:pt x="5574" y="5131"/>
                </a:lnTo>
                <a:lnTo>
                  <a:pt x="5574" y="5127"/>
                </a:lnTo>
                <a:lnTo>
                  <a:pt x="5918" y="2986"/>
                </a:lnTo>
                <a:lnTo>
                  <a:pt x="5926" y="2910"/>
                </a:lnTo>
                <a:lnTo>
                  <a:pt x="5924" y="2837"/>
                </a:lnTo>
                <a:lnTo>
                  <a:pt x="5911" y="2763"/>
                </a:lnTo>
                <a:lnTo>
                  <a:pt x="5892" y="2691"/>
                </a:lnTo>
                <a:lnTo>
                  <a:pt x="5862" y="2623"/>
                </a:lnTo>
                <a:lnTo>
                  <a:pt x="5824" y="2559"/>
                </a:lnTo>
                <a:lnTo>
                  <a:pt x="5778" y="2502"/>
                </a:lnTo>
                <a:lnTo>
                  <a:pt x="5726" y="2449"/>
                </a:lnTo>
                <a:lnTo>
                  <a:pt x="5673" y="2409"/>
                </a:lnTo>
                <a:lnTo>
                  <a:pt x="5618" y="2375"/>
                </a:lnTo>
                <a:lnTo>
                  <a:pt x="5559" y="2349"/>
                </a:lnTo>
                <a:lnTo>
                  <a:pt x="5497" y="2330"/>
                </a:lnTo>
                <a:lnTo>
                  <a:pt x="5434" y="2319"/>
                </a:lnTo>
                <a:lnTo>
                  <a:pt x="5372" y="2315"/>
                </a:lnTo>
                <a:lnTo>
                  <a:pt x="3872" y="2315"/>
                </a:lnTo>
                <a:lnTo>
                  <a:pt x="3830" y="2309"/>
                </a:lnTo>
                <a:lnTo>
                  <a:pt x="3794" y="2294"/>
                </a:lnTo>
                <a:lnTo>
                  <a:pt x="3764" y="2269"/>
                </a:lnTo>
                <a:lnTo>
                  <a:pt x="3739" y="2239"/>
                </a:lnTo>
                <a:lnTo>
                  <a:pt x="3724" y="2201"/>
                </a:lnTo>
                <a:lnTo>
                  <a:pt x="3719" y="2162"/>
                </a:lnTo>
                <a:lnTo>
                  <a:pt x="3719" y="1036"/>
                </a:lnTo>
                <a:lnTo>
                  <a:pt x="3715" y="940"/>
                </a:lnTo>
                <a:lnTo>
                  <a:pt x="3707" y="847"/>
                </a:lnTo>
                <a:lnTo>
                  <a:pt x="3692" y="764"/>
                </a:lnTo>
                <a:lnTo>
                  <a:pt x="3673" y="686"/>
                </a:lnTo>
                <a:lnTo>
                  <a:pt x="3647" y="616"/>
                </a:lnTo>
                <a:lnTo>
                  <a:pt x="3617" y="554"/>
                </a:lnTo>
                <a:lnTo>
                  <a:pt x="3581" y="499"/>
                </a:lnTo>
                <a:lnTo>
                  <a:pt x="3537" y="450"/>
                </a:lnTo>
                <a:lnTo>
                  <a:pt x="3490" y="410"/>
                </a:lnTo>
                <a:lnTo>
                  <a:pt x="3433" y="374"/>
                </a:lnTo>
                <a:lnTo>
                  <a:pt x="3373" y="346"/>
                </a:lnTo>
                <a:lnTo>
                  <a:pt x="3310" y="327"/>
                </a:lnTo>
                <a:lnTo>
                  <a:pt x="3248" y="316"/>
                </a:lnTo>
                <a:lnTo>
                  <a:pt x="3183" y="308"/>
                </a:lnTo>
                <a:lnTo>
                  <a:pt x="3123" y="306"/>
                </a:lnTo>
                <a:close/>
                <a:moveTo>
                  <a:pt x="3153" y="0"/>
                </a:moveTo>
                <a:lnTo>
                  <a:pt x="3225" y="4"/>
                </a:lnTo>
                <a:lnTo>
                  <a:pt x="3299" y="13"/>
                </a:lnTo>
                <a:lnTo>
                  <a:pt x="3374" y="28"/>
                </a:lnTo>
                <a:lnTo>
                  <a:pt x="3450" y="49"/>
                </a:lnTo>
                <a:lnTo>
                  <a:pt x="3526" y="77"/>
                </a:lnTo>
                <a:lnTo>
                  <a:pt x="3599" y="115"/>
                </a:lnTo>
                <a:lnTo>
                  <a:pt x="3671" y="161"/>
                </a:lnTo>
                <a:lnTo>
                  <a:pt x="3738" y="217"/>
                </a:lnTo>
                <a:lnTo>
                  <a:pt x="3798" y="280"/>
                </a:lnTo>
                <a:lnTo>
                  <a:pt x="3851" y="350"/>
                </a:lnTo>
                <a:lnTo>
                  <a:pt x="3898" y="427"/>
                </a:lnTo>
                <a:lnTo>
                  <a:pt x="3936" y="511"/>
                </a:lnTo>
                <a:lnTo>
                  <a:pt x="3968" y="603"/>
                </a:lnTo>
                <a:lnTo>
                  <a:pt x="3993" y="702"/>
                </a:lnTo>
                <a:lnTo>
                  <a:pt x="4012" y="806"/>
                </a:lnTo>
                <a:lnTo>
                  <a:pt x="4021" y="919"/>
                </a:lnTo>
                <a:lnTo>
                  <a:pt x="4025" y="1036"/>
                </a:lnTo>
                <a:lnTo>
                  <a:pt x="4025" y="2008"/>
                </a:lnTo>
                <a:lnTo>
                  <a:pt x="5372" y="2008"/>
                </a:lnTo>
                <a:lnTo>
                  <a:pt x="5457" y="2014"/>
                </a:lnTo>
                <a:lnTo>
                  <a:pt x="5540" y="2027"/>
                </a:lnTo>
                <a:lnTo>
                  <a:pt x="5623" y="2048"/>
                </a:lnTo>
                <a:lnTo>
                  <a:pt x="5705" y="2078"/>
                </a:lnTo>
                <a:lnTo>
                  <a:pt x="5782" y="2116"/>
                </a:lnTo>
                <a:lnTo>
                  <a:pt x="5856" y="2162"/>
                </a:lnTo>
                <a:lnTo>
                  <a:pt x="5926" y="2216"/>
                </a:lnTo>
                <a:lnTo>
                  <a:pt x="5992" y="2279"/>
                </a:lnTo>
                <a:lnTo>
                  <a:pt x="6051" y="2347"/>
                </a:lnTo>
                <a:lnTo>
                  <a:pt x="6102" y="2423"/>
                </a:lnTo>
                <a:lnTo>
                  <a:pt x="6144" y="2502"/>
                </a:lnTo>
                <a:lnTo>
                  <a:pt x="6179" y="2585"/>
                </a:lnTo>
                <a:lnTo>
                  <a:pt x="6206" y="2672"/>
                </a:lnTo>
                <a:lnTo>
                  <a:pt x="6225" y="2761"/>
                </a:lnTo>
                <a:lnTo>
                  <a:pt x="6232" y="2852"/>
                </a:lnTo>
                <a:lnTo>
                  <a:pt x="6232" y="2943"/>
                </a:lnTo>
                <a:lnTo>
                  <a:pt x="6225" y="3035"/>
                </a:lnTo>
                <a:lnTo>
                  <a:pt x="5879" y="5172"/>
                </a:lnTo>
                <a:lnTo>
                  <a:pt x="5862" y="5276"/>
                </a:lnTo>
                <a:lnTo>
                  <a:pt x="5837" y="5375"/>
                </a:lnTo>
                <a:lnTo>
                  <a:pt x="5803" y="5467"/>
                </a:lnTo>
                <a:lnTo>
                  <a:pt x="5761" y="5552"/>
                </a:lnTo>
                <a:lnTo>
                  <a:pt x="5714" y="5630"/>
                </a:lnTo>
                <a:lnTo>
                  <a:pt x="5657" y="5702"/>
                </a:lnTo>
                <a:lnTo>
                  <a:pt x="5595" y="5766"/>
                </a:lnTo>
                <a:lnTo>
                  <a:pt x="5525" y="5825"/>
                </a:lnTo>
                <a:lnTo>
                  <a:pt x="5447" y="5874"/>
                </a:lnTo>
                <a:lnTo>
                  <a:pt x="5364" y="5917"/>
                </a:lnTo>
                <a:lnTo>
                  <a:pt x="5273" y="5953"/>
                </a:lnTo>
                <a:lnTo>
                  <a:pt x="5177" y="5982"/>
                </a:lnTo>
                <a:lnTo>
                  <a:pt x="5073" y="6001"/>
                </a:lnTo>
                <a:lnTo>
                  <a:pt x="4965" y="6014"/>
                </a:lnTo>
                <a:lnTo>
                  <a:pt x="4850" y="6018"/>
                </a:lnTo>
                <a:lnTo>
                  <a:pt x="2190" y="6018"/>
                </a:lnTo>
                <a:lnTo>
                  <a:pt x="2098" y="6012"/>
                </a:lnTo>
                <a:lnTo>
                  <a:pt x="2009" y="5999"/>
                </a:lnTo>
                <a:lnTo>
                  <a:pt x="1924" y="5974"/>
                </a:lnTo>
                <a:lnTo>
                  <a:pt x="1840" y="5942"/>
                </a:lnTo>
                <a:lnTo>
                  <a:pt x="1763" y="5902"/>
                </a:lnTo>
                <a:lnTo>
                  <a:pt x="1689" y="5855"/>
                </a:lnTo>
                <a:lnTo>
                  <a:pt x="1619" y="5802"/>
                </a:lnTo>
                <a:lnTo>
                  <a:pt x="1557" y="5742"/>
                </a:lnTo>
                <a:lnTo>
                  <a:pt x="1519" y="5779"/>
                </a:lnTo>
                <a:lnTo>
                  <a:pt x="1475" y="5812"/>
                </a:lnTo>
                <a:lnTo>
                  <a:pt x="1424" y="5834"/>
                </a:lnTo>
                <a:lnTo>
                  <a:pt x="1371" y="5849"/>
                </a:lnTo>
                <a:lnTo>
                  <a:pt x="1315" y="5855"/>
                </a:lnTo>
                <a:lnTo>
                  <a:pt x="316" y="5855"/>
                </a:lnTo>
                <a:lnTo>
                  <a:pt x="259" y="5849"/>
                </a:lnTo>
                <a:lnTo>
                  <a:pt x="206" y="5834"/>
                </a:lnTo>
                <a:lnTo>
                  <a:pt x="157" y="5812"/>
                </a:lnTo>
                <a:lnTo>
                  <a:pt x="113" y="5779"/>
                </a:lnTo>
                <a:lnTo>
                  <a:pt x="74" y="5742"/>
                </a:lnTo>
                <a:lnTo>
                  <a:pt x="44" y="5698"/>
                </a:lnTo>
                <a:lnTo>
                  <a:pt x="19" y="5649"/>
                </a:lnTo>
                <a:lnTo>
                  <a:pt x="6" y="5596"/>
                </a:lnTo>
                <a:lnTo>
                  <a:pt x="0" y="5539"/>
                </a:lnTo>
                <a:lnTo>
                  <a:pt x="0" y="2614"/>
                </a:lnTo>
                <a:lnTo>
                  <a:pt x="6" y="2557"/>
                </a:lnTo>
                <a:lnTo>
                  <a:pt x="19" y="2504"/>
                </a:lnTo>
                <a:lnTo>
                  <a:pt x="44" y="2455"/>
                </a:lnTo>
                <a:lnTo>
                  <a:pt x="74" y="2411"/>
                </a:lnTo>
                <a:lnTo>
                  <a:pt x="113" y="2373"/>
                </a:lnTo>
                <a:lnTo>
                  <a:pt x="157" y="2341"/>
                </a:lnTo>
                <a:lnTo>
                  <a:pt x="206" y="2319"/>
                </a:lnTo>
                <a:lnTo>
                  <a:pt x="259" y="2303"/>
                </a:lnTo>
                <a:lnTo>
                  <a:pt x="316" y="2298"/>
                </a:lnTo>
                <a:lnTo>
                  <a:pt x="1311" y="2298"/>
                </a:lnTo>
                <a:lnTo>
                  <a:pt x="1368" y="2303"/>
                </a:lnTo>
                <a:lnTo>
                  <a:pt x="1421" y="2319"/>
                </a:lnTo>
                <a:lnTo>
                  <a:pt x="1470" y="2341"/>
                </a:lnTo>
                <a:lnTo>
                  <a:pt x="1515" y="2371"/>
                </a:lnTo>
                <a:lnTo>
                  <a:pt x="1553" y="2411"/>
                </a:lnTo>
                <a:lnTo>
                  <a:pt x="1583" y="2455"/>
                </a:lnTo>
                <a:lnTo>
                  <a:pt x="1621" y="2445"/>
                </a:lnTo>
                <a:lnTo>
                  <a:pt x="1634" y="2441"/>
                </a:lnTo>
                <a:lnTo>
                  <a:pt x="1657" y="2434"/>
                </a:lnTo>
                <a:lnTo>
                  <a:pt x="1689" y="2423"/>
                </a:lnTo>
                <a:lnTo>
                  <a:pt x="1729" y="2407"/>
                </a:lnTo>
                <a:lnTo>
                  <a:pt x="1776" y="2387"/>
                </a:lnTo>
                <a:lnTo>
                  <a:pt x="1831" y="2364"/>
                </a:lnTo>
                <a:lnTo>
                  <a:pt x="1890" y="2336"/>
                </a:lnTo>
                <a:lnTo>
                  <a:pt x="1952" y="2303"/>
                </a:lnTo>
                <a:lnTo>
                  <a:pt x="2016" y="2267"/>
                </a:lnTo>
                <a:lnTo>
                  <a:pt x="2084" y="2226"/>
                </a:lnTo>
                <a:lnTo>
                  <a:pt x="2153" y="2179"/>
                </a:lnTo>
                <a:lnTo>
                  <a:pt x="2247" y="2105"/>
                </a:lnTo>
                <a:lnTo>
                  <a:pt x="2332" y="2027"/>
                </a:lnTo>
                <a:lnTo>
                  <a:pt x="2408" y="1948"/>
                </a:lnTo>
                <a:lnTo>
                  <a:pt x="2474" y="1863"/>
                </a:lnTo>
                <a:lnTo>
                  <a:pt x="2529" y="1776"/>
                </a:lnTo>
                <a:lnTo>
                  <a:pt x="2574" y="1683"/>
                </a:lnTo>
                <a:lnTo>
                  <a:pt x="2610" y="1589"/>
                </a:lnTo>
                <a:lnTo>
                  <a:pt x="2635" y="1490"/>
                </a:lnTo>
                <a:lnTo>
                  <a:pt x="2650" y="1390"/>
                </a:lnTo>
                <a:lnTo>
                  <a:pt x="2656" y="1284"/>
                </a:lnTo>
                <a:lnTo>
                  <a:pt x="2656" y="197"/>
                </a:lnTo>
                <a:lnTo>
                  <a:pt x="2661" y="159"/>
                </a:lnTo>
                <a:lnTo>
                  <a:pt x="2675" y="123"/>
                </a:lnTo>
                <a:lnTo>
                  <a:pt x="2697" y="93"/>
                </a:lnTo>
                <a:lnTo>
                  <a:pt x="2728" y="68"/>
                </a:lnTo>
                <a:lnTo>
                  <a:pt x="2763" y="51"/>
                </a:lnTo>
                <a:lnTo>
                  <a:pt x="2773" y="49"/>
                </a:lnTo>
                <a:lnTo>
                  <a:pt x="2794" y="43"/>
                </a:lnTo>
                <a:lnTo>
                  <a:pt x="2822" y="36"/>
                </a:lnTo>
                <a:lnTo>
                  <a:pt x="2862" y="26"/>
                </a:lnTo>
                <a:lnTo>
                  <a:pt x="2909" y="19"/>
                </a:lnTo>
                <a:lnTo>
                  <a:pt x="2962" y="11"/>
                </a:lnTo>
                <a:lnTo>
                  <a:pt x="3021" y="4"/>
                </a:lnTo>
                <a:lnTo>
                  <a:pt x="3085" y="2"/>
                </a:lnTo>
                <a:lnTo>
                  <a:pt x="315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F9A35E27-7095-5446-AC50-36E568EC58D0}"/>
              </a:ext>
            </a:extLst>
          </p:cNvPr>
          <p:cNvGrpSpPr/>
          <p:nvPr/>
        </p:nvGrpSpPr>
        <p:grpSpPr>
          <a:xfrm>
            <a:off x="3768844" y="4607882"/>
            <a:ext cx="387810" cy="211995"/>
            <a:chOff x="10055225" y="7335838"/>
            <a:chExt cx="4968875" cy="2716213"/>
          </a:xfrm>
          <a:solidFill>
            <a:schemeClr val="bg2"/>
          </a:solidFill>
        </p:grpSpPr>
        <p:sp>
          <p:nvSpPr>
            <p:cNvPr id="77" name="Freeform 50">
              <a:extLst>
                <a:ext uri="{FF2B5EF4-FFF2-40B4-BE49-F238E27FC236}">
                  <a16:creationId xmlns:a16="http://schemas.microsoft.com/office/drawing/2014/main" xmlns="" id="{44FF33EB-4F05-A54B-855E-EBF99CF9F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0675" y="7335838"/>
              <a:ext cx="4543425" cy="2716213"/>
            </a:xfrm>
            <a:custGeom>
              <a:avLst/>
              <a:gdLst>
                <a:gd name="T0" fmla="*/ 4593 w 5725"/>
                <a:gd name="T1" fmla="*/ 2745 h 3421"/>
                <a:gd name="T2" fmla="*/ 4515 w 5725"/>
                <a:gd name="T3" fmla="*/ 2908 h 3421"/>
                <a:gd name="T4" fmla="*/ 4593 w 5725"/>
                <a:gd name="T5" fmla="*/ 3070 h 3421"/>
                <a:gd name="T6" fmla="*/ 4772 w 5725"/>
                <a:gd name="T7" fmla="*/ 3112 h 3421"/>
                <a:gd name="T8" fmla="*/ 4911 w 5725"/>
                <a:gd name="T9" fmla="*/ 2999 h 3421"/>
                <a:gd name="T10" fmla="*/ 4913 w 5725"/>
                <a:gd name="T11" fmla="*/ 2815 h 3421"/>
                <a:gd name="T12" fmla="*/ 4772 w 5725"/>
                <a:gd name="T13" fmla="*/ 2705 h 3421"/>
                <a:gd name="T14" fmla="*/ 1784 w 5725"/>
                <a:gd name="T15" fmla="*/ 2720 h 3421"/>
                <a:gd name="T16" fmla="*/ 1672 w 5725"/>
                <a:gd name="T17" fmla="*/ 2861 h 3421"/>
                <a:gd name="T18" fmla="*/ 1714 w 5725"/>
                <a:gd name="T19" fmla="*/ 3037 h 3421"/>
                <a:gd name="T20" fmla="*/ 1876 w 5725"/>
                <a:gd name="T21" fmla="*/ 3117 h 3421"/>
                <a:gd name="T22" fmla="*/ 2039 w 5725"/>
                <a:gd name="T23" fmla="*/ 3037 h 3421"/>
                <a:gd name="T24" fmla="*/ 2079 w 5725"/>
                <a:gd name="T25" fmla="*/ 2861 h 3421"/>
                <a:gd name="T26" fmla="*/ 1967 w 5725"/>
                <a:gd name="T27" fmla="*/ 2720 h 3421"/>
                <a:gd name="T28" fmla="*/ 4129 w 5725"/>
                <a:gd name="T29" fmla="*/ 2714 h 3421"/>
                <a:gd name="T30" fmla="*/ 4357 w 5725"/>
                <a:gd name="T31" fmla="*/ 2547 h 3421"/>
                <a:gd name="T32" fmla="*/ 4586 w 5725"/>
                <a:gd name="T33" fmla="*/ 2410 h 3421"/>
                <a:gd name="T34" fmla="*/ 4863 w 5725"/>
                <a:gd name="T35" fmla="*/ 2410 h 3421"/>
                <a:gd name="T36" fmla="*/ 5091 w 5725"/>
                <a:gd name="T37" fmla="*/ 2547 h 3421"/>
                <a:gd name="T38" fmla="*/ 5417 w 5725"/>
                <a:gd name="T39" fmla="*/ 2714 h 3421"/>
                <a:gd name="T40" fmla="*/ 5384 w 5725"/>
                <a:gd name="T41" fmla="*/ 1304 h 3421"/>
                <a:gd name="T42" fmla="*/ 5246 w 5725"/>
                <a:gd name="T43" fmla="*/ 1017 h 3421"/>
                <a:gd name="T44" fmla="*/ 5010 w 5725"/>
                <a:gd name="T45" fmla="*/ 848 h 3421"/>
                <a:gd name="T46" fmla="*/ 4129 w 5725"/>
                <a:gd name="T47" fmla="*/ 808 h 3421"/>
                <a:gd name="T48" fmla="*/ 4051 w 5725"/>
                <a:gd name="T49" fmla="*/ 21 h 3421"/>
                <a:gd name="T50" fmla="*/ 4127 w 5725"/>
                <a:gd name="T51" fmla="*/ 152 h 3421"/>
                <a:gd name="T52" fmla="*/ 4966 w 5725"/>
                <a:gd name="T53" fmla="*/ 519 h 3421"/>
                <a:gd name="T54" fmla="*/ 5310 w 5725"/>
                <a:gd name="T55" fmla="*/ 663 h 3421"/>
                <a:gd name="T56" fmla="*/ 5556 w 5725"/>
                <a:gd name="T57" fmla="*/ 927 h 3421"/>
                <a:gd name="T58" fmla="*/ 5692 w 5725"/>
                <a:gd name="T59" fmla="*/ 1277 h 3421"/>
                <a:gd name="T60" fmla="*/ 5725 w 5725"/>
                <a:gd name="T61" fmla="*/ 2866 h 3421"/>
                <a:gd name="T62" fmla="*/ 5649 w 5725"/>
                <a:gd name="T63" fmla="*/ 2999 h 3421"/>
                <a:gd name="T64" fmla="*/ 5207 w 5725"/>
                <a:gd name="T65" fmla="*/ 3087 h 3421"/>
                <a:gd name="T66" fmla="*/ 5048 w 5725"/>
                <a:gd name="T67" fmla="*/ 3307 h 3421"/>
                <a:gd name="T68" fmla="*/ 4797 w 5725"/>
                <a:gd name="T69" fmla="*/ 3418 h 3421"/>
                <a:gd name="T70" fmla="*/ 4517 w 5725"/>
                <a:gd name="T71" fmla="*/ 3380 h 3421"/>
                <a:gd name="T72" fmla="*/ 4306 w 5725"/>
                <a:gd name="T73" fmla="*/ 3209 h 3421"/>
                <a:gd name="T74" fmla="*/ 2379 w 5725"/>
                <a:gd name="T75" fmla="*/ 3020 h 3421"/>
                <a:gd name="T76" fmla="*/ 2250 w 5725"/>
                <a:gd name="T77" fmla="*/ 3262 h 3421"/>
                <a:gd name="T78" fmla="*/ 2018 w 5725"/>
                <a:gd name="T79" fmla="*/ 3402 h 3421"/>
                <a:gd name="T80" fmla="*/ 1735 w 5725"/>
                <a:gd name="T81" fmla="*/ 3402 h 3421"/>
                <a:gd name="T82" fmla="*/ 1501 w 5725"/>
                <a:gd name="T83" fmla="*/ 3262 h 3421"/>
                <a:gd name="T84" fmla="*/ 1372 w 5725"/>
                <a:gd name="T85" fmla="*/ 3020 h 3421"/>
                <a:gd name="T86" fmla="*/ 797 w 5725"/>
                <a:gd name="T87" fmla="*/ 2975 h 3421"/>
                <a:gd name="T88" fmla="*/ 752 w 5725"/>
                <a:gd name="T89" fmla="*/ 2332 h 3421"/>
                <a:gd name="T90" fmla="*/ 44 w 5725"/>
                <a:gd name="T91" fmla="*/ 2287 h 3421"/>
                <a:gd name="T92" fmla="*/ 4 w 5725"/>
                <a:gd name="T93" fmla="*/ 2136 h 3421"/>
                <a:gd name="T94" fmla="*/ 113 w 5725"/>
                <a:gd name="T95" fmla="*/ 2030 h 3421"/>
                <a:gd name="T96" fmla="*/ 984 w 5725"/>
                <a:gd name="T97" fmla="*/ 2045 h 3421"/>
                <a:gd name="T98" fmla="*/ 1060 w 5725"/>
                <a:gd name="T99" fmla="*/ 2178 h 3421"/>
                <a:gd name="T100" fmla="*/ 1396 w 5725"/>
                <a:gd name="T101" fmla="*/ 2718 h 3421"/>
                <a:gd name="T102" fmla="*/ 1556 w 5725"/>
                <a:gd name="T103" fmla="*/ 2503 h 3421"/>
                <a:gd name="T104" fmla="*/ 1805 w 5725"/>
                <a:gd name="T105" fmla="*/ 2397 h 3421"/>
                <a:gd name="T106" fmla="*/ 2079 w 5725"/>
                <a:gd name="T107" fmla="*/ 2433 h 3421"/>
                <a:gd name="T108" fmla="*/ 2288 w 5725"/>
                <a:gd name="T109" fmla="*/ 2598 h 3421"/>
                <a:gd name="T110" fmla="*/ 2374 w 5725"/>
                <a:gd name="T111" fmla="*/ 2714 h 3421"/>
                <a:gd name="T112" fmla="*/ 1060 w 5725"/>
                <a:gd name="T113" fmla="*/ 842 h 3421"/>
                <a:gd name="T114" fmla="*/ 984 w 5725"/>
                <a:gd name="T115" fmla="*/ 975 h 3421"/>
                <a:gd name="T116" fmla="*/ 113 w 5725"/>
                <a:gd name="T117" fmla="*/ 990 h 3421"/>
                <a:gd name="T118" fmla="*/ 4 w 5725"/>
                <a:gd name="T119" fmla="*/ 882 h 3421"/>
                <a:gd name="T120" fmla="*/ 44 w 5725"/>
                <a:gd name="T121" fmla="*/ 733 h 3421"/>
                <a:gd name="T122" fmla="*/ 752 w 5725"/>
                <a:gd name="T123" fmla="*/ 688 h 3421"/>
                <a:gd name="T124" fmla="*/ 797 w 5725"/>
                <a:gd name="T125" fmla="*/ 43 h 3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5" h="3421">
                  <a:moveTo>
                    <a:pt x="4724" y="2699"/>
                  </a:moveTo>
                  <a:lnTo>
                    <a:pt x="4677" y="2705"/>
                  </a:lnTo>
                  <a:lnTo>
                    <a:pt x="4633" y="2720"/>
                  </a:lnTo>
                  <a:lnTo>
                    <a:pt x="4593" y="2745"/>
                  </a:lnTo>
                  <a:lnTo>
                    <a:pt x="4561" y="2777"/>
                  </a:lnTo>
                  <a:lnTo>
                    <a:pt x="4536" y="2815"/>
                  </a:lnTo>
                  <a:lnTo>
                    <a:pt x="4521" y="2861"/>
                  </a:lnTo>
                  <a:lnTo>
                    <a:pt x="4515" y="2908"/>
                  </a:lnTo>
                  <a:lnTo>
                    <a:pt x="4521" y="2956"/>
                  </a:lnTo>
                  <a:lnTo>
                    <a:pt x="4536" y="2999"/>
                  </a:lnTo>
                  <a:lnTo>
                    <a:pt x="4561" y="3037"/>
                  </a:lnTo>
                  <a:lnTo>
                    <a:pt x="4593" y="3070"/>
                  </a:lnTo>
                  <a:lnTo>
                    <a:pt x="4633" y="3095"/>
                  </a:lnTo>
                  <a:lnTo>
                    <a:pt x="4677" y="3112"/>
                  </a:lnTo>
                  <a:lnTo>
                    <a:pt x="4724" y="3117"/>
                  </a:lnTo>
                  <a:lnTo>
                    <a:pt x="4772" y="3112"/>
                  </a:lnTo>
                  <a:lnTo>
                    <a:pt x="4816" y="3095"/>
                  </a:lnTo>
                  <a:lnTo>
                    <a:pt x="4854" y="3070"/>
                  </a:lnTo>
                  <a:lnTo>
                    <a:pt x="4886" y="3037"/>
                  </a:lnTo>
                  <a:lnTo>
                    <a:pt x="4911" y="2999"/>
                  </a:lnTo>
                  <a:lnTo>
                    <a:pt x="4928" y="2956"/>
                  </a:lnTo>
                  <a:lnTo>
                    <a:pt x="4934" y="2908"/>
                  </a:lnTo>
                  <a:lnTo>
                    <a:pt x="4928" y="2861"/>
                  </a:lnTo>
                  <a:lnTo>
                    <a:pt x="4913" y="2815"/>
                  </a:lnTo>
                  <a:lnTo>
                    <a:pt x="4888" y="2777"/>
                  </a:lnTo>
                  <a:lnTo>
                    <a:pt x="4856" y="2745"/>
                  </a:lnTo>
                  <a:lnTo>
                    <a:pt x="4816" y="2720"/>
                  </a:lnTo>
                  <a:lnTo>
                    <a:pt x="4772" y="2705"/>
                  </a:lnTo>
                  <a:lnTo>
                    <a:pt x="4724" y="2699"/>
                  </a:lnTo>
                  <a:close/>
                  <a:moveTo>
                    <a:pt x="1876" y="2699"/>
                  </a:moveTo>
                  <a:lnTo>
                    <a:pt x="1828" y="2705"/>
                  </a:lnTo>
                  <a:lnTo>
                    <a:pt x="1784" y="2720"/>
                  </a:lnTo>
                  <a:lnTo>
                    <a:pt x="1746" y="2745"/>
                  </a:lnTo>
                  <a:lnTo>
                    <a:pt x="1714" y="2777"/>
                  </a:lnTo>
                  <a:lnTo>
                    <a:pt x="1689" y="2815"/>
                  </a:lnTo>
                  <a:lnTo>
                    <a:pt x="1672" y="2861"/>
                  </a:lnTo>
                  <a:lnTo>
                    <a:pt x="1666" y="2908"/>
                  </a:lnTo>
                  <a:lnTo>
                    <a:pt x="1672" y="2956"/>
                  </a:lnTo>
                  <a:lnTo>
                    <a:pt x="1689" y="2999"/>
                  </a:lnTo>
                  <a:lnTo>
                    <a:pt x="1714" y="3037"/>
                  </a:lnTo>
                  <a:lnTo>
                    <a:pt x="1746" y="3070"/>
                  </a:lnTo>
                  <a:lnTo>
                    <a:pt x="1784" y="3095"/>
                  </a:lnTo>
                  <a:lnTo>
                    <a:pt x="1828" y="3112"/>
                  </a:lnTo>
                  <a:lnTo>
                    <a:pt x="1876" y="3117"/>
                  </a:lnTo>
                  <a:lnTo>
                    <a:pt x="1923" y="3112"/>
                  </a:lnTo>
                  <a:lnTo>
                    <a:pt x="1967" y="3095"/>
                  </a:lnTo>
                  <a:lnTo>
                    <a:pt x="2007" y="3070"/>
                  </a:lnTo>
                  <a:lnTo>
                    <a:pt x="2039" y="3037"/>
                  </a:lnTo>
                  <a:lnTo>
                    <a:pt x="2064" y="2999"/>
                  </a:lnTo>
                  <a:lnTo>
                    <a:pt x="2079" y="2956"/>
                  </a:lnTo>
                  <a:lnTo>
                    <a:pt x="2085" y="2908"/>
                  </a:lnTo>
                  <a:lnTo>
                    <a:pt x="2079" y="2861"/>
                  </a:lnTo>
                  <a:lnTo>
                    <a:pt x="2064" y="2815"/>
                  </a:lnTo>
                  <a:lnTo>
                    <a:pt x="2039" y="2777"/>
                  </a:lnTo>
                  <a:lnTo>
                    <a:pt x="2007" y="2745"/>
                  </a:lnTo>
                  <a:lnTo>
                    <a:pt x="1967" y="2720"/>
                  </a:lnTo>
                  <a:lnTo>
                    <a:pt x="1923" y="2705"/>
                  </a:lnTo>
                  <a:lnTo>
                    <a:pt x="1876" y="2699"/>
                  </a:lnTo>
                  <a:close/>
                  <a:moveTo>
                    <a:pt x="4129" y="808"/>
                  </a:moveTo>
                  <a:lnTo>
                    <a:pt x="4129" y="2714"/>
                  </a:lnTo>
                  <a:lnTo>
                    <a:pt x="4247" y="2714"/>
                  </a:lnTo>
                  <a:lnTo>
                    <a:pt x="4276" y="2653"/>
                  </a:lnTo>
                  <a:lnTo>
                    <a:pt x="4314" y="2596"/>
                  </a:lnTo>
                  <a:lnTo>
                    <a:pt x="4357" y="2547"/>
                  </a:lnTo>
                  <a:lnTo>
                    <a:pt x="4407" y="2501"/>
                  </a:lnTo>
                  <a:lnTo>
                    <a:pt x="4462" y="2463"/>
                  </a:lnTo>
                  <a:lnTo>
                    <a:pt x="4523" y="2433"/>
                  </a:lnTo>
                  <a:lnTo>
                    <a:pt x="4586" y="2410"/>
                  </a:lnTo>
                  <a:lnTo>
                    <a:pt x="4654" y="2397"/>
                  </a:lnTo>
                  <a:lnTo>
                    <a:pt x="4724" y="2391"/>
                  </a:lnTo>
                  <a:lnTo>
                    <a:pt x="4795" y="2397"/>
                  </a:lnTo>
                  <a:lnTo>
                    <a:pt x="4863" y="2410"/>
                  </a:lnTo>
                  <a:lnTo>
                    <a:pt x="4926" y="2433"/>
                  </a:lnTo>
                  <a:lnTo>
                    <a:pt x="4987" y="2463"/>
                  </a:lnTo>
                  <a:lnTo>
                    <a:pt x="5042" y="2503"/>
                  </a:lnTo>
                  <a:lnTo>
                    <a:pt x="5091" y="2547"/>
                  </a:lnTo>
                  <a:lnTo>
                    <a:pt x="5135" y="2598"/>
                  </a:lnTo>
                  <a:lnTo>
                    <a:pt x="5173" y="2653"/>
                  </a:lnTo>
                  <a:lnTo>
                    <a:pt x="5202" y="2714"/>
                  </a:lnTo>
                  <a:lnTo>
                    <a:pt x="5417" y="2714"/>
                  </a:lnTo>
                  <a:lnTo>
                    <a:pt x="5417" y="1591"/>
                  </a:lnTo>
                  <a:lnTo>
                    <a:pt x="5413" y="1490"/>
                  </a:lnTo>
                  <a:lnTo>
                    <a:pt x="5403" y="1393"/>
                  </a:lnTo>
                  <a:lnTo>
                    <a:pt x="5384" y="1304"/>
                  </a:lnTo>
                  <a:lnTo>
                    <a:pt x="5360" y="1222"/>
                  </a:lnTo>
                  <a:lnTo>
                    <a:pt x="5329" y="1146"/>
                  </a:lnTo>
                  <a:lnTo>
                    <a:pt x="5291" y="1078"/>
                  </a:lnTo>
                  <a:lnTo>
                    <a:pt x="5246" y="1017"/>
                  </a:lnTo>
                  <a:lnTo>
                    <a:pt x="5196" y="962"/>
                  </a:lnTo>
                  <a:lnTo>
                    <a:pt x="5139" y="916"/>
                  </a:lnTo>
                  <a:lnTo>
                    <a:pt x="5076" y="878"/>
                  </a:lnTo>
                  <a:lnTo>
                    <a:pt x="5010" y="848"/>
                  </a:lnTo>
                  <a:lnTo>
                    <a:pt x="4936" y="827"/>
                  </a:lnTo>
                  <a:lnTo>
                    <a:pt x="4858" y="813"/>
                  </a:lnTo>
                  <a:lnTo>
                    <a:pt x="4774" y="808"/>
                  </a:lnTo>
                  <a:lnTo>
                    <a:pt x="4129" y="808"/>
                  </a:lnTo>
                  <a:close/>
                  <a:moveTo>
                    <a:pt x="906" y="0"/>
                  </a:moveTo>
                  <a:lnTo>
                    <a:pt x="3973" y="0"/>
                  </a:lnTo>
                  <a:lnTo>
                    <a:pt x="4015" y="5"/>
                  </a:lnTo>
                  <a:lnTo>
                    <a:pt x="4051" y="21"/>
                  </a:lnTo>
                  <a:lnTo>
                    <a:pt x="4082" y="43"/>
                  </a:lnTo>
                  <a:lnTo>
                    <a:pt x="4106" y="76"/>
                  </a:lnTo>
                  <a:lnTo>
                    <a:pt x="4122" y="112"/>
                  </a:lnTo>
                  <a:lnTo>
                    <a:pt x="4127" y="152"/>
                  </a:lnTo>
                  <a:lnTo>
                    <a:pt x="4127" y="502"/>
                  </a:lnTo>
                  <a:lnTo>
                    <a:pt x="4772" y="502"/>
                  </a:lnTo>
                  <a:lnTo>
                    <a:pt x="4871" y="505"/>
                  </a:lnTo>
                  <a:lnTo>
                    <a:pt x="4966" y="519"/>
                  </a:lnTo>
                  <a:lnTo>
                    <a:pt x="5059" y="543"/>
                  </a:lnTo>
                  <a:lnTo>
                    <a:pt x="5147" y="574"/>
                  </a:lnTo>
                  <a:lnTo>
                    <a:pt x="5230" y="614"/>
                  </a:lnTo>
                  <a:lnTo>
                    <a:pt x="5310" y="663"/>
                  </a:lnTo>
                  <a:lnTo>
                    <a:pt x="5382" y="720"/>
                  </a:lnTo>
                  <a:lnTo>
                    <a:pt x="5449" y="785"/>
                  </a:lnTo>
                  <a:lnTo>
                    <a:pt x="5506" y="853"/>
                  </a:lnTo>
                  <a:lnTo>
                    <a:pt x="5556" y="927"/>
                  </a:lnTo>
                  <a:lnTo>
                    <a:pt x="5601" y="1007"/>
                  </a:lnTo>
                  <a:lnTo>
                    <a:pt x="5637" y="1091"/>
                  </a:lnTo>
                  <a:lnTo>
                    <a:pt x="5670" y="1182"/>
                  </a:lnTo>
                  <a:lnTo>
                    <a:pt x="5692" y="1277"/>
                  </a:lnTo>
                  <a:lnTo>
                    <a:pt x="5711" y="1378"/>
                  </a:lnTo>
                  <a:lnTo>
                    <a:pt x="5721" y="1482"/>
                  </a:lnTo>
                  <a:lnTo>
                    <a:pt x="5725" y="1591"/>
                  </a:lnTo>
                  <a:lnTo>
                    <a:pt x="5725" y="2866"/>
                  </a:lnTo>
                  <a:lnTo>
                    <a:pt x="5719" y="2908"/>
                  </a:lnTo>
                  <a:lnTo>
                    <a:pt x="5704" y="2944"/>
                  </a:lnTo>
                  <a:lnTo>
                    <a:pt x="5679" y="2975"/>
                  </a:lnTo>
                  <a:lnTo>
                    <a:pt x="5649" y="2999"/>
                  </a:lnTo>
                  <a:lnTo>
                    <a:pt x="5613" y="3015"/>
                  </a:lnTo>
                  <a:lnTo>
                    <a:pt x="5571" y="3020"/>
                  </a:lnTo>
                  <a:lnTo>
                    <a:pt x="5228" y="3020"/>
                  </a:lnTo>
                  <a:lnTo>
                    <a:pt x="5207" y="3087"/>
                  </a:lnTo>
                  <a:lnTo>
                    <a:pt x="5179" y="3152"/>
                  </a:lnTo>
                  <a:lnTo>
                    <a:pt x="5143" y="3209"/>
                  </a:lnTo>
                  <a:lnTo>
                    <a:pt x="5099" y="3262"/>
                  </a:lnTo>
                  <a:lnTo>
                    <a:pt x="5048" y="3307"/>
                  </a:lnTo>
                  <a:lnTo>
                    <a:pt x="4993" y="3347"/>
                  </a:lnTo>
                  <a:lnTo>
                    <a:pt x="4932" y="3380"/>
                  </a:lnTo>
                  <a:lnTo>
                    <a:pt x="4865" y="3402"/>
                  </a:lnTo>
                  <a:lnTo>
                    <a:pt x="4797" y="3418"/>
                  </a:lnTo>
                  <a:lnTo>
                    <a:pt x="4724" y="3421"/>
                  </a:lnTo>
                  <a:lnTo>
                    <a:pt x="4652" y="3418"/>
                  </a:lnTo>
                  <a:lnTo>
                    <a:pt x="4582" y="3402"/>
                  </a:lnTo>
                  <a:lnTo>
                    <a:pt x="4517" y="3380"/>
                  </a:lnTo>
                  <a:lnTo>
                    <a:pt x="4456" y="3347"/>
                  </a:lnTo>
                  <a:lnTo>
                    <a:pt x="4399" y="3307"/>
                  </a:lnTo>
                  <a:lnTo>
                    <a:pt x="4350" y="3262"/>
                  </a:lnTo>
                  <a:lnTo>
                    <a:pt x="4306" y="3209"/>
                  </a:lnTo>
                  <a:lnTo>
                    <a:pt x="4270" y="3150"/>
                  </a:lnTo>
                  <a:lnTo>
                    <a:pt x="4241" y="3087"/>
                  </a:lnTo>
                  <a:lnTo>
                    <a:pt x="4220" y="3020"/>
                  </a:lnTo>
                  <a:lnTo>
                    <a:pt x="2379" y="3020"/>
                  </a:lnTo>
                  <a:lnTo>
                    <a:pt x="2359" y="3087"/>
                  </a:lnTo>
                  <a:lnTo>
                    <a:pt x="2330" y="3152"/>
                  </a:lnTo>
                  <a:lnTo>
                    <a:pt x="2294" y="3209"/>
                  </a:lnTo>
                  <a:lnTo>
                    <a:pt x="2250" y="3262"/>
                  </a:lnTo>
                  <a:lnTo>
                    <a:pt x="2201" y="3307"/>
                  </a:lnTo>
                  <a:lnTo>
                    <a:pt x="2144" y="3347"/>
                  </a:lnTo>
                  <a:lnTo>
                    <a:pt x="2083" y="3380"/>
                  </a:lnTo>
                  <a:lnTo>
                    <a:pt x="2018" y="3402"/>
                  </a:lnTo>
                  <a:lnTo>
                    <a:pt x="1948" y="3418"/>
                  </a:lnTo>
                  <a:lnTo>
                    <a:pt x="1876" y="3421"/>
                  </a:lnTo>
                  <a:lnTo>
                    <a:pt x="1803" y="3418"/>
                  </a:lnTo>
                  <a:lnTo>
                    <a:pt x="1735" y="3402"/>
                  </a:lnTo>
                  <a:lnTo>
                    <a:pt x="1668" y="3380"/>
                  </a:lnTo>
                  <a:lnTo>
                    <a:pt x="1607" y="3347"/>
                  </a:lnTo>
                  <a:lnTo>
                    <a:pt x="1550" y="3307"/>
                  </a:lnTo>
                  <a:lnTo>
                    <a:pt x="1501" y="3262"/>
                  </a:lnTo>
                  <a:lnTo>
                    <a:pt x="1457" y="3209"/>
                  </a:lnTo>
                  <a:lnTo>
                    <a:pt x="1421" y="3152"/>
                  </a:lnTo>
                  <a:lnTo>
                    <a:pt x="1392" y="3087"/>
                  </a:lnTo>
                  <a:lnTo>
                    <a:pt x="1372" y="3020"/>
                  </a:lnTo>
                  <a:lnTo>
                    <a:pt x="906" y="3020"/>
                  </a:lnTo>
                  <a:lnTo>
                    <a:pt x="864" y="3015"/>
                  </a:lnTo>
                  <a:lnTo>
                    <a:pt x="828" y="2999"/>
                  </a:lnTo>
                  <a:lnTo>
                    <a:pt x="797" y="2975"/>
                  </a:lnTo>
                  <a:lnTo>
                    <a:pt x="772" y="2944"/>
                  </a:lnTo>
                  <a:lnTo>
                    <a:pt x="757" y="2908"/>
                  </a:lnTo>
                  <a:lnTo>
                    <a:pt x="752" y="2866"/>
                  </a:lnTo>
                  <a:lnTo>
                    <a:pt x="752" y="2332"/>
                  </a:lnTo>
                  <a:lnTo>
                    <a:pt x="152" y="2332"/>
                  </a:lnTo>
                  <a:lnTo>
                    <a:pt x="113" y="2327"/>
                  </a:lnTo>
                  <a:lnTo>
                    <a:pt x="76" y="2311"/>
                  </a:lnTo>
                  <a:lnTo>
                    <a:pt x="44" y="2287"/>
                  </a:lnTo>
                  <a:lnTo>
                    <a:pt x="21" y="2256"/>
                  </a:lnTo>
                  <a:lnTo>
                    <a:pt x="4" y="2218"/>
                  </a:lnTo>
                  <a:lnTo>
                    <a:pt x="0" y="2178"/>
                  </a:lnTo>
                  <a:lnTo>
                    <a:pt x="4" y="2136"/>
                  </a:lnTo>
                  <a:lnTo>
                    <a:pt x="21" y="2100"/>
                  </a:lnTo>
                  <a:lnTo>
                    <a:pt x="44" y="2070"/>
                  </a:lnTo>
                  <a:lnTo>
                    <a:pt x="76" y="2045"/>
                  </a:lnTo>
                  <a:lnTo>
                    <a:pt x="113" y="2030"/>
                  </a:lnTo>
                  <a:lnTo>
                    <a:pt x="152" y="2024"/>
                  </a:lnTo>
                  <a:lnTo>
                    <a:pt x="906" y="2024"/>
                  </a:lnTo>
                  <a:lnTo>
                    <a:pt x="947" y="2030"/>
                  </a:lnTo>
                  <a:lnTo>
                    <a:pt x="984" y="2045"/>
                  </a:lnTo>
                  <a:lnTo>
                    <a:pt x="1014" y="2070"/>
                  </a:lnTo>
                  <a:lnTo>
                    <a:pt x="1039" y="2100"/>
                  </a:lnTo>
                  <a:lnTo>
                    <a:pt x="1054" y="2136"/>
                  </a:lnTo>
                  <a:lnTo>
                    <a:pt x="1060" y="2178"/>
                  </a:lnTo>
                  <a:lnTo>
                    <a:pt x="1060" y="2714"/>
                  </a:lnTo>
                  <a:lnTo>
                    <a:pt x="1364" y="2714"/>
                  </a:lnTo>
                  <a:lnTo>
                    <a:pt x="1381" y="2716"/>
                  </a:lnTo>
                  <a:lnTo>
                    <a:pt x="1396" y="2718"/>
                  </a:lnTo>
                  <a:lnTo>
                    <a:pt x="1427" y="2657"/>
                  </a:lnTo>
                  <a:lnTo>
                    <a:pt x="1463" y="2600"/>
                  </a:lnTo>
                  <a:lnTo>
                    <a:pt x="1507" y="2549"/>
                  </a:lnTo>
                  <a:lnTo>
                    <a:pt x="1556" y="2503"/>
                  </a:lnTo>
                  <a:lnTo>
                    <a:pt x="1611" y="2465"/>
                  </a:lnTo>
                  <a:lnTo>
                    <a:pt x="1672" y="2435"/>
                  </a:lnTo>
                  <a:lnTo>
                    <a:pt x="1737" y="2410"/>
                  </a:lnTo>
                  <a:lnTo>
                    <a:pt x="1805" y="2397"/>
                  </a:lnTo>
                  <a:lnTo>
                    <a:pt x="1876" y="2391"/>
                  </a:lnTo>
                  <a:lnTo>
                    <a:pt x="1946" y="2397"/>
                  </a:lnTo>
                  <a:lnTo>
                    <a:pt x="2014" y="2410"/>
                  </a:lnTo>
                  <a:lnTo>
                    <a:pt x="2079" y="2433"/>
                  </a:lnTo>
                  <a:lnTo>
                    <a:pt x="2140" y="2465"/>
                  </a:lnTo>
                  <a:lnTo>
                    <a:pt x="2195" y="2503"/>
                  </a:lnTo>
                  <a:lnTo>
                    <a:pt x="2244" y="2547"/>
                  </a:lnTo>
                  <a:lnTo>
                    <a:pt x="2288" y="2598"/>
                  </a:lnTo>
                  <a:lnTo>
                    <a:pt x="2324" y="2655"/>
                  </a:lnTo>
                  <a:lnTo>
                    <a:pt x="2355" y="2716"/>
                  </a:lnTo>
                  <a:lnTo>
                    <a:pt x="2364" y="2714"/>
                  </a:lnTo>
                  <a:lnTo>
                    <a:pt x="2374" y="2714"/>
                  </a:lnTo>
                  <a:lnTo>
                    <a:pt x="3821" y="2714"/>
                  </a:lnTo>
                  <a:lnTo>
                    <a:pt x="3821" y="306"/>
                  </a:lnTo>
                  <a:lnTo>
                    <a:pt x="1060" y="306"/>
                  </a:lnTo>
                  <a:lnTo>
                    <a:pt x="1060" y="842"/>
                  </a:lnTo>
                  <a:lnTo>
                    <a:pt x="1054" y="882"/>
                  </a:lnTo>
                  <a:lnTo>
                    <a:pt x="1039" y="918"/>
                  </a:lnTo>
                  <a:lnTo>
                    <a:pt x="1014" y="950"/>
                  </a:lnTo>
                  <a:lnTo>
                    <a:pt x="984" y="975"/>
                  </a:lnTo>
                  <a:lnTo>
                    <a:pt x="947" y="990"/>
                  </a:lnTo>
                  <a:lnTo>
                    <a:pt x="906" y="996"/>
                  </a:lnTo>
                  <a:lnTo>
                    <a:pt x="152" y="996"/>
                  </a:lnTo>
                  <a:lnTo>
                    <a:pt x="113" y="990"/>
                  </a:lnTo>
                  <a:lnTo>
                    <a:pt x="76" y="975"/>
                  </a:lnTo>
                  <a:lnTo>
                    <a:pt x="44" y="950"/>
                  </a:lnTo>
                  <a:lnTo>
                    <a:pt x="21" y="918"/>
                  </a:lnTo>
                  <a:lnTo>
                    <a:pt x="4" y="882"/>
                  </a:lnTo>
                  <a:lnTo>
                    <a:pt x="0" y="842"/>
                  </a:lnTo>
                  <a:lnTo>
                    <a:pt x="4" y="800"/>
                  </a:lnTo>
                  <a:lnTo>
                    <a:pt x="21" y="764"/>
                  </a:lnTo>
                  <a:lnTo>
                    <a:pt x="44" y="733"/>
                  </a:lnTo>
                  <a:lnTo>
                    <a:pt x="76" y="709"/>
                  </a:lnTo>
                  <a:lnTo>
                    <a:pt x="113" y="694"/>
                  </a:lnTo>
                  <a:lnTo>
                    <a:pt x="152" y="688"/>
                  </a:lnTo>
                  <a:lnTo>
                    <a:pt x="752" y="688"/>
                  </a:lnTo>
                  <a:lnTo>
                    <a:pt x="752" y="152"/>
                  </a:lnTo>
                  <a:lnTo>
                    <a:pt x="757" y="112"/>
                  </a:lnTo>
                  <a:lnTo>
                    <a:pt x="772" y="76"/>
                  </a:lnTo>
                  <a:lnTo>
                    <a:pt x="797" y="43"/>
                  </a:lnTo>
                  <a:lnTo>
                    <a:pt x="828" y="21"/>
                  </a:lnTo>
                  <a:lnTo>
                    <a:pt x="864" y="5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xmlns="" id="{6CE63155-2332-ED43-86D9-E4A6A435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5" y="8108951"/>
              <a:ext cx="2617788" cy="863600"/>
            </a:xfrm>
            <a:custGeom>
              <a:avLst/>
              <a:gdLst>
                <a:gd name="T0" fmla="*/ 2784 w 3298"/>
                <a:gd name="T1" fmla="*/ 0 h 1087"/>
                <a:gd name="T2" fmla="*/ 2849 w 3298"/>
                <a:gd name="T3" fmla="*/ 23 h 1087"/>
                <a:gd name="T4" fmla="*/ 3254 w 3298"/>
                <a:gd name="T5" fmla="*/ 422 h 1087"/>
                <a:gd name="T6" fmla="*/ 3258 w 3298"/>
                <a:gd name="T7" fmla="*/ 426 h 1087"/>
                <a:gd name="T8" fmla="*/ 3264 w 3298"/>
                <a:gd name="T9" fmla="*/ 433 h 1087"/>
                <a:gd name="T10" fmla="*/ 3267 w 3298"/>
                <a:gd name="T11" fmla="*/ 439 h 1087"/>
                <a:gd name="T12" fmla="*/ 3273 w 3298"/>
                <a:gd name="T13" fmla="*/ 445 h 1087"/>
                <a:gd name="T14" fmla="*/ 3279 w 3298"/>
                <a:gd name="T15" fmla="*/ 456 h 1087"/>
                <a:gd name="T16" fmla="*/ 3284 w 3298"/>
                <a:gd name="T17" fmla="*/ 468 h 1087"/>
                <a:gd name="T18" fmla="*/ 3284 w 3298"/>
                <a:gd name="T19" fmla="*/ 471 h 1087"/>
                <a:gd name="T20" fmla="*/ 3288 w 3298"/>
                <a:gd name="T21" fmla="*/ 477 h 1087"/>
                <a:gd name="T22" fmla="*/ 3290 w 3298"/>
                <a:gd name="T23" fmla="*/ 485 h 1087"/>
                <a:gd name="T24" fmla="*/ 3292 w 3298"/>
                <a:gd name="T25" fmla="*/ 492 h 1087"/>
                <a:gd name="T26" fmla="*/ 3294 w 3298"/>
                <a:gd name="T27" fmla="*/ 500 h 1087"/>
                <a:gd name="T28" fmla="*/ 3294 w 3298"/>
                <a:gd name="T29" fmla="*/ 508 h 1087"/>
                <a:gd name="T30" fmla="*/ 3296 w 3298"/>
                <a:gd name="T31" fmla="*/ 513 h 1087"/>
                <a:gd name="T32" fmla="*/ 3298 w 3298"/>
                <a:gd name="T33" fmla="*/ 517 h 1087"/>
                <a:gd name="T34" fmla="*/ 3298 w 3298"/>
                <a:gd name="T35" fmla="*/ 549 h 1087"/>
                <a:gd name="T36" fmla="*/ 3296 w 3298"/>
                <a:gd name="T37" fmla="*/ 553 h 1087"/>
                <a:gd name="T38" fmla="*/ 3296 w 3298"/>
                <a:gd name="T39" fmla="*/ 561 h 1087"/>
                <a:gd name="T40" fmla="*/ 3294 w 3298"/>
                <a:gd name="T41" fmla="*/ 568 h 1087"/>
                <a:gd name="T42" fmla="*/ 3292 w 3298"/>
                <a:gd name="T43" fmla="*/ 576 h 1087"/>
                <a:gd name="T44" fmla="*/ 3290 w 3298"/>
                <a:gd name="T45" fmla="*/ 582 h 1087"/>
                <a:gd name="T46" fmla="*/ 3288 w 3298"/>
                <a:gd name="T47" fmla="*/ 587 h 1087"/>
                <a:gd name="T48" fmla="*/ 3286 w 3298"/>
                <a:gd name="T49" fmla="*/ 595 h 1087"/>
                <a:gd name="T50" fmla="*/ 3284 w 3298"/>
                <a:gd name="T51" fmla="*/ 599 h 1087"/>
                <a:gd name="T52" fmla="*/ 3281 w 3298"/>
                <a:gd name="T53" fmla="*/ 608 h 1087"/>
                <a:gd name="T54" fmla="*/ 3277 w 3298"/>
                <a:gd name="T55" fmla="*/ 614 h 1087"/>
                <a:gd name="T56" fmla="*/ 3271 w 3298"/>
                <a:gd name="T57" fmla="*/ 625 h 1087"/>
                <a:gd name="T58" fmla="*/ 3267 w 3298"/>
                <a:gd name="T59" fmla="*/ 629 h 1087"/>
                <a:gd name="T60" fmla="*/ 3264 w 3298"/>
                <a:gd name="T61" fmla="*/ 635 h 1087"/>
                <a:gd name="T62" fmla="*/ 3258 w 3298"/>
                <a:gd name="T63" fmla="*/ 643 h 1087"/>
                <a:gd name="T64" fmla="*/ 3254 w 3298"/>
                <a:gd name="T65" fmla="*/ 646 h 1087"/>
                <a:gd name="T66" fmla="*/ 2824 w 3298"/>
                <a:gd name="T67" fmla="*/ 1066 h 1087"/>
                <a:gd name="T68" fmla="*/ 2748 w 3298"/>
                <a:gd name="T69" fmla="*/ 1087 h 1087"/>
                <a:gd name="T70" fmla="*/ 2691 w 3298"/>
                <a:gd name="T71" fmla="*/ 1076 h 1087"/>
                <a:gd name="T72" fmla="*/ 2640 w 3298"/>
                <a:gd name="T73" fmla="*/ 1042 h 1087"/>
                <a:gd name="T74" fmla="*/ 2604 w 3298"/>
                <a:gd name="T75" fmla="*/ 983 h 1087"/>
                <a:gd name="T76" fmla="*/ 2596 w 3298"/>
                <a:gd name="T77" fmla="*/ 916 h 1087"/>
                <a:gd name="T78" fmla="*/ 2617 w 3298"/>
                <a:gd name="T79" fmla="*/ 852 h 1087"/>
                <a:gd name="T80" fmla="*/ 2771 w 3298"/>
                <a:gd name="T81" fmla="*/ 684 h 1087"/>
                <a:gd name="T82" fmla="*/ 112 w 3298"/>
                <a:gd name="T83" fmla="*/ 679 h 1087"/>
                <a:gd name="T84" fmla="*/ 46 w 3298"/>
                <a:gd name="T85" fmla="*/ 639 h 1087"/>
                <a:gd name="T86" fmla="*/ 6 w 3298"/>
                <a:gd name="T87" fmla="*/ 570 h 1087"/>
                <a:gd name="T88" fmla="*/ 6 w 3298"/>
                <a:gd name="T89" fmla="*/ 490 h 1087"/>
                <a:gd name="T90" fmla="*/ 46 w 3298"/>
                <a:gd name="T91" fmla="*/ 422 h 1087"/>
                <a:gd name="T92" fmla="*/ 112 w 3298"/>
                <a:gd name="T93" fmla="*/ 382 h 1087"/>
                <a:gd name="T94" fmla="*/ 2773 w 3298"/>
                <a:gd name="T95" fmla="*/ 376 h 1087"/>
                <a:gd name="T96" fmla="*/ 2636 w 3298"/>
                <a:gd name="T97" fmla="*/ 236 h 1087"/>
                <a:gd name="T98" fmla="*/ 2615 w 3298"/>
                <a:gd name="T99" fmla="*/ 171 h 1087"/>
                <a:gd name="T100" fmla="*/ 2623 w 3298"/>
                <a:gd name="T101" fmla="*/ 105 h 1087"/>
                <a:gd name="T102" fmla="*/ 2659 w 3298"/>
                <a:gd name="T103" fmla="*/ 46 h 1087"/>
                <a:gd name="T104" fmla="*/ 2718 w 3298"/>
                <a:gd name="T105" fmla="*/ 8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8" h="1087">
                  <a:moveTo>
                    <a:pt x="2752" y="0"/>
                  </a:moveTo>
                  <a:lnTo>
                    <a:pt x="2784" y="0"/>
                  </a:lnTo>
                  <a:lnTo>
                    <a:pt x="2818" y="8"/>
                  </a:lnTo>
                  <a:lnTo>
                    <a:pt x="2849" y="23"/>
                  </a:lnTo>
                  <a:lnTo>
                    <a:pt x="2877" y="46"/>
                  </a:lnTo>
                  <a:lnTo>
                    <a:pt x="3254" y="422"/>
                  </a:lnTo>
                  <a:lnTo>
                    <a:pt x="3254" y="422"/>
                  </a:lnTo>
                  <a:lnTo>
                    <a:pt x="3258" y="426"/>
                  </a:lnTo>
                  <a:lnTo>
                    <a:pt x="3260" y="430"/>
                  </a:lnTo>
                  <a:lnTo>
                    <a:pt x="3264" y="433"/>
                  </a:lnTo>
                  <a:lnTo>
                    <a:pt x="3265" y="435"/>
                  </a:lnTo>
                  <a:lnTo>
                    <a:pt x="3267" y="439"/>
                  </a:lnTo>
                  <a:lnTo>
                    <a:pt x="3271" y="443"/>
                  </a:lnTo>
                  <a:lnTo>
                    <a:pt x="3273" y="445"/>
                  </a:lnTo>
                  <a:lnTo>
                    <a:pt x="3277" y="454"/>
                  </a:lnTo>
                  <a:lnTo>
                    <a:pt x="3279" y="456"/>
                  </a:lnTo>
                  <a:lnTo>
                    <a:pt x="3281" y="460"/>
                  </a:lnTo>
                  <a:lnTo>
                    <a:pt x="3284" y="468"/>
                  </a:lnTo>
                  <a:lnTo>
                    <a:pt x="3284" y="470"/>
                  </a:lnTo>
                  <a:lnTo>
                    <a:pt x="3284" y="471"/>
                  </a:lnTo>
                  <a:lnTo>
                    <a:pt x="3286" y="473"/>
                  </a:lnTo>
                  <a:lnTo>
                    <a:pt x="3288" y="477"/>
                  </a:lnTo>
                  <a:lnTo>
                    <a:pt x="3288" y="481"/>
                  </a:lnTo>
                  <a:lnTo>
                    <a:pt x="3290" y="485"/>
                  </a:lnTo>
                  <a:lnTo>
                    <a:pt x="3292" y="489"/>
                  </a:lnTo>
                  <a:lnTo>
                    <a:pt x="3292" y="492"/>
                  </a:lnTo>
                  <a:lnTo>
                    <a:pt x="3292" y="496"/>
                  </a:lnTo>
                  <a:lnTo>
                    <a:pt x="3294" y="500"/>
                  </a:lnTo>
                  <a:lnTo>
                    <a:pt x="3294" y="504"/>
                  </a:lnTo>
                  <a:lnTo>
                    <a:pt x="3294" y="508"/>
                  </a:lnTo>
                  <a:lnTo>
                    <a:pt x="3296" y="509"/>
                  </a:lnTo>
                  <a:lnTo>
                    <a:pt x="3296" y="513"/>
                  </a:lnTo>
                  <a:lnTo>
                    <a:pt x="3296" y="515"/>
                  </a:lnTo>
                  <a:lnTo>
                    <a:pt x="3298" y="517"/>
                  </a:lnTo>
                  <a:lnTo>
                    <a:pt x="3298" y="519"/>
                  </a:lnTo>
                  <a:lnTo>
                    <a:pt x="3298" y="549"/>
                  </a:lnTo>
                  <a:lnTo>
                    <a:pt x="3296" y="551"/>
                  </a:lnTo>
                  <a:lnTo>
                    <a:pt x="3296" y="553"/>
                  </a:lnTo>
                  <a:lnTo>
                    <a:pt x="3296" y="555"/>
                  </a:lnTo>
                  <a:lnTo>
                    <a:pt x="3296" y="561"/>
                  </a:lnTo>
                  <a:lnTo>
                    <a:pt x="3294" y="565"/>
                  </a:lnTo>
                  <a:lnTo>
                    <a:pt x="3294" y="568"/>
                  </a:lnTo>
                  <a:lnTo>
                    <a:pt x="3292" y="572"/>
                  </a:lnTo>
                  <a:lnTo>
                    <a:pt x="3292" y="576"/>
                  </a:lnTo>
                  <a:lnTo>
                    <a:pt x="3292" y="580"/>
                  </a:lnTo>
                  <a:lnTo>
                    <a:pt x="3290" y="582"/>
                  </a:lnTo>
                  <a:lnTo>
                    <a:pt x="3290" y="584"/>
                  </a:lnTo>
                  <a:lnTo>
                    <a:pt x="3288" y="587"/>
                  </a:lnTo>
                  <a:lnTo>
                    <a:pt x="3288" y="591"/>
                  </a:lnTo>
                  <a:lnTo>
                    <a:pt x="3286" y="595"/>
                  </a:lnTo>
                  <a:lnTo>
                    <a:pt x="3286" y="597"/>
                  </a:lnTo>
                  <a:lnTo>
                    <a:pt x="3284" y="599"/>
                  </a:lnTo>
                  <a:lnTo>
                    <a:pt x="3284" y="601"/>
                  </a:lnTo>
                  <a:lnTo>
                    <a:pt x="3281" y="608"/>
                  </a:lnTo>
                  <a:lnTo>
                    <a:pt x="3279" y="612"/>
                  </a:lnTo>
                  <a:lnTo>
                    <a:pt x="3277" y="614"/>
                  </a:lnTo>
                  <a:lnTo>
                    <a:pt x="3273" y="622"/>
                  </a:lnTo>
                  <a:lnTo>
                    <a:pt x="3271" y="625"/>
                  </a:lnTo>
                  <a:lnTo>
                    <a:pt x="3269" y="627"/>
                  </a:lnTo>
                  <a:lnTo>
                    <a:pt x="3267" y="629"/>
                  </a:lnTo>
                  <a:lnTo>
                    <a:pt x="3265" y="631"/>
                  </a:lnTo>
                  <a:lnTo>
                    <a:pt x="3264" y="635"/>
                  </a:lnTo>
                  <a:lnTo>
                    <a:pt x="3260" y="639"/>
                  </a:lnTo>
                  <a:lnTo>
                    <a:pt x="3258" y="643"/>
                  </a:lnTo>
                  <a:lnTo>
                    <a:pt x="3254" y="646"/>
                  </a:lnTo>
                  <a:lnTo>
                    <a:pt x="3254" y="646"/>
                  </a:lnTo>
                  <a:lnTo>
                    <a:pt x="2858" y="1042"/>
                  </a:lnTo>
                  <a:lnTo>
                    <a:pt x="2824" y="1066"/>
                  </a:lnTo>
                  <a:lnTo>
                    <a:pt x="2788" y="1082"/>
                  </a:lnTo>
                  <a:lnTo>
                    <a:pt x="2748" y="1087"/>
                  </a:lnTo>
                  <a:lnTo>
                    <a:pt x="2720" y="1084"/>
                  </a:lnTo>
                  <a:lnTo>
                    <a:pt x="2691" y="1076"/>
                  </a:lnTo>
                  <a:lnTo>
                    <a:pt x="2664" y="1063"/>
                  </a:lnTo>
                  <a:lnTo>
                    <a:pt x="2640" y="1042"/>
                  </a:lnTo>
                  <a:lnTo>
                    <a:pt x="2617" y="1015"/>
                  </a:lnTo>
                  <a:lnTo>
                    <a:pt x="2604" y="983"/>
                  </a:lnTo>
                  <a:lnTo>
                    <a:pt x="2596" y="951"/>
                  </a:lnTo>
                  <a:lnTo>
                    <a:pt x="2596" y="916"/>
                  </a:lnTo>
                  <a:lnTo>
                    <a:pt x="2604" y="884"/>
                  </a:lnTo>
                  <a:lnTo>
                    <a:pt x="2617" y="852"/>
                  </a:lnTo>
                  <a:lnTo>
                    <a:pt x="2640" y="825"/>
                  </a:lnTo>
                  <a:lnTo>
                    <a:pt x="2771" y="684"/>
                  </a:lnTo>
                  <a:lnTo>
                    <a:pt x="154" y="684"/>
                  </a:lnTo>
                  <a:lnTo>
                    <a:pt x="112" y="679"/>
                  </a:lnTo>
                  <a:lnTo>
                    <a:pt x="76" y="663"/>
                  </a:lnTo>
                  <a:lnTo>
                    <a:pt x="46" y="639"/>
                  </a:lnTo>
                  <a:lnTo>
                    <a:pt x="21" y="608"/>
                  </a:lnTo>
                  <a:lnTo>
                    <a:pt x="6" y="570"/>
                  </a:lnTo>
                  <a:lnTo>
                    <a:pt x="0" y="530"/>
                  </a:lnTo>
                  <a:lnTo>
                    <a:pt x="6" y="490"/>
                  </a:lnTo>
                  <a:lnTo>
                    <a:pt x="21" y="452"/>
                  </a:lnTo>
                  <a:lnTo>
                    <a:pt x="46" y="422"/>
                  </a:lnTo>
                  <a:lnTo>
                    <a:pt x="76" y="397"/>
                  </a:lnTo>
                  <a:lnTo>
                    <a:pt x="112" y="382"/>
                  </a:lnTo>
                  <a:lnTo>
                    <a:pt x="154" y="376"/>
                  </a:lnTo>
                  <a:lnTo>
                    <a:pt x="2773" y="376"/>
                  </a:lnTo>
                  <a:lnTo>
                    <a:pt x="2659" y="262"/>
                  </a:lnTo>
                  <a:lnTo>
                    <a:pt x="2636" y="236"/>
                  </a:lnTo>
                  <a:lnTo>
                    <a:pt x="2623" y="203"/>
                  </a:lnTo>
                  <a:lnTo>
                    <a:pt x="2615" y="171"/>
                  </a:lnTo>
                  <a:lnTo>
                    <a:pt x="2615" y="137"/>
                  </a:lnTo>
                  <a:lnTo>
                    <a:pt x="2623" y="105"/>
                  </a:lnTo>
                  <a:lnTo>
                    <a:pt x="2636" y="72"/>
                  </a:lnTo>
                  <a:lnTo>
                    <a:pt x="2659" y="46"/>
                  </a:lnTo>
                  <a:lnTo>
                    <a:pt x="2687" y="23"/>
                  </a:lnTo>
                  <a:lnTo>
                    <a:pt x="2718" y="8"/>
                  </a:lnTo>
                  <a:lnTo>
                    <a:pt x="2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7B8ED6F0-9FAB-E144-84C1-2C1099D14441}"/>
              </a:ext>
            </a:extLst>
          </p:cNvPr>
          <p:cNvGrpSpPr/>
          <p:nvPr/>
        </p:nvGrpSpPr>
        <p:grpSpPr>
          <a:xfrm>
            <a:off x="6467767" y="5676812"/>
            <a:ext cx="300781" cy="323821"/>
            <a:chOff x="13160375" y="5430838"/>
            <a:chExt cx="4579938" cy="4930775"/>
          </a:xfrm>
          <a:solidFill>
            <a:schemeClr val="accent5"/>
          </a:solidFill>
        </p:grpSpPr>
        <p:sp>
          <p:nvSpPr>
            <p:cNvPr id="80" name="Freeform 56">
              <a:extLst>
                <a:ext uri="{FF2B5EF4-FFF2-40B4-BE49-F238E27FC236}">
                  <a16:creationId xmlns:a16="http://schemas.microsoft.com/office/drawing/2014/main" xmlns="" id="{CC4A2050-7F22-BC43-AEC0-3D7504660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9363" y="6692901"/>
              <a:ext cx="1349375" cy="993775"/>
            </a:xfrm>
            <a:custGeom>
              <a:avLst/>
              <a:gdLst>
                <a:gd name="T0" fmla="*/ 1531 w 1701"/>
                <a:gd name="T1" fmla="*/ 0 h 1253"/>
                <a:gd name="T2" fmla="*/ 1564 w 1701"/>
                <a:gd name="T3" fmla="*/ 0 h 1253"/>
                <a:gd name="T4" fmla="*/ 1598 w 1701"/>
                <a:gd name="T5" fmla="*/ 8 h 1253"/>
                <a:gd name="T6" fmla="*/ 1628 w 1701"/>
                <a:gd name="T7" fmla="*/ 23 h 1253"/>
                <a:gd name="T8" fmla="*/ 1656 w 1701"/>
                <a:gd name="T9" fmla="*/ 43 h 1253"/>
                <a:gd name="T10" fmla="*/ 1679 w 1701"/>
                <a:gd name="T11" fmla="*/ 72 h 1253"/>
                <a:gd name="T12" fmla="*/ 1694 w 1701"/>
                <a:gd name="T13" fmla="*/ 104 h 1253"/>
                <a:gd name="T14" fmla="*/ 1701 w 1701"/>
                <a:gd name="T15" fmla="*/ 136 h 1253"/>
                <a:gd name="T16" fmla="*/ 1701 w 1701"/>
                <a:gd name="T17" fmla="*/ 170 h 1253"/>
                <a:gd name="T18" fmla="*/ 1694 w 1701"/>
                <a:gd name="T19" fmla="*/ 202 h 1253"/>
                <a:gd name="T20" fmla="*/ 1679 w 1701"/>
                <a:gd name="T21" fmla="*/ 234 h 1253"/>
                <a:gd name="T22" fmla="*/ 1656 w 1701"/>
                <a:gd name="T23" fmla="*/ 262 h 1253"/>
                <a:gd name="T24" fmla="*/ 710 w 1701"/>
                <a:gd name="T25" fmla="*/ 1208 h 1253"/>
                <a:gd name="T26" fmla="*/ 676 w 1701"/>
                <a:gd name="T27" fmla="*/ 1232 h 1253"/>
                <a:gd name="T28" fmla="*/ 640 w 1701"/>
                <a:gd name="T29" fmla="*/ 1248 h 1253"/>
                <a:gd name="T30" fmla="*/ 601 w 1701"/>
                <a:gd name="T31" fmla="*/ 1253 h 1253"/>
                <a:gd name="T32" fmla="*/ 571 w 1701"/>
                <a:gd name="T33" fmla="*/ 1249 h 1253"/>
                <a:gd name="T34" fmla="*/ 542 w 1701"/>
                <a:gd name="T35" fmla="*/ 1242 h 1253"/>
                <a:gd name="T36" fmla="*/ 516 w 1701"/>
                <a:gd name="T37" fmla="*/ 1227 h 1253"/>
                <a:gd name="T38" fmla="*/ 491 w 1701"/>
                <a:gd name="T39" fmla="*/ 1208 h 1253"/>
                <a:gd name="T40" fmla="*/ 44 w 1701"/>
                <a:gd name="T41" fmla="*/ 763 h 1253"/>
                <a:gd name="T42" fmla="*/ 23 w 1701"/>
                <a:gd name="T43" fmla="*/ 734 h 1253"/>
                <a:gd name="T44" fmla="*/ 8 w 1701"/>
                <a:gd name="T45" fmla="*/ 704 h 1253"/>
                <a:gd name="T46" fmla="*/ 0 w 1701"/>
                <a:gd name="T47" fmla="*/ 670 h 1253"/>
                <a:gd name="T48" fmla="*/ 0 w 1701"/>
                <a:gd name="T49" fmla="*/ 636 h 1253"/>
                <a:gd name="T50" fmla="*/ 8 w 1701"/>
                <a:gd name="T51" fmla="*/ 604 h 1253"/>
                <a:gd name="T52" fmla="*/ 23 w 1701"/>
                <a:gd name="T53" fmla="*/ 572 h 1253"/>
                <a:gd name="T54" fmla="*/ 44 w 1701"/>
                <a:gd name="T55" fmla="*/ 546 h 1253"/>
                <a:gd name="T56" fmla="*/ 72 w 1701"/>
                <a:gd name="T57" fmla="*/ 523 h 1253"/>
                <a:gd name="T58" fmla="*/ 104 w 1701"/>
                <a:gd name="T59" fmla="*/ 508 h 1253"/>
                <a:gd name="T60" fmla="*/ 136 w 1701"/>
                <a:gd name="T61" fmla="*/ 500 h 1253"/>
                <a:gd name="T62" fmla="*/ 170 w 1701"/>
                <a:gd name="T63" fmla="*/ 500 h 1253"/>
                <a:gd name="T64" fmla="*/ 204 w 1701"/>
                <a:gd name="T65" fmla="*/ 508 h 1253"/>
                <a:gd name="T66" fmla="*/ 234 w 1701"/>
                <a:gd name="T67" fmla="*/ 523 h 1253"/>
                <a:gd name="T68" fmla="*/ 263 w 1701"/>
                <a:gd name="T69" fmla="*/ 546 h 1253"/>
                <a:gd name="T70" fmla="*/ 601 w 1701"/>
                <a:gd name="T71" fmla="*/ 883 h 1253"/>
                <a:gd name="T72" fmla="*/ 1439 w 1701"/>
                <a:gd name="T73" fmla="*/ 43 h 1253"/>
                <a:gd name="T74" fmla="*/ 1467 w 1701"/>
                <a:gd name="T75" fmla="*/ 23 h 1253"/>
                <a:gd name="T76" fmla="*/ 1498 w 1701"/>
                <a:gd name="T77" fmla="*/ 8 h 1253"/>
                <a:gd name="T78" fmla="*/ 1531 w 1701"/>
                <a:gd name="T7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1" h="1253">
                  <a:moveTo>
                    <a:pt x="1531" y="0"/>
                  </a:moveTo>
                  <a:lnTo>
                    <a:pt x="1564" y="0"/>
                  </a:lnTo>
                  <a:lnTo>
                    <a:pt x="1598" y="8"/>
                  </a:lnTo>
                  <a:lnTo>
                    <a:pt x="1628" y="23"/>
                  </a:lnTo>
                  <a:lnTo>
                    <a:pt x="1656" y="43"/>
                  </a:lnTo>
                  <a:lnTo>
                    <a:pt x="1679" y="72"/>
                  </a:lnTo>
                  <a:lnTo>
                    <a:pt x="1694" y="104"/>
                  </a:lnTo>
                  <a:lnTo>
                    <a:pt x="1701" y="136"/>
                  </a:lnTo>
                  <a:lnTo>
                    <a:pt x="1701" y="170"/>
                  </a:lnTo>
                  <a:lnTo>
                    <a:pt x="1694" y="202"/>
                  </a:lnTo>
                  <a:lnTo>
                    <a:pt x="1679" y="234"/>
                  </a:lnTo>
                  <a:lnTo>
                    <a:pt x="1656" y="262"/>
                  </a:lnTo>
                  <a:lnTo>
                    <a:pt x="710" y="1208"/>
                  </a:lnTo>
                  <a:lnTo>
                    <a:pt x="676" y="1232"/>
                  </a:lnTo>
                  <a:lnTo>
                    <a:pt x="640" y="1248"/>
                  </a:lnTo>
                  <a:lnTo>
                    <a:pt x="601" y="1253"/>
                  </a:lnTo>
                  <a:lnTo>
                    <a:pt x="571" y="1249"/>
                  </a:lnTo>
                  <a:lnTo>
                    <a:pt x="542" y="1242"/>
                  </a:lnTo>
                  <a:lnTo>
                    <a:pt x="516" y="1227"/>
                  </a:lnTo>
                  <a:lnTo>
                    <a:pt x="491" y="1208"/>
                  </a:lnTo>
                  <a:lnTo>
                    <a:pt x="44" y="763"/>
                  </a:lnTo>
                  <a:lnTo>
                    <a:pt x="23" y="734"/>
                  </a:lnTo>
                  <a:lnTo>
                    <a:pt x="8" y="704"/>
                  </a:lnTo>
                  <a:lnTo>
                    <a:pt x="0" y="670"/>
                  </a:lnTo>
                  <a:lnTo>
                    <a:pt x="0" y="636"/>
                  </a:lnTo>
                  <a:lnTo>
                    <a:pt x="8" y="604"/>
                  </a:lnTo>
                  <a:lnTo>
                    <a:pt x="23" y="572"/>
                  </a:lnTo>
                  <a:lnTo>
                    <a:pt x="44" y="546"/>
                  </a:lnTo>
                  <a:lnTo>
                    <a:pt x="72" y="523"/>
                  </a:lnTo>
                  <a:lnTo>
                    <a:pt x="104" y="508"/>
                  </a:lnTo>
                  <a:lnTo>
                    <a:pt x="136" y="500"/>
                  </a:lnTo>
                  <a:lnTo>
                    <a:pt x="170" y="500"/>
                  </a:lnTo>
                  <a:lnTo>
                    <a:pt x="204" y="508"/>
                  </a:lnTo>
                  <a:lnTo>
                    <a:pt x="234" y="523"/>
                  </a:lnTo>
                  <a:lnTo>
                    <a:pt x="263" y="546"/>
                  </a:lnTo>
                  <a:lnTo>
                    <a:pt x="601" y="883"/>
                  </a:lnTo>
                  <a:lnTo>
                    <a:pt x="1439" y="43"/>
                  </a:lnTo>
                  <a:lnTo>
                    <a:pt x="1467" y="23"/>
                  </a:lnTo>
                  <a:lnTo>
                    <a:pt x="1498" y="8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57">
              <a:extLst>
                <a:ext uri="{FF2B5EF4-FFF2-40B4-BE49-F238E27FC236}">
                  <a16:creationId xmlns:a16="http://schemas.microsoft.com/office/drawing/2014/main" xmlns="" id="{96F8DE29-99C1-9B48-B2BC-3FD4F6AB5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60375" y="5430838"/>
              <a:ext cx="4579938" cy="4930775"/>
            </a:xfrm>
            <a:custGeom>
              <a:avLst/>
              <a:gdLst>
                <a:gd name="T0" fmla="*/ 4696 w 5772"/>
                <a:gd name="T1" fmla="*/ 5230 h 6213"/>
                <a:gd name="T2" fmla="*/ 4547 w 5772"/>
                <a:gd name="T3" fmla="*/ 5469 h 6213"/>
                <a:gd name="T4" fmla="*/ 4614 w 5772"/>
                <a:gd name="T5" fmla="*/ 5751 h 6213"/>
                <a:gd name="T6" fmla="*/ 4856 w 5772"/>
                <a:gd name="T7" fmla="*/ 5900 h 6213"/>
                <a:gd name="T8" fmla="*/ 5137 w 5772"/>
                <a:gd name="T9" fmla="*/ 5832 h 6213"/>
                <a:gd name="T10" fmla="*/ 5287 w 5772"/>
                <a:gd name="T11" fmla="*/ 5592 h 6213"/>
                <a:gd name="T12" fmla="*/ 5219 w 5772"/>
                <a:gd name="T13" fmla="*/ 5309 h 6213"/>
                <a:gd name="T14" fmla="*/ 4977 w 5772"/>
                <a:gd name="T15" fmla="*/ 5162 h 6213"/>
                <a:gd name="T16" fmla="*/ 1975 w 5772"/>
                <a:gd name="T17" fmla="*/ 5198 h 6213"/>
                <a:gd name="T18" fmla="*/ 1792 w 5772"/>
                <a:gd name="T19" fmla="*/ 5413 h 6213"/>
                <a:gd name="T20" fmla="*/ 1815 w 5772"/>
                <a:gd name="T21" fmla="*/ 5701 h 6213"/>
                <a:gd name="T22" fmla="*/ 2028 w 5772"/>
                <a:gd name="T23" fmla="*/ 5886 h 6213"/>
                <a:gd name="T24" fmla="*/ 2319 w 5772"/>
                <a:gd name="T25" fmla="*/ 5862 h 6213"/>
                <a:gd name="T26" fmla="*/ 2502 w 5772"/>
                <a:gd name="T27" fmla="*/ 5649 h 6213"/>
                <a:gd name="T28" fmla="*/ 2479 w 5772"/>
                <a:gd name="T29" fmla="*/ 5358 h 6213"/>
                <a:gd name="T30" fmla="*/ 2264 w 5772"/>
                <a:gd name="T31" fmla="*/ 5175 h 6213"/>
                <a:gd name="T32" fmla="*/ 214 w 5772"/>
                <a:gd name="T33" fmla="*/ 13 h 6213"/>
                <a:gd name="T34" fmla="*/ 1182 w 5772"/>
                <a:gd name="T35" fmla="*/ 423 h 6213"/>
                <a:gd name="T36" fmla="*/ 1199 w 5772"/>
                <a:gd name="T37" fmla="*/ 436 h 6213"/>
                <a:gd name="T38" fmla="*/ 1214 w 5772"/>
                <a:gd name="T39" fmla="*/ 449 h 6213"/>
                <a:gd name="T40" fmla="*/ 1227 w 5772"/>
                <a:gd name="T41" fmla="*/ 464 h 6213"/>
                <a:gd name="T42" fmla="*/ 1239 w 5772"/>
                <a:gd name="T43" fmla="*/ 483 h 6213"/>
                <a:gd name="T44" fmla="*/ 1246 w 5772"/>
                <a:gd name="T45" fmla="*/ 500 h 6213"/>
                <a:gd name="T46" fmla="*/ 1250 w 5772"/>
                <a:gd name="T47" fmla="*/ 515 h 6213"/>
                <a:gd name="T48" fmla="*/ 1254 w 5772"/>
                <a:gd name="T49" fmla="*/ 534 h 6213"/>
                <a:gd name="T50" fmla="*/ 1256 w 5772"/>
                <a:gd name="T51" fmla="*/ 3388 h 6213"/>
                <a:gd name="T52" fmla="*/ 1367 w 5772"/>
                <a:gd name="T53" fmla="*/ 3658 h 6213"/>
                <a:gd name="T54" fmla="*/ 1637 w 5772"/>
                <a:gd name="T55" fmla="*/ 3769 h 6213"/>
                <a:gd name="T56" fmla="*/ 5309 w 5772"/>
                <a:gd name="T57" fmla="*/ 3695 h 6213"/>
                <a:gd name="T58" fmla="*/ 5460 w 5772"/>
                <a:gd name="T59" fmla="*/ 3450 h 6213"/>
                <a:gd name="T60" fmla="*/ 5509 w 5772"/>
                <a:gd name="T61" fmla="*/ 1829 h 6213"/>
                <a:gd name="T62" fmla="*/ 5696 w 5772"/>
                <a:gd name="T63" fmla="*/ 1806 h 6213"/>
                <a:gd name="T64" fmla="*/ 5772 w 5772"/>
                <a:gd name="T65" fmla="*/ 3390 h 6213"/>
                <a:gd name="T66" fmla="*/ 5649 w 5772"/>
                <a:gd name="T67" fmla="*/ 3782 h 6213"/>
                <a:gd name="T68" fmla="*/ 5332 w 5772"/>
                <a:gd name="T69" fmla="*/ 4031 h 6213"/>
                <a:gd name="T70" fmla="*/ 1554 w 5772"/>
                <a:gd name="T71" fmla="*/ 4073 h 6213"/>
                <a:gd name="T72" fmla="*/ 1256 w 5772"/>
                <a:gd name="T73" fmla="*/ 4467 h 6213"/>
                <a:gd name="T74" fmla="*/ 1367 w 5772"/>
                <a:gd name="T75" fmla="*/ 4737 h 6213"/>
                <a:gd name="T76" fmla="*/ 1637 w 5772"/>
                <a:gd name="T77" fmla="*/ 4848 h 6213"/>
                <a:gd name="T78" fmla="*/ 5237 w 5772"/>
                <a:gd name="T79" fmla="*/ 4930 h 6213"/>
                <a:gd name="T80" fmla="*/ 5519 w 5772"/>
                <a:gd name="T81" fmla="*/ 5211 h 6213"/>
                <a:gd name="T82" fmla="*/ 5594 w 5772"/>
                <a:gd name="T83" fmla="*/ 5617 h 6213"/>
                <a:gd name="T84" fmla="*/ 5426 w 5772"/>
                <a:gd name="T85" fmla="*/ 5983 h 6213"/>
                <a:gd name="T86" fmla="*/ 5085 w 5772"/>
                <a:gd name="T87" fmla="*/ 6190 h 6213"/>
                <a:gd name="T88" fmla="*/ 4671 w 5772"/>
                <a:gd name="T89" fmla="*/ 6166 h 6213"/>
                <a:gd name="T90" fmla="*/ 4358 w 5772"/>
                <a:gd name="T91" fmla="*/ 5918 h 6213"/>
                <a:gd name="T92" fmla="*/ 4237 w 5772"/>
                <a:gd name="T93" fmla="*/ 5530 h 6213"/>
                <a:gd name="T94" fmla="*/ 4348 w 5772"/>
                <a:gd name="T95" fmla="*/ 5156 h 6213"/>
                <a:gd name="T96" fmla="*/ 2823 w 5772"/>
                <a:gd name="T97" fmla="*/ 5449 h 6213"/>
                <a:gd name="T98" fmla="*/ 2747 w 5772"/>
                <a:gd name="T99" fmla="*/ 5851 h 6213"/>
                <a:gd name="T100" fmla="*/ 2466 w 5772"/>
                <a:gd name="T101" fmla="*/ 6132 h 6213"/>
                <a:gd name="T102" fmla="*/ 2062 w 5772"/>
                <a:gd name="T103" fmla="*/ 6207 h 6213"/>
                <a:gd name="T104" fmla="*/ 1694 w 5772"/>
                <a:gd name="T105" fmla="*/ 6039 h 6213"/>
                <a:gd name="T106" fmla="*/ 1486 w 5772"/>
                <a:gd name="T107" fmla="*/ 5698 h 6213"/>
                <a:gd name="T108" fmla="*/ 1507 w 5772"/>
                <a:gd name="T109" fmla="*/ 5292 h 6213"/>
                <a:gd name="T110" fmla="*/ 1331 w 5772"/>
                <a:gd name="T111" fmla="*/ 5084 h 6213"/>
                <a:gd name="T112" fmla="*/ 1033 w 5772"/>
                <a:gd name="T113" fmla="*/ 4799 h 6213"/>
                <a:gd name="T114" fmla="*/ 948 w 5772"/>
                <a:gd name="T115" fmla="*/ 655 h 6213"/>
                <a:gd name="T116" fmla="*/ 6 w 5772"/>
                <a:gd name="T117" fmla="*/ 196 h 6213"/>
                <a:gd name="T118" fmla="*/ 53 w 5772"/>
                <a:gd name="T119" fmla="*/ 38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2" h="6213">
                  <a:moveTo>
                    <a:pt x="4917" y="5156"/>
                  </a:moveTo>
                  <a:lnTo>
                    <a:pt x="4856" y="5162"/>
                  </a:lnTo>
                  <a:lnTo>
                    <a:pt x="4798" y="5175"/>
                  </a:lnTo>
                  <a:lnTo>
                    <a:pt x="4745" y="5198"/>
                  </a:lnTo>
                  <a:lnTo>
                    <a:pt x="4696" y="5230"/>
                  </a:lnTo>
                  <a:lnTo>
                    <a:pt x="4652" y="5265"/>
                  </a:lnTo>
                  <a:lnTo>
                    <a:pt x="4614" y="5309"/>
                  </a:lnTo>
                  <a:lnTo>
                    <a:pt x="4584" y="5358"/>
                  </a:lnTo>
                  <a:lnTo>
                    <a:pt x="4562" y="5413"/>
                  </a:lnTo>
                  <a:lnTo>
                    <a:pt x="4547" y="5469"/>
                  </a:lnTo>
                  <a:lnTo>
                    <a:pt x="4543" y="5530"/>
                  </a:lnTo>
                  <a:lnTo>
                    <a:pt x="4547" y="5592"/>
                  </a:lnTo>
                  <a:lnTo>
                    <a:pt x="4562" y="5649"/>
                  </a:lnTo>
                  <a:lnTo>
                    <a:pt x="4584" y="5701"/>
                  </a:lnTo>
                  <a:lnTo>
                    <a:pt x="4614" y="5751"/>
                  </a:lnTo>
                  <a:lnTo>
                    <a:pt x="4652" y="5796"/>
                  </a:lnTo>
                  <a:lnTo>
                    <a:pt x="4696" y="5832"/>
                  </a:lnTo>
                  <a:lnTo>
                    <a:pt x="4745" y="5862"/>
                  </a:lnTo>
                  <a:lnTo>
                    <a:pt x="4798" y="5886"/>
                  </a:lnTo>
                  <a:lnTo>
                    <a:pt x="4856" y="5900"/>
                  </a:lnTo>
                  <a:lnTo>
                    <a:pt x="4917" y="5905"/>
                  </a:lnTo>
                  <a:lnTo>
                    <a:pt x="4977" y="5900"/>
                  </a:lnTo>
                  <a:lnTo>
                    <a:pt x="5035" y="5886"/>
                  </a:lnTo>
                  <a:lnTo>
                    <a:pt x="5088" y="5862"/>
                  </a:lnTo>
                  <a:lnTo>
                    <a:pt x="5137" y="5832"/>
                  </a:lnTo>
                  <a:lnTo>
                    <a:pt x="5181" y="5796"/>
                  </a:lnTo>
                  <a:lnTo>
                    <a:pt x="5219" y="5751"/>
                  </a:lnTo>
                  <a:lnTo>
                    <a:pt x="5249" y="5701"/>
                  </a:lnTo>
                  <a:lnTo>
                    <a:pt x="5271" y="5649"/>
                  </a:lnTo>
                  <a:lnTo>
                    <a:pt x="5287" y="5592"/>
                  </a:lnTo>
                  <a:lnTo>
                    <a:pt x="5290" y="5530"/>
                  </a:lnTo>
                  <a:lnTo>
                    <a:pt x="5287" y="5469"/>
                  </a:lnTo>
                  <a:lnTo>
                    <a:pt x="5271" y="5413"/>
                  </a:lnTo>
                  <a:lnTo>
                    <a:pt x="5249" y="5358"/>
                  </a:lnTo>
                  <a:lnTo>
                    <a:pt x="5219" y="5309"/>
                  </a:lnTo>
                  <a:lnTo>
                    <a:pt x="5181" y="5265"/>
                  </a:lnTo>
                  <a:lnTo>
                    <a:pt x="5137" y="5230"/>
                  </a:lnTo>
                  <a:lnTo>
                    <a:pt x="5088" y="5198"/>
                  </a:lnTo>
                  <a:lnTo>
                    <a:pt x="5035" y="5175"/>
                  </a:lnTo>
                  <a:lnTo>
                    <a:pt x="4977" y="5162"/>
                  </a:lnTo>
                  <a:lnTo>
                    <a:pt x="4917" y="5156"/>
                  </a:lnTo>
                  <a:close/>
                  <a:moveTo>
                    <a:pt x="2147" y="5156"/>
                  </a:moveTo>
                  <a:lnTo>
                    <a:pt x="2087" y="5162"/>
                  </a:lnTo>
                  <a:lnTo>
                    <a:pt x="2028" y="5175"/>
                  </a:lnTo>
                  <a:lnTo>
                    <a:pt x="1975" y="5198"/>
                  </a:lnTo>
                  <a:lnTo>
                    <a:pt x="1926" y="5230"/>
                  </a:lnTo>
                  <a:lnTo>
                    <a:pt x="1883" y="5265"/>
                  </a:lnTo>
                  <a:lnTo>
                    <a:pt x="1845" y="5309"/>
                  </a:lnTo>
                  <a:lnTo>
                    <a:pt x="1815" y="5358"/>
                  </a:lnTo>
                  <a:lnTo>
                    <a:pt x="1792" y="5413"/>
                  </a:lnTo>
                  <a:lnTo>
                    <a:pt x="1777" y="5469"/>
                  </a:lnTo>
                  <a:lnTo>
                    <a:pt x="1773" y="5530"/>
                  </a:lnTo>
                  <a:lnTo>
                    <a:pt x="1777" y="5592"/>
                  </a:lnTo>
                  <a:lnTo>
                    <a:pt x="1792" y="5649"/>
                  </a:lnTo>
                  <a:lnTo>
                    <a:pt x="1815" y="5701"/>
                  </a:lnTo>
                  <a:lnTo>
                    <a:pt x="1845" y="5751"/>
                  </a:lnTo>
                  <a:lnTo>
                    <a:pt x="1883" y="5796"/>
                  </a:lnTo>
                  <a:lnTo>
                    <a:pt x="1926" y="5832"/>
                  </a:lnTo>
                  <a:lnTo>
                    <a:pt x="1975" y="5862"/>
                  </a:lnTo>
                  <a:lnTo>
                    <a:pt x="2028" y="5886"/>
                  </a:lnTo>
                  <a:lnTo>
                    <a:pt x="2087" y="5900"/>
                  </a:lnTo>
                  <a:lnTo>
                    <a:pt x="2147" y="5905"/>
                  </a:lnTo>
                  <a:lnTo>
                    <a:pt x="2207" y="5900"/>
                  </a:lnTo>
                  <a:lnTo>
                    <a:pt x="2264" y="5886"/>
                  </a:lnTo>
                  <a:lnTo>
                    <a:pt x="2319" y="5862"/>
                  </a:lnTo>
                  <a:lnTo>
                    <a:pt x="2368" y="5832"/>
                  </a:lnTo>
                  <a:lnTo>
                    <a:pt x="2411" y="5796"/>
                  </a:lnTo>
                  <a:lnTo>
                    <a:pt x="2449" y="5751"/>
                  </a:lnTo>
                  <a:lnTo>
                    <a:pt x="2479" y="5701"/>
                  </a:lnTo>
                  <a:lnTo>
                    <a:pt x="2502" y="5649"/>
                  </a:lnTo>
                  <a:lnTo>
                    <a:pt x="2515" y="5592"/>
                  </a:lnTo>
                  <a:lnTo>
                    <a:pt x="2521" y="5530"/>
                  </a:lnTo>
                  <a:lnTo>
                    <a:pt x="2515" y="5469"/>
                  </a:lnTo>
                  <a:lnTo>
                    <a:pt x="2502" y="5413"/>
                  </a:lnTo>
                  <a:lnTo>
                    <a:pt x="2479" y="5358"/>
                  </a:lnTo>
                  <a:lnTo>
                    <a:pt x="2449" y="5309"/>
                  </a:lnTo>
                  <a:lnTo>
                    <a:pt x="2411" y="5265"/>
                  </a:lnTo>
                  <a:lnTo>
                    <a:pt x="2368" y="5230"/>
                  </a:lnTo>
                  <a:lnTo>
                    <a:pt x="2319" y="5198"/>
                  </a:lnTo>
                  <a:lnTo>
                    <a:pt x="2264" y="5175"/>
                  </a:lnTo>
                  <a:lnTo>
                    <a:pt x="2207" y="5162"/>
                  </a:lnTo>
                  <a:lnTo>
                    <a:pt x="2147" y="5156"/>
                  </a:lnTo>
                  <a:close/>
                  <a:moveTo>
                    <a:pt x="146" y="0"/>
                  </a:moveTo>
                  <a:lnTo>
                    <a:pt x="180" y="2"/>
                  </a:lnTo>
                  <a:lnTo>
                    <a:pt x="214" y="13"/>
                  </a:lnTo>
                  <a:lnTo>
                    <a:pt x="1161" y="410"/>
                  </a:lnTo>
                  <a:lnTo>
                    <a:pt x="1177" y="417"/>
                  </a:lnTo>
                  <a:lnTo>
                    <a:pt x="1177" y="419"/>
                  </a:lnTo>
                  <a:lnTo>
                    <a:pt x="1178" y="421"/>
                  </a:lnTo>
                  <a:lnTo>
                    <a:pt x="1182" y="423"/>
                  </a:lnTo>
                  <a:lnTo>
                    <a:pt x="1186" y="425"/>
                  </a:lnTo>
                  <a:lnTo>
                    <a:pt x="1188" y="427"/>
                  </a:lnTo>
                  <a:lnTo>
                    <a:pt x="1192" y="428"/>
                  </a:lnTo>
                  <a:lnTo>
                    <a:pt x="1195" y="432"/>
                  </a:lnTo>
                  <a:lnTo>
                    <a:pt x="1199" y="436"/>
                  </a:lnTo>
                  <a:lnTo>
                    <a:pt x="1203" y="438"/>
                  </a:lnTo>
                  <a:lnTo>
                    <a:pt x="1207" y="442"/>
                  </a:lnTo>
                  <a:lnTo>
                    <a:pt x="1209" y="444"/>
                  </a:lnTo>
                  <a:lnTo>
                    <a:pt x="1211" y="444"/>
                  </a:lnTo>
                  <a:lnTo>
                    <a:pt x="1214" y="449"/>
                  </a:lnTo>
                  <a:lnTo>
                    <a:pt x="1218" y="453"/>
                  </a:lnTo>
                  <a:lnTo>
                    <a:pt x="1222" y="457"/>
                  </a:lnTo>
                  <a:lnTo>
                    <a:pt x="1224" y="459"/>
                  </a:lnTo>
                  <a:lnTo>
                    <a:pt x="1226" y="462"/>
                  </a:lnTo>
                  <a:lnTo>
                    <a:pt x="1227" y="464"/>
                  </a:lnTo>
                  <a:lnTo>
                    <a:pt x="1231" y="468"/>
                  </a:lnTo>
                  <a:lnTo>
                    <a:pt x="1233" y="470"/>
                  </a:lnTo>
                  <a:lnTo>
                    <a:pt x="1235" y="474"/>
                  </a:lnTo>
                  <a:lnTo>
                    <a:pt x="1239" y="481"/>
                  </a:lnTo>
                  <a:lnTo>
                    <a:pt x="1239" y="483"/>
                  </a:lnTo>
                  <a:lnTo>
                    <a:pt x="1239" y="485"/>
                  </a:lnTo>
                  <a:lnTo>
                    <a:pt x="1241" y="487"/>
                  </a:lnTo>
                  <a:lnTo>
                    <a:pt x="1243" y="491"/>
                  </a:lnTo>
                  <a:lnTo>
                    <a:pt x="1244" y="496"/>
                  </a:lnTo>
                  <a:lnTo>
                    <a:pt x="1246" y="500"/>
                  </a:lnTo>
                  <a:lnTo>
                    <a:pt x="1248" y="504"/>
                  </a:lnTo>
                  <a:lnTo>
                    <a:pt x="1250" y="510"/>
                  </a:lnTo>
                  <a:lnTo>
                    <a:pt x="1250" y="511"/>
                  </a:lnTo>
                  <a:lnTo>
                    <a:pt x="1250" y="513"/>
                  </a:lnTo>
                  <a:lnTo>
                    <a:pt x="1250" y="515"/>
                  </a:lnTo>
                  <a:lnTo>
                    <a:pt x="1252" y="519"/>
                  </a:lnTo>
                  <a:lnTo>
                    <a:pt x="1254" y="525"/>
                  </a:lnTo>
                  <a:lnTo>
                    <a:pt x="1254" y="527"/>
                  </a:lnTo>
                  <a:lnTo>
                    <a:pt x="1254" y="530"/>
                  </a:lnTo>
                  <a:lnTo>
                    <a:pt x="1254" y="534"/>
                  </a:lnTo>
                  <a:lnTo>
                    <a:pt x="1254" y="538"/>
                  </a:lnTo>
                  <a:lnTo>
                    <a:pt x="1256" y="544"/>
                  </a:lnTo>
                  <a:lnTo>
                    <a:pt x="1256" y="549"/>
                  </a:lnTo>
                  <a:lnTo>
                    <a:pt x="1256" y="555"/>
                  </a:lnTo>
                  <a:lnTo>
                    <a:pt x="1256" y="3388"/>
                  </a:lnTo>
                  <a:lnTo>
                    <a:pt x="1261" y="3450"/>
                  </a:lnTo>
                  <a:lnTo>
                    <a:pt x="1275" y="3508"/>
                  </a:lnTo>
                  <a:lnTo>
                    <a:pt x="1299" y="3563"/>
                  </a:lnTo>
                  <a:lnTo>
                    <a:pt x="1329" y="3612"/>
                  </a:lnTo>
                  <a:lnTo>
                    <a:pt x="1367" y="3658"/>
                  </a:lnTo>
                  <a:lnTo>
                    <a:pt x="1413" y="3695"/>
                  </a:lnTo>
                  <a:lnTo>
                    <a:pt x="1462" y="3727"/>
                  </a:lnTo>
                  <a:lnTo>
                    <a:pt x="1516" y="3750"/>
                  </a:lnTo>
                  <a:lnTo>
                    <a:pt x="1575" y="3765"/>
                  </a:lnTo>
                  <a:lnTo>
                    <a:pt x="1637" y="3769"/>
                  </a:lnTo>
                  <a:lnTo>
                    <a:pt x="5083" y="3769"/>
                  </a:lnTo>
                  <a:lnTo>
                    <a:pt x="5145" y="3765"/>
                  </a:lnTo>
                  <a:lnTo>
                    <a:pt x="5204" y="3750"/>
                  </a:lnTo>
                  <a:lnTo>
                    <a:pt x="5258" y="3727"/>
                  </a:lnTo>
                  <a:lnTo>
                    <a:pt x="5309" y="3695"/>
                  </a:lnTo>
                  <a:lnTo>
                    <a:pt x="5353" y="3658"/>
                  </a:lnTo>
                  <a:lnTo>
                    <a:pt x="5390" y="3614"/>
                  </a:lnTo>
                  <a:lnTo>
                    <a:pt x="5423" y="3563"/>
                  </a:lnTo>
                  <a:lnTo>
                    <a:pt x="5445" y="3508"/>
                  </a:lnTo>
                  <a:lnTo>
                    <a:pt x="5460" y="3450"/>
                  </a:lnTo>
                  <a:lnTo>
                    <a:pt x="5466" y="3388"/>
                  </a:lnTo>
                  <a:lnTo>
                    <a:pt x="5466" y="1938"/>
                  </a:lnTo>
                  <a:lnTo>
                    <a:pt x="5470" y="1897"/>
                  </a:lnTo>
                  <a:lnTo>
                    <a:pt x="5487" y="1861"/>
                  </a:lnTo>
                  <a:lnTo>
                    <a:pt x="5509" y="1829"/>
                  </a:lnTo>
                  <a:lnTo>
                    <a:pt x="5541" y="1806"/>
                  </a:lnTo>
                  <a:lnTo>
                    <a:pt x="5577" y="1789"/>
                  </a:lnTo>
                  <a:lnTo>
                    <a:pt x="5619" y="1783"/>
                  </a:lnTo>
                  <a:lnTo>
                    <a:pt x="5660" y="1789"/>
                  </a:lnTo>
                  <a:lnTo>
                    <a:pt x="5696" y="1806"/>
                  </a:lnTo>
                  <a:lnTo>
                    <a:pt x="5726" y="1829"/>
                  </a:lnTo>
                  <a:lnTo>
                    <a:pt x="5751" y="1861"/>
                  </a:lnTo>
                  <a:lnTo>
                    <a:pt x="5766" y="1897"/>
                  </a:lnTo>
                  <a:lnTo>
                    <a:pt x="5772" y="1938"/>
                  </a:lnTo>
                  <a:lnTo>
                    <a:pt x="5772" y="3390"/>
                  </a:lnTo>
                  <a:lnTo>
                    <a:pt x="5768" y="3474"/>
                  </a:lnTo>
                  <a:lnTo>
                    <a:pt x="5751" y="3558"/>
                  </a:lnTo>
                  <a:lnTo>
                    <a:pt x="5726" y="3637"/>
                  </a:lnTo>
                  <a:lnTo>
                    <a:pt x="5692" y="3712"/>
                  </a:lnTo>
                  <a:lnTo>
                    <a:pt x="5649" y="3782"/>
                  </a:lnTo>
                  <a:lnTo>
                    <a:pt x="5598" y="3846"/>
                  </a:lnTo>
                  <a:lnTo>
                    <a:pt x="5541" y="3903"/>
                  </a:lnTo>
                  <a:lnTo>
                    <a:pt x="5477" y="3954"/>
                  </a:lnTo>
                  <a:lnTo>
                    <a:pt x="5407" y="3997"/>
                  </a:lnTo>
                  <a:lnTo>
                    <a:pt x="5332" y="4031"/>
                  </a:lnTo>
                  <a:lnTo>
                    <a:pt x="5253" y="4058"/>
                  </a:lnTo>
                  <a:lnTo>
                    <a:pt x="5170" y="4073"/>
                  </a:lnTo>
                  <a:lnTo>
                    <a:pt x="5083" y="4078"/>
                  </a:lnTo>
                  <a:lnTo>
                    <a:pt x="1637" y="4078"/>
                  </a:lnTo>
                  <a:lnTo>
                    <a:pt x="1554" y="4073"/>
                  </a:lnTo>
                  <a:lnTo>
                    <a:pt x="1475" y="4058"/>
                  </a:lnTo>
                  <a:lnTo>
                    <a:pt x="1397" y="4035"/>
                  </a:lnTo>
                  <a:lnTo>
                    <a:pt x="1324" y="4001"/>
                  </a:lnTo>
                  <a:lnTo>
                    <a:pt x="1256" y="3961"/>
                  </a:lnTo>
                  <a:lnTo>
                    <a:pt x="1256" y="4467"/>
                  </a:lnTo>
                  <a:lnTo>
                    <a:pt x="1261" y="4529"/>
                  </a:lnTo>
                  <a:lnTo>
                    <a:pt x="1275" y="4588"/>
                  </a:lnTo>
                  <a:lnTo>
                    <a:pt x="1299" y="4643"/>
                  </a:lnTo>
                  <a:lnTo>
                    <a:pt x="1329" y="4692"/>
                  </a:lnTo>
                  <a:lnTo>
                    <a:pt x="1367" y="4737"/>
                  </a:lnTo>
                  <a:lnTo>
                    <a:pt x="1413" y="4775"/>
                  </a:lnTo>
                  <a:lnTo>
                    <a:pt x="1462" y="4807"/>
                  </a:lnTo>
                  <a:lnTo>
                    <a:pt x="1516" y="4830"/>
                  </a:lnTo>
                  <a:lnTo>
                    <a:pt x="1575" y="4845"/>
                  </a:lnTo>
                  <a:lnTo>
                    <a:pt x="1637" y="4848"/>
                  </a:lnTo>
                  <a:lnTo>
                    <a:pt x="4918" y="4848"/>
                  </a:lnTo>
                  <a:lnTo>
                    <a:pt x="5003" y="4854"/>
                  </a:lnTo>
                  <a:lnTo>
                    <a:pt x="5085" y="4869"/>
                  </a:lnTo>
                  <a:lnTo>
                    <a:pt x="5164" y="4896"/>
                  </a:lnTo>
                  <a:lnTo>
                    <a:pt x="5237" y="4930"/>
                  </a:lnTo>
                  <a:lnTo>
                    <a:pt x="5307" y="4971"/>
                  </a:lnTo>
                  <a:lnTo>
                    <a:pt x="5370" y="5022"/>
                  </a:lnTo>
                  <a:lnTo>
                    <a:pt x="5426" y="5079"/>
                  </a:lnTo>
                  <a:lnTo>
                    <a:pt x="5477" y="5141"/>
                  </a:lnTo>
                  <a:lnTo>
                    <a:pt x="5519" y="5211"/>
                  </a:lnTo>
                  <a:lnTo>
                    <a:pt x="5553" y="5284"/>
                  </a:lnTo>
                  <a:lnTo>
                    <a:pt x="5579" y="5364"/>
                  </a:lnTo>
                  <a:lnTo>
                    <a:pt x="5594" y="5445"/>
                  </a:lnTo>
                  <a:lnTo>
                    <a:pt x="5600" y="5530"/>
                  </a:lnTo>
                  <a:lnTo>
                    <a:pt x="5594" y="5617"/>
                  </a:lnTo>
                  <a:lnTo>
                    <a:pt x="5579" y="5698"/>
                  </a:lnTo>
                  <a:lnTo>
                    <a:pt x="5553" y="5777"/>
                  </a:lnTo>
                  <a:lnTo>
                    <a:pt x="5519" y="5851"/>
                  </a:lnTo>
                  <a:lnTo>
                    <a:pt x="5477" y="5918"/>
                  </a:lnTo>
                  <a:lnTo>
                    <a:pt x="5426" y="5983"/>
                  </a:lnTo>
                  <a:lnTo>
                    <a:pt x="5370" y="6039"/>
                  </a:lnTo>
                  <a:lnTo>
                    <a:pt x="5307" y="6090"/>
                  </a:lnTo>
                  <a:lnTo>
                    <a:pt x="5237" y="6132"/>
                  </a:lnTo>
                  <a:lnTo>
                    <a:pt x="5164" y="6166"/>
                  </a:lnTo>
                  <a:lnTo>
                    <a:pt x="5085" y="6190"/>
                  </a:lnTo>
                  <a:lnTo>
                    <a:pt x="5003" y="6207"/>
                  </a:lnTo>
                  <a:lnTo>
                    <a:pt x="4918" y="6213"/>
                  </a:lnTo>
                  <a:lnTo>
                    <a:pt x="4833" y="6207"/>
                  </a:lnTo>
                  <a:lnTo>
                    <a:pt x="4750" y="6190"/>
                  </a:lnTo>
                  <a:lnTo>
                    <a:pt x="4671" y="6166"/>
                  </a:lnTo>
                  <a:lnTo>
                    <a:pt x="4597" y="6132"/>
                  </a:lnTo>
                  <a:lnTo>
                    <a:pt x="4530" y="6090"/>
                  </a:lnTo>
                  <a:lnTo>
                    <a:pt x="4465" y="6039"/>
                  </a:lnTo>
                  <a:lnTo>
                    <a:pt x="4409" y="5983"/>
                  </a:lnTo>
                  <a:lnTo>
                    <a:pt x="4358" y="5918"/>
                  </a:lnTo>
                  <a:lnTo>
                    <a:pt x="4316" y="5851"/>
                  </a:lnTo>
                  <a:lnTo>
                    <a:pt x="4282" y="5777"/>
                  </a:lnTo>
                  <a:lnTo>
                    <a:pt x="4258" y="5698"/>
                  </a:lnTo>
                  <a:lnTo>
                    <a:pt x="4241" y="5617"/>
                  </a:lnTo>
                  <a:lnTo>
                    <a:pt x="4237" y="5530"/>
                  </a:lnTo>
                  <a:lnTo>
                    <a:pt x="4241" y="5449"/>
                  </a:lnTo>
                  <a:lnTo>
                    <a:pt x="4256" y="5369"/>
                  </a:lnTo>
                  <a:lnTo>
                    <a:pt x="4278" y="5296"/>
                  </a:lnTo>
                  <a:lnTo>
                    <a:pt x="4309" y="5224"/>
                  </a:lnTo>
                  <a:lnTo>
                    <a:pt x="4348" y="5156"/>
                  </a:lnTo>
                  <a:lnTo>
                    <a:pt x="2717" y="5156"/>
                  </a:lnTo>
                  <a:lnTo>
                    <a:pt x="2755" y="5224"/>
                  </a:lnTo>
                  <a:lnTo>
                    <a:pt x="2787" y="5296"/>
                  </a:lnTo>
                  <a:lnTo>
                    <a:pt x="2810" y="5369"/>
                  </a:lnTo>
                  <a:lnTo>
                    <a:pt x="2823" y="5449"/>
                  </a:lnTo>
                  <a:lnTo>
                    <a:pt x="2828" y="5530"/>
                  </a:lnTo>
                  <a:lnTo>
                    <a:pt x="2823" y="5617"/>
                  </a:lnTo>
                  <a:lnTo>
                    <a:pt x="2808" y="5698"/>
                  </a:lnTo>
                  <a:lnTo>
                    <a:pt x="2781" y="5777"/>
                  </a:lnTo>
                  <a:lnTo>
                    <a:pt x="2747" y="5851"/>
                  </a:lnTo>
                  <a:lnTo>
                    <a:pt x="2706" y="5918"/>
                  </a:lnTo>
                  <a:lnTo>
                    <a:pt x="2657" y="5983"/>
                  </a:lnTo>
                  <a:lnTo>
                    <a:pt x="2598" y="6039"/>
                  </a:lnTo>
                  <a:lnTo>
                    <a:pt x="2536" y="6090"/>
                  </a:lnTo>
                  <a:lnTo>
                    <a:pt x="2466" y="6132"/>
                  </a:lnTo>
                  <a:lnTo>
                    <a:pt x="2392" y="6166"/>
                  </a:lnTo>
                  <a:lnTo>
                    <a:pt x="2313" y="6190"/>
                  </a:lnTo>
                  <a:lnTo>
                    <a:pt x="2232" y="6207"/>
                  </a:lnTo>
                  <a:lnTo>
                    <a:pt x="2147" y="6213"/>
                  </a:lnTo>
                  <a:lnTo>
                    <a:pt x="2062" y="6207"/>
                  </a:lnTo>
                  <a:lnTo>
                    <a:pt x="1979" y="6190"/>
                  </a:lnTo>
                  <a:lnTo>
                    <a:pt x="1901" y="6166"/>
                  </a:lnTo>
                  <a:lnTo>
                    <a:pt x="1826" y="6132"/>
                  </a:lnTo>
                  <a:lnTo>
                    <a:pt x="1758" y="6090"/>
                  </a:lnTo>
                  <a:lnTo>
                    <a:pt x="1694" y="6039"/>
                  </a:lnTo>
                  <a:lnTo>
                    <a:pt x="1637" y="5983"/>
                  </a:lnTo>
                  <a:lnTo>
                    <a:pt x="1588" y="5918"/>
                  </a:lnTo>
                  <a:lnTo>
                    <a:pt x="1545" y="5851"/>
                  </a:lnTo>
                  <a:lnTo>
                    <a:pt x="1511" y="5777"/>
                  </a:lnTo>
                  <a:lnTo>
                    <a:pt x="1486" y="5698"/>
                  </a:lnTo>
                  <a:lnTo>
                    <a:pt x="1471" y="5617"/>
                  </a:lnTo>
                  <a:lnTo>
                    <a:pt x="1465" y="5530"/>
                  </a:lnTo>
                  <a:lnTo>
                    <a:pt x="1469" y="5449"/>
                  </a:lnTo>
                  <a:lnTo>
                    <a:pt x="1484" y="5369"/>
                  </a:lnTo>
                  <a:lnTo>
                    <a:pt x="1507" y="5292"/>
                  </a:lnTo>
                  <a:lnTo>
                    <a:pt x="1539" y="5220"/>
                  </a:lnTo>
                  <a:lnTo>
                    <a:pt x="1579" y="5154"/>
                  </a:lnTo>
                  <a:lnTo>
                    <a:pt x="1492" y="5141"/>
                  </a:lnTo>
                  <a:lnTo>
                    <a:pt x="1409" y="5118"/>
                  </a:lnTo>
                  <a:lnTo>
                    <a:pt x="1331" y="5084"/>
                  </a:lnTo>
                  <a:lnTo>
                    <a:pt x="1258" y="5043"/>
                  </a:lnTo>
                  <a:lnTo>
                    <a:pt x="1192" y="4994"/>
                  </a:lnTo>
                  <a:lnTo>
                    <a:pt x="1131" y="4935"/>
                  </a:lnTo>
                  <a:lnTo>
                    <a:pt x="1076" y="4871"/>
                  </a:lnTo>
                  <a:lnTo>
                    <a:pt x="1033" y="4799"/>
                  </a:lnTo>
                  <a:lnTo>
                    <a:pt x="995" y="4724"/>
                  </a:lnTo>
                  <a:lnTo>
                    <a:pt x="969" y="4641"/>
                  </a:lnTo>
                  <a:lnTo>
                    <a:pt x="954" y="4556"/>
                  </a:lnTo>
                  <a:lnTo>
                    <a:pt x="948" y="4467"/>
                  </a:lnTo>
                  <a:lnTo>
                    <a:pt x="948" y="655"/>
                  </a:lnTo>
                  <a:lnTo>
                    <a:pt x="95" y="296"/>
                  </a:lnTo>
                  <a:lnTo>
                    <a:pt x="65" y="277"/>
                  </a:lnTo>
                  <a:lnTo>
                    <a:pt x="38" y="255"/>
                  </a:lnTo>
                  <a:lnTo>
                    <a:pt x="19" y="226"/>
                  </a:lnTo>
                  <a:lnTo>
                    <a:pt x="6" y="19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14" y="94"/>
                  </a:lnTo>
                  <a:lnTo>
                    <a:pt x="31" y="64"/>
                  </a:lnTo>
                  <a:lnTo>
                    <a:pt x="53" y="38"/>
                  </a:lnTo>
                  <a:lnTo>
                    <a:pt x="82" y="19"/>
                  </a:lnTo>
                  <a:lnTo>
                    <a:pt x="114" y="6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18DB876-2744-D644-B8EB-87B82F540FF1}"/>
              </a:ext>
            </a:extLst>
          </p:cNvPr>
          <p:cNvGrpSpPr/>
          <p:nvPr/>
        </p:nvGrpSpPr>
        <p:grpSpPr>
          <a:xfrm>
            <a:off x="4912834" y="1846540"/>
            <a:ext cx="290460" cy="320896"/>
            <a:chOff x="10766426" y="5689600"/>
            <a:chExt cx="4378325" cy="4837113"/>
          </a:xfrm>
          <a:solidFill>
            <a:schemeClr val="bg2"/>
          </a:solidFill>
        </p:grpSpPr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xmlns="" id="{313E66DD-D15A-A44B-AB02-D0E017D54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66426" y="5689600"/>
              <a:ext cx="4378325" cy="4379913"/>
            </a:xfrm>
            <a:custGeom>
              <a:avLst/>
              <a:gdLst>
                <a:gd name="T0" fmla="*/ 926 w 5516"/>
                <a:gd name="T1" fmla="*/ 4971 h 5517"/>
                <a:gd name="T2" fmla="*/ 865 w 5516"/>
                <a:gd name="T3" fmla="*/ 4269 h 5517"/>
                <a:gd name="T4" fmla="*/ 1272 w 5516"/>
                <a:gd name="T5" fmla="*/ 4242 h 5517"/>
                <a:gd name="T6" fmla="*/ 4573 w 5516"/>
                <a:gd name="T7" fmla="*/ 1739 h 5517"/>
                <a:gd name="T8" fmla="*/ 4734 w 5516"/>
                <a:gd name="T9" fmla="*/ 6 h 5517"/>
                <a:gd name="T10" fmla="*/ 4983 w 5516"/>
                <a:gd name="T11" fmla="*/ 67 h 5517"/>
                <a:gd name="T12" fmla="*/ 5199 w 5516"/>
                <a:gd name="T13" fmla="*/ 198 h 5517"/>
                <a:gd name="T14" fmla="*/ 5381 w 5516"/>
                <a:gd name="T15" fmla="*/ 400 h 5517"/>
                <a:gd name="T16" fmla="*/ 5488 w 5516"/>
                <a:gd name="T17" fmla="*/ 648 h 5517"/>
                <a:gd name="T18" fmla="*/ 5516 w 5516"/>
                <a:gd name="T19" fmla="*/ 913 h 5517"/>
                <a:gd name="T20" fmla="*/ 5461 w 5516"/>
                <a:gd name="T21" fmla="*/ 1174 h 5517"/>
                <a:gd name="T22" fmla="*/ 5325 w 5516"/>
                <a:gd name="T23" fmla="*/ 1413 h 5517"/>
                <a:gd name="T24" fmla="*/ 5251 w 5516"/>
                <a:gd name="T25" fmla="*/ 1494 h 5517"/>
                <a:gd name="T26" fmla="*/ 1780 w 5516"/>
                <a:gd name="T27" fmla="*/ 4966 h 5517"/>
                <a:gd name="T28" fmla="*/ 1671 w 5516"/>
                <a:gd name="T29" fmla="*/ 5010 h 5517"/>
                <a:gd name="T30" fmla="*/ 1585 w 5516"/>
                <a:gd name="T31" fmla="*/ 4984 h 5517"/>
                <a:gd name="T32" fmla="*/ 1035 w 5516"/>
                <a:gd name="T33" fmla="*/ 5297 h 5517"/>
                <a:gd name="T34" fmla="*/ 928 w 5516"/>
                <a:gd name="T35" fmla="*/ 5341 h 5517"/>
                <a:gd name="T36" fmla="*/ 843 w 5516"/>
                <a:gd name="T37" fmla="*/ 5316 h 5517"/>
                <a:gd name="T38" fmla="*/ 261 w 5516"/>
                <a:gd name="T39" fmla="*/ 5471 h 5517"/>
                <a:gd name="T40" fmla="*/ 154 w 5516"/>
                <a:gd name="T41" fmla="*/ 5517 h 5517"/>
                <a:gd name="T42" fmla="*/ 68 w 5516"/>
                <a:gd name="T43" fmla="*/ 5491 h 5517"/>
                <a:gd name="T44" fmla="*/ 7 w 5516"/>
                <a:gd name="T45" fmla="*/ 5414 h 5517"/>
                <a:gd name="T46" fmla="*/ 7 w 5516"/>
                <a:gd name="T47" fmla="*/ 5314 h 5517"/>
                <a:gd name="T48" fmla="*/ 409 w 5516"/>
                <a:gd name="T49" fmla="*/ 4888 h 5517"/>
                <a:gd name="T50" fmla="*/ 180 w 5516"/>
                <a:gd name="T51" fmla="*/ 4629 h 5517"/>
                <a:gd name="T52" fmla="*/ 185 w 5516"/>
                <a:gd name="T53" fmla="*/ 4531 h 5517"/>
                <a:gd name="T54" fmla="*/ 648 w 5516"/>
                <a:gd name="T55" fmla="*/ 4053 h 5517"/>
                <a:gd name="T56" fmla="*/ 511 w 5516"/>
                <a:gd name="T57" fmla="*/ 3886 h 5517"/>
                <a:gd name="T58" fmla="*/ 517 w 5516"/>
                <a:gd name="T59" fmla="*/ 3788 h 5517"/>
                <a:gd name="T60" fmla="*/ 3562 w 5516"/>
                <a:gd name="T61" fmla="*/ 728 h 5517"/>
                <a:gd name="T62" fmla="*/ 1478 w 5516"/>
                <a:gd name="T63" fmla="*/ 2453 h 5517"/>
                <a:gd name="T64" fmla="*/ 1372 w 5516"/>
                <a:gd name="T65" fmla="*/ 2470 h 5517"/>
                <a:gd name="T66" fmla="*/ 1293 w 5516"/>
                <a:gd name="T67" fmla="*/ 2427 h 5517"/>
                <a:gd name="T68" fmla="*/ 1248 w 5516"/>
                <a:gd name="T69" fmla="*/ 2337 h 5517"/>
                <a:gd name="T70" fmla="*/ 1271 w 5516"/>
                <a:gd name="T71" fmla="*/ 2238 h 5517"/>
                <a:gd name="T72" fmla="*/ 3306 w 5516"/>
                <a:gd name="T73" fmla="*/ 206 h 5517"/>
                <a:gd name="T74" fmla="*/ 3403 w 5516"/>
                <a:gd name="T75" fmla="*/ 183 h 5517"/>
                <a:gd name="T76" fmla="*/ 3495 w 5516"/>
                <a:gd name="T77" fmla="*/ 228 h 5517"/>
                <a:gd name="T78" fmla="*/ 5029 w 5516"/>
                <a:gd name="T79" fmla="*/ 1283 h 5517"/>
                <a:gd name="T80" fmla="*/ 5046 w 5516"/>
                <a:gd name="T81" fmla="*/ 1266 h 5517"/>
                <a:gd name="T82" fmla="*/ 5162 w 5516"/>
                <a:gd name="T83" fmla="*/ 1096 h 5517"/>
                <a:gd name="T84" fmla="*/ 5209 w 5516"/>
                <a:gd name="T85" fmla="*/ 902 h 5517"/>
                <a:gd name="T86" fmla="*/ 5185 w 5516"/>
                <a:gd name="T87" fmla="*/ 705 h 5517"/>
                <a:gd name="T88" fmla="*/ 5092 w 5516"/>
                <a:gd name="T89" fmla="*/ 526 h 5517"/>
                <a:gd name="T90" fmla="*/ 4929 w 5516"/>
                <a:gd name="T91" fmla="*/ 383 h 5517"/>
                <a:gd name="T92" fmla="*/ 4723 w 5516"/>
                <a:gd name="T93" fmla="*/ 315 h 5517"/>
                <a:gd name="T94" fmla="*/ 4503 w 5516"/>
                <a:gd name="T95" fmla="*/ 328 h 5517"/>
                <a:gd name="T96" fmla="*/ 4308 w 5516"/>
                <a:gd name="T97" fmla="*/ 424 h 5517"/>
                <a:gd name="T98" fmla="*/ 4194 w 5516"/>
                <a:gd name="T99" fmla="*/ 509 h 5517"/>
                <a:gd name="T100" fmla="*/ 4094 w 5516"/>
                <a:gd name="T101" fmla="*/ 509 h 5517"/>
                <a:gd name="T102" fmla="*/ 4012 w 5516"/>
                <a:gd name="T103" fmla="*/ 444 h 5517"/>
                <a:gd name="T104" fmla="*/ 3990 w 5516"/>
                <a:gd name="T105" fmla="*/ 348 h 5517"/>
                <a:gd name="T106" fmla="*/ 4034 w 5516"/>
                <a:gd name="T107" fmla="*/ 256 h 5517"/>
                <a:gd name="T108" fmla="*/ 4240 w 5516"/>
                <a:gd name="T109" fmla="*/ 102 h 5517"/>
                <a:gd name="T110" fmla="*/ 4477 w 5516"/>
                <a:gd name="T111" fmla="*/ 17 h 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6" h="5517">
                  <a:moveTo>
                    <a:pt x="865" y="4269"/>
                  </a:moveTo>
                  <a:lnTo>
                    <a:pt x="544" y="4590"/>
                  </a:lnTo>
                  <a:lnTo>
                    <a:pt x="926" y="4971"/>
                  </a:lnTo>
                  <a:lnTo>
                    <a:pt x="1246" y="4651"/>
                  </a:lnTo>
                  <a:lnTo>
                    <a:pt x="1056" y="4460"/>
                  </a:lnTo>
                  <a:lnTo>
                    <a:pt x="865" y="4269"/>
                  </a:lnTo>
                  <a:close/>
                  <a:moveTo>
                    <a:pt x="3779" y="944"/>
                  </a:moveTo>
                  <a:lnTo>
                    <a:pt x="876" y="3846"/>
                  </a:lnTo>
                  <a:lnTo>
                    <a:pt x="1272" y="4242"/>
                  </a:lnTo>
                  <a:lnTo>
                    <a:pt x="1572" y="4542"/>
                  </a:lnTo>
                  <a:lnTo>
                    <a:pt x="1669" y="4640"/>
                  </a:lnTo>
                  <a:lnTo>
                    <a:pt x="4573" y="1739"/>
                  </a:lnTo>
                  <a:lnTo>
                    <a:pt x="3779" y="944"/>
                  </a:lnTo>
                  <a:close/>
                  <a:moveTo>
                    <a:pt x="4649" y="0"/>
                  </a:moveTo>
                  <a:lnTo>
                    <a:pt x="4734" y="6"/>
                  </a:lnTo>
                  <a:lnTo>
                    <a:pt x="4820" y="17"/>
                  </a:lnTo>
                  <a:lnTo>
                    <a:pt x="4903" y="39"/>
                  </a:lnTo>
                  <a:lnTo>
                    <a:pt x="4983" y="67"/>
                  </a:lnTo>
                  <a:lnTo>
                    <a:pt x="5059" y="102"/>
                  </a:lnTo>
                  <a:lnTo>
                    <a:pt x="5131" y="146"/>
                  </a:lnTo>
                  <a:lnTo>
                    <a:pt x="5199" y="198"/>
                  </a:lnTo>
                  <a:lnTo>
                    <a:pt x="5262" y="256"/>
                  </a:lnTo>
                  <a:lnTo>
                    <a:pt x="5325" y="326"/>
                  </a:lnTo>
                  <a:lnTo>
                    <a:pt x="5381" y="400"/>
                  </a:lnTo>
                  <a:lnTo>
                    <a:pt x="5425" y="480"/>
                  </a:lnTo>
                  <a:lnTo>
                    <a:pt x="5461" y="563"/>
                  </a:lnTo>
                  <a:lnTo>
                    <a:pt x="5488" y="648"/>
                  </a:lnTo>
                  <a:lnTo>
                    <a:pt x="5507" y="735"/>
                  </a:lnTo>
                  <a:lnTo>
                    <a:pt x="5516" y="824"/>
                  </a:lnTo>
                  <a:lnTo>
                    <a:pt x="5516" y="913"/>
                  </a:lnTo>
                  <a:lnTo>
                    <a:pt x="5507" y="1002"/>
                  </a:lnTo>
                  <a:lnTo>
                    <a:pt x="5488" y="1089"/>
                  </a:lnTo>
                  <a:lnTo>
                    <a:pt x="5461" y="1174"/>
                  </a:lnTo>
                  <a:lnTo>
                    <a:pt x="5425" y="1257"/>
                  </a:lnTo>
                  <a:lnTo>
                    <a:pt x="5381" y="1337"/>
                  </a:lnTo>
                  <a:lnTo>
                    <a:pt x="5325" y="1413"/>
                  </a:lnTo>
                  <a:lnTo>
                    <a:pt x="5262" y="1483"/>
                  </a:lnTo>
                  <a:lnTo>
                    <a:pt x="5257" y="1489"/>
                  </a:lnTo>
                  <a:lnTo>
                    <a:pt x="5251" y="1494"/>
                  </a:lnTo>
                  <a:lnTo>
                    <a:pt x="5248" y="1500"/>
                  </a:lnTo>
                  <a:lnTo>
                    <a:pt x="5242" y="1505"/>
                  </a:lnTo>
                  <a:lnTo>
                    <a:pt x="1780" y="4966"/>
                  </a:lnTo>
                  <a:lnTo>
                    <a:pt x="1747" y="4990"/>
                  </a:lnTo>
                  <a:lnTo>
                    <a:pt x="1710" y="5005"/>
                  </a:lnTo>
                  <a:lnTo>
                    <a:pt x="1671" y="5010"/>
                  </a:lnTo>
                  <a:lnTo>
                    <a:pt x="1641" y="5006"/>
                  </a:lnTo>
                  <a:lnTo>
                    <a:pt x="1613" y="4999"/>
                  </a:lnTo>
                  <a:lnTo>
                    <a:pt x="1585" y="4984"/>
                  </a:lnTo>
                  <a:lnTo>
                    <a:pt x="1561" y="4966"/>
                  </a:lnTo>
                  <a:lnTo>
                    <a:pt x="1465" y="4868"/>
                  </a:lnTo>
                  <a:lnTo>
                    <a:pt x="1035" y="5297"/>
                  </a:lnTo>
                  <a:lnTo>
                    <a:pt x="1004" y="5321"/>
                  </a:lnTo>
                  <a:lnTo>
                    <a:pt x="967" y="5336"/>
                  </a:lnTo>
                  <a:lnTo>
                    <a:pt x="928" y="5341"/>
                  </a:lnTo>
                  <a:lnTo>
                    <a:pt x="896" y="5338"/>
                  </a:lnTo>
                  <a:lnTo>
                    <a:pt x="869" y="5330"/>
                  </a:lnTo>
                  <a:lnTo>
                    <a:pt x="843" y="5316"/>
                  </a:lnTo>
                  <a:lnTo>
                    <a:pt x="819" y="5297"/>
                  </a:lnTo>
                  <a:lnTo>
                    <a:pt x="628" y="5106"/>
                  </a:lnTo>
                  <a:lnTo>
                    <a:pt x="261" y="5471"/>
                  </a:lnTo>
                  <a:lnTo>
                    <a:pt x="228" y="5497"/>
                  </a:lnTo>
                  <a:lnTo>
                    <a:pt x="192" y="5512"/>
                  </a:lnTo>
                  <a:lnTo>
                    <a:pt x="154" y="5517"/>
                  </a:lnTo>
                  <a:lnTo>
                    <a:pt x="124" y="5514"/>
                  </a:lnTo>
                  <a:lnTo>
                    <a:pt x="94" y="5506"/>
                  </a:lnTo>
                  <a:lnTo>
                    <a:pt x="68" y="5491"/>
                  </a:lnTo>
                  <a:lnTo>
                    <a:pt x="44" y="5471"/>
                  </a:lnTo>
                  <a:lnTo>
                    <a:pt x="22" y="5443"/>
                  </a:lnTo>
                  <a:lnTo>
                    <a:pt x="7" y="5414"/>
                  </a:lnTo>
                  <a:lnTo>
                    <a:pt x="0" y="5380"/>
                  </a:lnTo>
                  <a:lnTo>
                    <a:pt x="0" y="5347"/>
                  </a:lnTo>
                  <a:lnTo>
                    <a:pt x="7" y="5314"/>
                  </a:lnTo>
                  <a:lnTo>
                    <a:pt x="22" y="5282"/>
                  </a:lnTo>
                  <a:lnTo>
                    <a:pt x="44" y="5254"/>
                  </a:lnTo>
                  <a:lnTo>
                    <a:pt x="409" y="4888"/>
                  </a:lnTo>
                  <a:lnTo>
                    <a:pt x="218" y="4697"/>
                  </a:lnTo>
                  <a:lnTo>
                    <a:pt x="194" y="4666"/>
                  </a:lnTo>
                  <a:lnTo>
                    <a:pt x="180" y="4629"/>
                  </a:lnTo>
                  <a:lnTo>
                    <a:pt x="174" y="4590"/>
                  </a:lnTo>
                  <a:lnTo>
                    <a:pt x="178" y="4558"/>
                  </a:lnTo>
                  <a:lnTo>
                    <a:pt x="185" y="4531"/>
                  </a:lnTo>
                  <a:lnTo>
                    <a:pt x="200" y="4505"/>
                  </a:lnTo>
                  <a:lnTo>
                    <a:pt x="218" y="4481"/>
                  </a:lnTo>
                  <a:lnTo>
                    <a:pt x="648" y="4053"/>
                  </a:lnTo>
                  <a:lnTo>
                    <a:pt x="550" y="3957"/>
                  </a:lnTo>
                  <a:lnTo>
                    <a:pt x="526" y="3923"/>
                  </a:lnTo>
                  <a:lnTo>
                    <a:pt x="511" y="3886"/>
                  </a:lnTo>
                  <a:lnTo>
                    <a:pt x="506" y="3847"/>
                  </a:lnTo>
                  <a:lnTo>
                    <a:pt x="509" y="3818"/>
                  </a:lnTo>
                  <a:lnTo>
                    <a:pt x="517" y="3788"/>
                  </a:lnTo>
                  <a:lnTo>
                    <a:pt x="531" y="3762"/>
                  </a:lnTo>
                  <a:lnTo>
                    <a:pt x="550" y="3738"/>
                  </a:lnTo>
                  <a:lnTo>
                    <a:pt x="3562" y="728"/>
                  </a:lnTo>
                  <a:lnTo>
                    <a:pt x="3386" y="552"/>
                  </a:lnTo>
                  <a:lnTo>
                    <a:pt x="1511" y="2427"/>
                  </a:lnTo>
                  <a:lnTo>
                    <a:pt x="1478" y="2453"/>
                  </a:lnTo>
                  <a:lnTo>
                    <a:pt x="1441" y="2468"/>
                  </a:lnTo>
                  <a:lnTo>
                    <a:pt x="1402" y="2474"/>
                  </a:lnTo>
                  <a:lnTo>
                    <a:pt x="1372" y="2470"/>
                  </a:lnTo>
                  <a:lnTo>
                    <a:pt x="1345" y="2461"/>
                  </a:lnTo>
                  <a:lnTo>
                    <a:pt x="1317" y="2448"/>
                  </a:lnTo>
                  <a:lnTo>
                    <a:pt x="1293" y="2427"/>
                  </a:lnTo>
                  <a:lnTo>
                    <a:pt x="1271" y="2400"/>
                  </a:lnTo>
                  <a:lnTo>
                    <a:pt x="1256" y="2370"/>
                  </a:lnTo>
                  <a:lnTo>
                    <a:pt x="1248" y="2337"/>
                  </a:lnTo>
                  <a:lnTo>
                    <a:pt x="1248" y="2303"/>
                  </a:lnTo>
                  <a:lnTo>
                    <a:pt x="1256" y="2270"/>
                  </a:lnTo>
                  <a:lnTo>
                    <a:pt x="1271" y="2238"/>
                  </a:lnTo>
                  <a:lnTo>
                    <a:pt x="1293" y="2211"/>
                  </a:lnTo>
                  <a:lnTo>
                    <a:pt x="3277" y="228"/>
                  </a:lnTo>
                  <a:lnTo>
                    <a:pt x="3306" y="206"/>
                  </a:lnTo>
                  <a:lnTo>
                    <a:pt x="3336" y="191"/>
                  </a:lnTo>
                  <a:lnTo>
                    <a:pt x="3369" y="183"/>
                  </a:lnTo>
                  <a:lnTo>
                    <a:pt x="3403" y="183"/>
                  </a:lnTo>
                  <a:lnTo>
                    <a:pt x="3436" y="191"/>
                  </a:lnTo>
                  <a:lnTo>
                    <a:pt x="3467" y="206"/>
                  </a:lnTo>
                  <a:lnTo>
                    <a:pt x="3495" y="228"/>
                  </a:lnTo>
                  <a:lnTo>
                    <a:pt x="4790" y="1520"/>
                  </a:lnTo>
                  <a:lnTo>
                    <a:pt x="5023" y="1289"/>
                  </a:lnTo>
                  <a:lnTo>
                    <a:pt x="5029" y="1283"/>
                  </a:lnTo>
                  <a:lnTo>
                    <a:pt x="5035" y="1278"/>
                  </a:lnTo>
                  <a:lnTo>
                    <a:pt x="5040" y="1272"/>
                  </a:lnTo>
                  <a:lnTo>
                    <a:pt x="5046" y="1266"/>
                  </a:lnTo>
                  <a:lnTo>
                    <a:pt x="5092" y="1213"/>
                  </a:lnTo>
                  <a:lnTo>
                    <a:pt x="5131" y="1157"/>
                  </a:lnTo>
                  <a:lnTo>
                    <a:pt x="5162" y="1096"/>
                  </a:lnTo>
                  <a:lnTo>
                    <a:pt x="5185" y="1033"/>
                  </a:lnTo>
                  <a:lnTo>
                    <a:pt x="5201" y="968"/>
                  </a:lnTo>
                  <a:lnTo>
                    <a:pt x="5209" y="902"/>
                  </a:lnTo>
                  <a:lnTo>
                    <a:pt x="5209" y="837"/>
                  </a:lnTo>
                  <a:lnTo>
                    <a:pt x="5201" y="770"/>
                  </a:lnTo>
                  <a:lnTo>
                    <a:pt x="5185" y="705"/>
                  </a:lnTo>
                  <a:lnTo>
                    <a:pt x="5162" y="642"/>
                  </a:lnTo>
                  <a:lnTo>
                    <a:pt x="5131" y="583"/>
                  </a:lnTo>
                  <a:lnTo>
                    <a:pt x="5092" y="526"/>
                  </a:lnTo>
                  <a:lnTo>
                    <a:pt x="5046" y="472"/>
                  </a:lnTo>
                  <a:lnTo>
                    <a:pt x="4990" y="424"/>
                  </a:lnTo>
                  <a:lnTo>
                    <a:pt x="4929" y="383"/>
                  </a:lnTo>
                  <a:lnTo>
                    <a:pt x="4864" y="352"/>
                  </a:lnTo>
                  <a:lnTo>
                    <a:pt x="4794" y="328"/>
                  </a:lnTo>
                  <a:lnTo>
                    <a:pt x="4723" y="315"/>
                  </a:lnTo>
                  <a:lnTo>
                    <a:pt x="4649" y="309"/>
                  </a:lnTo>
                  <a:lnTo>
                    <a:pt x="4575" y="313"/>
                  </a:lnTo>
                  <a:lnTo>
                    <a:pt x="4503" y="328"/>
                  </a:lnTo>
                  <a:lnTo>
                    <a:pt x="4434" y="352"/>
                  </a:lnTo>
                  <a:lnTo>
                    <a:pt x="4368" y="383"/>
                  </a:lnTo>
                  <a:lnTo>
                    <a:pt x="4308" y="424"/>
                  </a:lnTo>
                  <a:lnTo>
                    <a:pt x="4251" y="472"/>
                  </a:lnTo>
                  <a:lnTo>
                    <a:pt x="4223" y="494"/>
                  </a:lnTo>
                  <a:lnTo>
                    <a:pt x="4194" y="509"/>
                  </a:lnTo>
                  <a:lnTo>
                    <a:pt x="4160" y="517"/>
                  </a:lnTo>
                  <a:lnTo>
                    <a:pt x="4127" y="517"/>
                  </a:lnTo>
                  <a:lnTo>
                    <a:pt x="4094" y="509"/>
                  </a:lnTo>
                  <a:lnTo>
                    <a:pt x="4062" y="494"/>
                  </a:lnTo>
                  <a:lnTo>
                    <a:pt x="4034" y="472"/>
                  </a:lnTo>
                  <a:lnTo>
                    <a:pt x="4012" y="444"/>
                  </a:lnTo>
                  <a:lnTo>
                    <a:pt x="3997" y="415"/>
                  </a:lnTo>
                  <a:lnTo>
                    <a:pt x="3990" y="381"/>
                  </a:lnTo>
                  <a:lnTo>
                    <a:pt x="3990" y="348"/>
                  </a:lnTo>
                  <a:lnTo>
                    <a:pt x="3997" y="315"/>
                  </a:lnTo>
                  <a:lnTo>
                    <a:pt x="4012" y="283"/>
                  </a:lnTo>
                  <a:lnTo>
                    <a:pt x="4034" y="256"/>
                  </a:lnTo>
                  <a:lnTo>
                    <a:pt x="4099" y="198"/>
                  </a:lnTo>
                  <a:lnTo>
                    <a:pt x="4168" y="146"/>
                  </a:lnTo>
                  <a:lnTo>
                    <a:pt x="4240" y="102"/>
                  </a:lnTo>
                  <a:lnTo>
                    <a:pt x="4316" y="67"/>
                  </a:lnTo>
                  <a:lnTo>
                    <a:pt x="4395" y="39"/>
                  </a:lnTo>
                  <a:lnTo>
                    <a:pt x="4477" y="17"/>
                  </a:lnTo>
                  <a:lnTo>
                    <a:pt x="4562" y="6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xmlns="" id="{83AE929F-CF45-704B-A904-9619E05C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26" y="10283825"/>
              <a:ext cx="4160838" cy="242888"/>
            </a:xfrm>
            <a:custGeom>
              <a:avLst/>
              <a:gdLst>
                <a:gd name="T0" fmla="*/ 154 w 5242"/>
                <a:gd name="T1" fmla="*/ 0 h 305"/>
                <a:gd name="T2" fmla="*/ 5088 w 5242"/>
                <a:gd name="T3" fmla="*/ 0 h 305"/>
                <a:gd name="T4" fmla="*/ 5129 w 5242"/>
                <a:gd name="T5" fmla="*/ 3 h 305"/>
                <a:gd name="T6" fmla="*/ 5164 w 5242"/>
                <a:gd name="T7" fmla="*/ 20 h 305"/>
                <a:gd name="T8" fmla="*/ 5196 w 5242"/>
                <a:gd name="T9" fmla="*/ 44 h 305"/>
                <a:gd name="T10" fmla="*/ 5220 w 5242"/>
                <a:gd name="T11" fmla="*/ 76 h 305"/>
                <a:gd name="T12" fmla="*/ 5236 w 5242"/>
                <a:gd name="T13" fmla="*/ 111 h 305"/>
                <a:gd name="T14" fmla="*/ 5242 w 5242"/>
                <a:gd name="T15" fmla="*/ 152 h 305"/>
                <a:gd name="T16" fmla="*/ 5236 w 5242"/>
                <a:gd name="T17" fmla="*/ 192 h 305"/>
                <a:gd name="T18" fmla="*/ 5220 w 5242"/>
                <a:gd name="T19" fmla="*/ 229 h 305"/>
                <a:gd name="T20" fmla="*/ 5196 w 5242"/>
                <a:gd name="T21" fmla="*/ 261 h 305"/>
                <a:gd name="T22" fmla="*/ 5164 w 5242"/>
                <a:gd name="T23" fmla="*/ 285 h 305"/>
                <a:gd name="T24" fmla="*/ 5129 w 5242"/>
                <a:gd name="T25" fmla="*/ 300 h 305"/>
                <a:gd name="T26" fmla="*/ 5088 w 5242"/>
                <a:gd name="T27" fmla="*/ 305 h 305"/>
                <a:gd name="T28" fmla="*/ 154 w 5242"/>
                <a:gd name="T29" fmla="*/ 305 h 305"/>
                <a:gd name="T30" fmla="*/ 113 w 5242"/>
                <a:gd name="T31" fmla="*/ 300 h 305"/>
                <a:gd name="T32" fmla="*/ 76 w 5242"/>
                <a:gd name="T33" fmla="*/ 285 h 305"/>
                <a:gd name="T34" fmla="*/ 44 w 5242"/>
                <a:gd name="T35" fmla="*/ 261 h 305"/>
                <a:gd name="T36" fmla="*/ 20 w 5242"/>
                <a:gd name="T37" fmla="*/ 229 h 305"/>
                <a:gd name="T38" fmla="*/ 5 w 5242"/>
                <a:gd name="T39" fmla="*/ 192 h 305"/>
                <a:gd name="T40" fmla="*/ 0 w 5242"/>
                <a:gd name="T41" fmla="*/ 152 h 305"/>
                <a:gd name="T42" fmla="*/ 5 w 5242"/>
                <a:gd name="T43" fmla="*/ 111 h 305"/>
                <a:gd name="T44" fmla="*/ 20 w 5242"/>
                <a:gd name="T45" fmla="*/ 76 h 305"/>
                <a:gd name="T46" fmla="*/ 44 w 5242"/>
                <a:gd name="T47" fmla="*/ 44 h 305"/>
                <a:gd name="T48" fmla="*/ 76 w 5242"/>
                <a:gd name="T49" fmla="*/ 20 h 305"/>
                <a:gd name="T50" fmla="*/ 113 w 5242"/>
                <a:gd name="T51" fmla="*/ 3 h 305"/>
                <a:gd name="T52" fmla="*/ 154 w 5242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42" h="305">
                  <a:moveTo>
                    <a:pt x="154" y="0"/>
                  </a:moveTo>
                  <a:lnTo>
                    <a:pt x="5088" y="0"/>
                  </a:lnTo>
                  <a:lnTo>
                    <a:pt x="5129" y="3"/>
                  </a:lnTo>
                  <a:lnTo>
                    <a:pt x="5164" y="20"/>
                  </a:lnTo>
                  <a:lnTo>
                    <a:pt x="5196" y="44"/>
                  </a:lnTo>
                  <a:lnTo>
                    <a:pt x="5220" y="76"/>
                  </a:lnTo>
                  <a:lnTo>
                    <a:pt x="5236" y="111"/>
                  </a:lnTo>
                  <a:lnTo>
                    <a:pt x="5242" y="152"/>
                  </a:lnTo>
                  <a:lnTo>
                    <a:pt x="5236" y="192"/>
                  </a:lnTo>
                  <a:lnTo>
                    <a:pt x="5220" y="229"/>
                  </a:lnTo>
                  <a:lnTo>
                    <a:pt x="5196" y="261"/>
                  </a:lnTo>
                  <a:lnTo>
                    <a:pt x="5164" y="285"/>
                  </a:lnTo>
                  <a:lnTo>
                    <a:pt x="5129" y="300"/>
                  </a:lnTo>
                  <a:lnTo>
                    <a:pt x="5088" y="305"/>
                  </a:lnTo>
                  <a:lnTo>
                    <a:pt x="154" y="305"/>
                  </a:lnTo>
                  <a:lnTo>
                    <a:pt x="113" y="300"/>
                  </a:lnTo>
                  <a:lnTo>
                    <a:pt x="76" y="285"/>
                  </a:lnTo>
                  <a:lnTo>
                    <a:pt x="44" y="261"/>
                  </a:lnTo>
                  <a:lnTo>
                    <a:pt x="20" y="229"/>
                  </a:lnTo>
                  <a:lnTo>
                    <a:pt x="5" y="192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0" y="76"/>
                  </a:lnTo>
                  <a:lnTo>
                    <a:pt x="44" y="44"/>
                  </a:lnTo>
                  <a:lnTo>
                    <a:pt x="76" y="20"/>
                  </a:lnTo>
                  <a:lnTo>
                    <a:pt x="113" y="3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CAC0B207-1B95-FF48-8652-DC1CA2D1C800}"/>
              </a:ext>
            </a:extLst>
          </p:cNvPr>
          <p:cNvGrpSpPr/>
          <p:nvPr/>
        </p:nvGrpSpPr>
        <p:grpSpPr>
          <a:xfrm>
            <a:off x="7588654" y="2966725"/>
            <a:ext cx="321019" cy="320824"/>
            <a:chOff x="-5500688" y="3130550"/>
            <a:chExt cx="5207000" cy="5203825"/>
          </a:xfrm>
          <a:solidFill>
            <a:schemeClr val="accent2"/>
          </a:solidFill>
        </p:grpSpPr>
        <p:sp>
          <p:nvSpPr>
            <p:cNvPr id="86" name="Freeform 68">
              <a:extLst>
                <a:ext uri="{FF2B5EF4-FFF2-40B4-BE49-F238E27FC236}">
                  <a16:creationId xmlns:a16="http://schemas.microsoft.com/office/drawing/2014/main" xmlns="" id="{AA0E4129-C6DD-C249-8834-CC4E2BCF5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500688" y="3130550"/>
              <a:ext cx="5207000" cy="5203825"/>
            </a:xfrm>
            <a:custGeom>
              <a:avLst/>
              <a:gdLst>
                <a:gd name="T0" fmla="*/ 5692 w 6560"/>
                <a:gd name="T1" fmla="*/ 6203 h 6556"/>
                <a:gd name="T2" fmla="*/ 5956 w 6560"/>
                <a:gd name="T3" fmla="*/ 6253 h 6556"/>
                <a:gd name="T4" fmla="*/ 6211 w 6560"/>
                <a:gd name="T5" fmla="*/ 6076 h 6556"/>
                <a:gd name="T6" fmla="*/ 6241 w 6560"/>
                <a:gd name="T7" fmla="*/ 5767 h 6556"/>
                <a:gd name="T8" fmla="*/ 2236 w 6560"/>
                <a:gd name="T9" fmla="*/ 0 h 6556"/>
                <a:gd name="T10" fmla="*/ 3034 w 6560"/>
                <a:gd name="T11" fmla="*/ 145 h 6556"/>
                <a:gd name="T12" fmla="*/ 3704 w 6560"/>
                <a:gd name="T13" fmla="*/ 548 h 6556"/>
                <a:gd name="T14" fmla="*/ 4195 w 6560"/>
                <a:gd name="T15" fmla="*/ 1152 h 6556"/>
                <a:gd name="T16" fmla="*/ 4448 w 6560"/>
                <a:gd name="T17" fmla="*/ 1904 h 6556"/>
                <a:gd name="T18" fmla="*/ 4430 w 6560"/>
                <a:gd name="T19" fmla="*/ 2677 h 6556"/>
                <a:gd name="T20" fmla="*/ 4177 w 6560"/>
                <a:gd name="T21" fmla="*/ 3357 h 6556"/>
                <a:gd name="T22" fmla="*/ 4264 w 6560"/>
                <a:gd name="T23" fmla="*/ 3875 h 6556"/>
                <a:gd name="T24" fmla="*/ 4498 w 6560"/>
                <a:gd name="T25" fmla="*/ 3783 h 6556"/>
                <a:gd name="T26" fmla="*/ 6351 w 6560"/>
                <a:gd name="T27" fmla="*/ 5394 h 6556"/>
                <a:gd name="T28" fmla="*/ 6542 w 6560"/>
                <a:gd name="T29" fmla="*/ 5733 h 6556"/>
                <a:gd name="T30" fmla="*/ 6508 w 6560"/>
                <a:gd name="T31" fmla="*/ 6147 h 6556"/>
                <a:gd name="T32" fmla="*/ 6229 w 6560"/>
                <a:gd name="T33" fmla="*/ 6464 h 6556"/>
                <a:gd name="T34" fmla="*/ 5806 w 6560"/>
                <a:gd name="T35" fmla="*/ 6552 h 6556"/>
                <a:gd name="T36" fmla="*/ 5451 w 6560"/>
                <a:gd name="T37" fmla="*/ 6401 h 6556"/>
                <a:gd name="T38" fmla="*/ 3792 w 6560"/>
                <a:gd name="T39" fmla="*/ 4545 h 6556"/>
                <a:gd name="T40" fmla="*/ 3841 w 6560"/>
                <a:gd name="T41" fmla="*/ 4304 h 6556"/>
                <a:gd name="T42" fmla="*/ 3588 w 6560"/>
                <a:gd name="T43" fmla="*/ 3783 h 6556"/>
                <a:gd name="T44" fmla="*/ 3588 w 6560"/>
                <a:gd name="T45" fmla="*/ 3638 h 6556"/>
                <a:gd name="T46" fmla="*/ 3877 w 6560"/>
                <a:gd name="T47" fmla="*/ 3271 h 6556"/>
                <a:gd name="T48" fmla="*/ 4131 w 6560"/>
                <a:gd name="T49" fmla="*/ 2643 h 6556"/>
                <a:gd name="T50" fmla="*/ 4151 w 6560"/>
                <a:gd name="T51" fmla="*/ 1936 h 6556"/>
                <a:gd name="T52" fmla="*/ 3911 w 6560"/>
                <a:gd name="T53" fmla="*/ 1256 h 6556"/>
                <a:gd name="T54" fmla="*/ 3451 w 6560"/>
                <a:gd name="T55" fmla="*/ 724 h 6556"/>
                <a:gd name="T56" fmla="*/ 2822 w 6560"/>
                <a:gd name="T57" fmla="*/ 389 h 6556"/>
                <a:gd name="T58" fmla="*/ 2084 w 6560"/>
                <a:gd name="T59" fmla="*/ 305 h 6556"/>
                <a:gd name="T60" fmla="*/ 1382 w 6560"/>
                <a:gd name="T61" fmla="*/ 494 h 6556"/>
                <a:gd name="T62" fmla="*/ 816 w 6560"/>
                <a:gd name="T63" fmla="*/ 915 h 6556"/>
                <a:gd name="T64" fmla="*/ 437 w 6560"/>
                <a:gd name="T65" fmla="*/ 1513 h 6556"/>
                <a:gd name="T66" fmla="*/ 297 w 6560"/>
                <a:gd name="T67" fmla="*/ 2235 h 6556"/>
                <a:gd name="T68" fmla="*/ 437 w 6560"/>
                <a:gd name="T69" fmla="*/ 2956 h 6556"/>
                <a:gd name="T70" fmla="*/ 816 w 6560"/>
                <a:gd name="T71" fmla="*/ 3554 h 6556"/>
                <a:gd name="T72" fmla="*/ 1382 w 6560"/>
                <a:gd name="T73" fmla="*/ 3971 h 6556"/>
                <a:gd name="T74" fmla="*/ 2084 w 6560"/>
                <a:gd name="T75" fmla="*/ 4154 h 6556"/>
                <a:gd name="T76" fmla="*/ 2806 w 6560"/>
                <a:gd name="T77" fmla="*/ 4072 h 6556"/>
                <a:gd name="T78" fmla="*/ 3271 w 6560"/>
                <a:gd name="T79" fmla="*/ 3889 h 6556"/>
                <a:gd name="T80" fmla="*/ 3415 w 6560"/>
                <a:gd name="T81" fmla="*/ 3963 h 6556"/>
                <a:gd name="T82" fmla="*/ 3405 w 6560"/>
                <a:gd name="T83" fmla="*/ 4124 h 6556"/>
                <a:gd name="T84" fmla="*/ 2952 w 6560"/>
                <a:gd name="T85" fmla="*/ 4351 h 6556"/>
                <a:gd name="T86" fmla="*/ 2236 w 6560"/>
                <a:gd name="T87" fmla="*/ 4471 h 6556"/>
                <a:gd name="T88" fmla="*/ 1438 w 6560"/>
                <a:gd name="T89" fmla="*/ 4324 h 6556"/>
                <a:gd name="T90" fmla="*/ 768 w 6560"/>
                <a:gd name="T91" fmla="*/ 3923 h 6556"/>
                <a:gd name="T92" fmla="*/ 279 w 6560"/>
                <a:gd name="T93" fmla="*/ 3319 h 6556"/>
                <a:gd name="T94" fmla="*/ 24 w 6560"/>
                <a:gd name="T95" fmla="*/ 2565 h 6556"/>
                <a:gd name="T96" fmla="*/ 54 w 6560"/>
                <a:gd name="T97" fmla="*/ 1744 h 6556"/>
                <a:gd name="T98" fmla="*/ 359 w 6560"/>
                <a:gd name="T99" fmla="*/ 1017 h 6556"/>
                <a:gd name="T100" fmla="*/ 890 w 6560"/>
                <a:gd name="T101" fmla="*/ 450 h 6556"/>
                <a:gd name="T102" fmla="*/ 1590 w 6560"/>
                <a:gd name="T103" fmla="*/ 9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60" h="6556">
                  <a:moveTo>
                    <a:pt x="4472" y="4082"/>
                  </a:moveTo>
                  <a:lnTo>
                    <a:pt x="4085" y="4471"/>
                  </a:lnTo>
                  <a:lnTo>
                    <a:pt x="5621" y="6139"/>
                  </a:lnTo>
                  <a:lnTo>
                    <a:pt x="5654" y="6173"/>
                  </a:lnTo>
                  <a:lnTo>
                    <a:pt x="5692" y="6203"/>
                  </a:lnTo>
                  <a:lnTo>
                    <a:pt x="5738" y="6227"/>
                  </a:lnTo>
                  <a:lnTo>
                    <a:pt x="5786" y="6243"/>
                  </a:lnTo>
                  <a:lnTo>
                    <a:pt x="5836" y="6255"/>
                  </a:lnTo>
                  <a:lnTo>
                    <a:pt x="5888" y="6257"/>
                  </a:lnTo>
                  <a:lnTo>
                    <a:pt x="5956" y="6253"/>
                  </a:lnTo>
                  <a:lnTo>
                    <a:pt x="6019" y="6235"/>
                  </a:lnTo>
                  <a:lnTo>
                    <a:pt x="6077" y="6207"/>
                  </a:lnTo>
                  <a:lnTo>
                    <a:pt x="6129" y="6171"/>
                  </a:lnTo>
                  <a:lnTo>
                    <a:pt x="6175" y="6127"/>
                  </a:lnTo>
                  <a:lnTo>
                    <a:pt x="6211" y="6076"/>
                  </a:lnTo>
                  <a:lnTo>
                    <a:pt x="6239" y="6016"/>
                  </a:lnTo>
                  <a:lnTo>
                    <a:pt x="6255" y="5954"/>
                  </a:lnTo>
                  <a:lnTo>
                    <a:pt x="6261" y="5886"/>
                  </a:lnTo>
                  <a:lnTo>
                    <a:pt x="6257" y="5825"/>
                  </a:lnTo>
                  <a:lnTo>
                    <a:pt x="6241" y="5767"/>
                  </a:lnTo>
                  <a:lnTo>
                    <a:pt x="6217" y="5715"/>
                  </a:lnTo>
                  <a:lnTo>
                    <a:pt x="6183" y="5663"/>
                  </a:lnTo>
                  <a:lnTo>
                    <a:pt x="6141" y="5617"/>
                  </a:lnTo>
                  <a:lnTo>
                    <a:pt x="4472" y="4082"/>
                  </a:lnTo>
                  <a:close/>
                  <a:moveTo>
                    <a:pt x="2236" y="0"/>
                  </a:moveTo>
                  <a:lnTo>
                    <a:pt x="2403" y="6"/>
                  </a:lnTo>
                  <a:lnTo>
                    <a:pt x="2567" y="24"/>
                  </a:lnTo>
                  <a:lnTo>
                    <a:pt x="2727" y="54"/>
                  </a:lnTo>
                  <a:lnTo>
                    <a:pt x="2882" y="96"/>
                  </a:lnTo>
                  <a:lnTo>
                    <a:pt x="3034" y="145"/>
                  </a:lnTo>
                  <a:lnTo>
                    <a:pt x="3179" y="207"/>
                  </a:lnTo>
                  <a:lnTo>
                    <a:pt x="3321" y="279"/>
                  </a:lnTo>
                  <a:lnTo>
                    <a:pt x="3455" y="361"/>
                  </a:lnTo>
                  <a:lnTo>
                    <a:pt x="3582" y="450"/>
                  </a:lnTo>
                  <a:lnTo>
                    <a:pt x="3704" y="548"/>
                  </a:lnTo>
                  <a:lnTo>
                    <a:pt x="3818" y="654"/>
                  </a:lnTo>
                  <a:lnTo>
                    <a:pt x="3925" y="767"/>
                  </a:lnTo>
                  <a:lnTo>
                    <a:pt x="4023" y="889"/>
                  </a:lnTo>
                  <a:lnTo>
                    <a:pt x="4113" y="1017"/>
                  </a:lnTo>
                  <a:lnTo>
                    <a:pt x="4195" y="1152"/>
                  </a:lnTo>
                  <a:lnTo>
                    <a:pt x="4264" y="1292"/>
                  </a:lnTo>
                  <a:lnTo>
                    <a:pt x="4326" y="1437"/>
                  </a:lnTo>
                  <a:lnTo>
                    <a:pt x="4378" y="1589"/>
                  </a:lnTo>
                  <a:lnTo>
                    <a:pt x="4418" y="1744"/>
                  </a:lnTo>
                  <a:lnTo>
                    <a:pt x="4448" y="1904"/>
                  </a:lnTo>
                  <a:lnTo>
                    <a:pt x="4466" y="2069"/>
                  </a:lnTo>
                  <a:lnTo>
                    <a:pt x="4472" y="2235"/>
                  </a:lnTo>
                  <a:lnTo>
                    <a:pt x="4468" y="2384"/>
                  </a:lnTo>
                  <a:lnTo>
                    <a:pt x="4454" y="2532"/>
                  </a:lnTo>
                  <a:lnTo>
                    <a:pt x="4430" y="2677"/>
                  </a:lnTo>
                  <a:lnTo>
                    <a:pt x="4398" y="2821"/>
                  </a:lnTo>
                  <a:lnTo>
                    <a:pt x="4356" y="2960"/>
                  </a:lnTo>
                  <a:lnTo>
                    <a:pt x="4304" y="3096"/>
                  </a:lnTo>
                  <a:lnTo>
                    <a:pt x="4244" y="3229"/>
                  </a:lnTo>
                  <a:lnTo>
                    <a:pt x="4177" y="3357"/>
                  </a:lnTo>
                  <a:lnTo>
                    <a:pt x="4099" y="3480"/>
                  </a:lnTo>
                  <a:lnTo>
                    <a:pt x="4015" y="3598"/>
                  </a:lnTo>
                  <a:lnTo>
                    <a:pt x="3921" y="3710"/>
                  </a:lnTo>
                  <a:lnTo>
                    <a:pt x="4175" y="3963"/>
                  </a:lnTo>
                  <a:lnTo>
                    <a:pt x="4264" y="3875"/>
                  </a:lnTo>
                  <a:lnTo>
                    <a:pt x="4306" y="3839"/>
                  </a:lnTo>
                  <a:lnTo>
                    <a:pt x="4350" y="3811"/>
                  </a:lnTo>
                  <a:lnTo>
                    <a:pt x="4398" y="3793"/>
                  </a:lnTo>
                  <a:lnTo>
                    <a:pt x="4448" y="3785"/>
                  </a:lnTo>
                  <a:lnTo>
                    <a:pt x="4498" y="3783"/>
                  </a:lnTo>
                  <a:lnTo>
                    <a:pt x="4546" y="3789"/>
                  </a:lnTo>
                  <a:lnTo>
                    <a:pt x="4593" y="3805"/>
                  </a:lnTo>
                  <a:lnTo>
                    <a:pt x="4639" y="3829"/>
                  </a:lnTo>
                  <a:lnTo>
                    <a:pt x="4681" y="3859"/>
                  </a:lnTo>
                  <a:lnTo>
                    <a:pt x="6351" y="5394"/>
                  </a:lnTo>
                  <a:lnTo>
                    <a:pt x="6404" y="5454"/>
                  </a:lnTo>
                  <a:lnTo>
                    <a:pt x="6450" y="5520"/>
                  </a:lnTo>
                  <a:lnTo>
                    <a:pt x="6490" y="5587"/>
                  </a:lnTo>
                  <a:lnTo>
                    <a:pt x="6520" y="5659"/>
                  </a:lnTo>
                  <a:lnTo>
                    <a:pt x="6542" y="5733"/>
                  </a:lnTo>
                  <a:lnTo>
                    <a:pt x="6556" y="5809"/>
                  </a:lnTo>
                  <a:lnTo>
                    <a:pt x="6560" y="5886"/>
                  </a:lnTo>
                  <a:lnTo>
                    <a:pt x="6554" y="5976"/>
                  </a:lnTo>
                  <a:lnTo>
                    <a:pt x="6536" y="6064"/>
                  </a:lnTo>
                  <a:lnTo>
                    <a:pt x="6508" y="6147"/>
                  </a:lnTo>
                  <a:lnTo>
                    <a:pt x="6468" y="6225"/>
                  </a:lnTo>
                  <a:lnTo>
                    <a:pt x="6420" y="6297"/>
                  </a:lnTo>
                  <a:lnTo>
                    <a:pt x="6365" y="6361"/>
                  </a:lnTo>
                  <a:lnTo>
                    <a:pt x="6299" y="6417"/>
                  </a:lnTo>
                  <a:lnTo>
                    <a:pt x="6229" y="6464"/>
                  </a:lnTo>
                  <a:lnTo>
                    <a:pt x="6151" y="6504"/>
                  </a:lnTo>
                  <a:lnTo>
                    <a:pt x="6067" y="6532"/>
                  </a:lnTo>
                  <a:lnTo>
                    <a:pt x="5980" y="6550"/>
                  </a:lnTo>
                  <a:lnTo>
                    <a:pt x="5888" y="6556"/>
                  </a:lnTo>
                  <a:lnTo>
                    <a:pt x="5806" y="6552"/>
                  </a:lnTo>
                  <a:lnTo>
                    <a:pt x="5726" y="6538"/>
                  </a:lnTo>
                  <a:lnTo>
                    <a:pt x="5651" y="6516"/>
                  </a:lnTo>
                  <a:lnTo>
                    <a:pt x="5579" y="6486"/>
                  </a:lnTo>
                  <a:lnTo>
                    <a:pt x="5513" y="6446"/>
                  </a:lnTo>
                  <a:lnTo>
                    <a:pt x="5451" y="6401"/>
                  </a:lnTo>
                  <a:lnTo>
                    <a:pt x="5397" y="6347"/>
                  </a:lnTo>
                  <a:lnTo>
                    <a:pt x="3861" y="4678"/>
                  </a:lnTo>
                  <a:lnTo>
                    <a:pt x="3830" y="4636"/>
                  </a:lnTo>
                  <a:lnTo>
                    <a:pt x="3808" y="4593"/>
                  </a:lnTo>
                  <a:lnTo>
                    <a:pt x="3792" y="4545"/>
                  </a:lnTo>
                  <a:lnTo>
                    <a:pt x="3786" y="4495"/>
                  </a:lnTo>
                  <a:lnTo>
                    <a:pt x="3786" y="4445"/>
                  </a:lnTo>
                  <a:lnTo>
                    <a:pt x="3796" y="4395"/>
                  </a:lnTo>
                  <a:lnTo>
                    <a:pt x="3814" y="4349"/>
                  </a:lnTo>
                  <a:lnTo>
                    <a:pt x="3841" y="4304"/>
                  </a:lnTo>
                  <a:lnTo>
                    <a:pt x="3875" y="4262"/>
                  </a:lnTo>
                  <a:lnTo>
                    <a:pt x="3965" y="4172"/>
                  </a:lnTo>
                  <a:lnTo>
                    <a:pt x="3622" y="3829"/>
                  </a:lnTo>
                  <a:lnTo>
                    <a:pt x="3602" y="3807"/>
                  </a:lnTo>
                  <a:lnTo>
                    <a:pt x="3588" y="3783"/>
                  </a:lnTo>
                  <a:lnTo>
                    <a:pt x="3580" y="3755"/>
                  </a:lnTo>
                  <a:lnTo>
                    <a:pt x="3578" y="3726"/>
                  </a:lnTo>
                  <a:lnTo>
                    <a:pt x="3578" y="3696"/>
                  </a:lnTo>
                  <a:lnTo>
                    <a:pt x="3580" y="3664"/>
                  </a:lnTo>
                  <a:lnTo>
                    <a:pt x="3588" y="3638"/>
                  </a:lnTo>
                  <a:lnTo>
                    <a:pt x="3602" y="3614"/>
                  </a:lnTo>
                  <a:lnTo>
                    <a:pt x="3622" y="3592"/>
                  </a:lnTo>
                  <a:lnTo>
                    <a:pt x="3716" y="3490"/>
                  </a:lnTo>
                  <a:lnTo>
                    <a:pt x="3802" y="3383"/>
                  </a:lnTo>
                  <a:lnTo>
                    <a:pt x="3877" y="3271"/>
                  </a:lnTo>
                  <a:lnTo>
                    <a:pt x="3947" y="3153"/>
                  </a:lnTo>
                  <a:lnTo>
                    <a:pt x="4007" y="3032"/>
                  </a:lnTo>
                  <a:lnTo>
                    <a:pt x="4057" y="2906"/>
                  </a:lnTo>
                  <a:lnTo>
                    <a:pt x="4099" y="2777"/>
                  </a:lnTo>
                  <a:lnTo>
                    <a:pt x="4131" y="2643"/>
                  </a:lnTo>
                  <a:lnTo>
                    <a:pt x="4155" y="2510"/>
                  </a:lnTo>
                  <a:lnTo>
                    <a:pt x="4169" y="2372"/>
                  </a:lnTo>
                  <a:lnTo>
                    <a:pt x="4175" y="2235"/>
                  </a:lnTo>
                  <a:lnTo>
                    <a:pt x="4169" y="2083"/>
                  </a:lnTo>
                  <a:lnTo>
                    <a:pt x="4151" y="1936"/>
                  </a:lnTo>
                  <a:lnTo>
                    <a:pt x="4123" y="1790"/>
                  </a:lnTo>
                  <a:lnTo>
                    <a:pt x="4085" y="1650"/>
                  </a:lnTo>
                  <a:lnTo>
                    <a:pt x="4037" y="1513"/>
                  </a:lnTo>
                  <a:lnTo>
                    <a:pt x="3977" y="1381"/>
                  </a:lnTo>
                  <a:lnTo>
                    <a:pt x="3911" y="1256"/>
                  </a:lnTo>
                  <a:lnTo>
                    <a:pt x="3833" y="1136"/>
                  </a:lnTo>
                  <a:lnTo>
                    <a:pt x="3750" y="1023"/>
                  </a:lnTo>
                  <a:lnTo>
                    <a:pt x="3656" y="915"/>
                  </a:lnTo>
                  <a:lnTo>
                    <a:pt x="3556" y="815"/>
                  </a:lnTo>
                  <a:lnTo>
                    <a:pt x="3451" y="724"/>
                  </a:lnTo>
                  <a:lnTo>
                    <a:pt x="3335" y="638"/>
                  </a:lnTo>
                  <a:lnTo>
                    <a:pt x="3215" y="562"/>
                  </a:lnTo>
                  <a:lnTo>
                    <a:pt x="3090" y="494"/>
                  </a:lnTo>
                  <a:lnTo>
                    <a:pt x="2958" y="437"/>
                  </a:lnTo>
                  <a:lnTo>
                    <a:pt x="2822" y="389"/>
                  </a:lnTo>
                  <a:lnTo>
                    <a:pt x="2681" y="349"/>
                  </a:lnTo>
                  <a:lnTo>
                    <a:pt x="2537" y="321"/>
                  </a:lnTo>
                  <a:lnTo>
                    <a:pt x="2387" y="305"/>
                  </a:lnTo>
                  <a:lnTo>
                    <a:pt x="2236" y="299"/>
                  </a:lnTo>
                  <a:lnTo>
                    <a:pt x="2084" y="305"/>
                  </a:lnTo>
                  <a:lnTo>
                    <a:pt x="1937" y="321"/>
                  </a:lnTo>
                  <a:lnTo>
                    <a:pt x="1791" y="349"/>
                  </a:lnTo>
                  <a:lnTo>
                    <a:pt x="1649" y="389"/>
                  </a:lnTo>
                  <a:lnTo>
                    <a:pt x="1514" y="437"/>
                  </a:lnTo>
                  <a:lnTo>
                    <a:pt x="1382" y="494"/>
                  </a:lnTo>
                  <a:lnTo>
                    <a:pt x="1257" y="562"/>
                  </a:lnTo>
                  <a:lnTo>
                    <a:pt x="1137" y="638"/>
                  </a:lnTo>
                  <a:lnTo>
                    <a:pt x="1023" y="724"/>
                  </a:lnTo>
                  <a:lnTo>
                    <a:pt x="915" y="815"/>
                  </a:lnTo>
                  <a:lnTo>
                    <a:pt x="816" y="915"/>
                  </a:lnTo>
                  <a:lnTo>
                    <a:pt x="722" y="1023"/>
                  </a:lnTo>
                  <a:lnTo>
                    <a:pt x="638" y="1136"/>
                  </a:lnTo>
                  <a:lnTo>
                    <a:pt x="562" y="1256"/>
                  </a:lnTo>
                  <a:lnTo>
                    <a:pt x="495" y="1381"/>
                  </a:lnTo>
                  <a:lnTo>
                    <a:pt x="437" y="1513"/>
                  </a:lnTo>
                  <a:lnTo>
                    <a:pt x="387" y="1650"/>
                  </a:lnTo>
                  <a:lnTo>
                    <a:pt x="349" y="1790"/>
                  </a:lnTo>
                  <a:lnTo>
                    <a:pt x="321" y="1936"/>
                  </a:lnTo>
                  <a:lnTo>
                    <a:pt x="303" y="2083"/>
                  </a:lnTo>
                  <a:lnTo>
                    <a:pt x="297" y="2235"/>
                  </a:lnTo>
                  <a:lnTo>
                    <a:pt x="303" y="2388"/>
                  </a:lnTo>
                  <a:lnTo>
                    <a:pt x="321" y="2536"/>
                  </a:lnTo>
                  <a:lnTo>
                    <a:pt x="349" y="2681"/>
                  </a:lnTo>
                  <a:lnTo>
                    <a:pt x="387" y="2821"/>
                  </a:lnTo>
                  <a:lnTo>
                    <a:pt x="437" y="2956"/>
                  </a:lnTo>
                  <a:lnTo>
                    <a:pt x="495" y="3088"/>
                  </a:lnTo>
                  <a:lnTo>
                    <a:pt x="562" y="3213"/>
                  </a:lnTo>
                  <a:lnTo>
                    <a:pt x="638" y="3333"/>
                  </a:lnTo>
                  <a:lnTo>
                    <a:pt x="722" y="3446"/>
                  </a:lnTo>
                  <a:lnTo>
                    <a:pt x="816" y="3554"/>
                  </a:lnTo>
                  <a:lnTo>
                    <a:pt x="915" y="3654"/>
                  </a:lnTo>
                  <a:lnTo>
                    <a:pt x="1023" y="3745"/>
                  </a:lnTo>
                  <a:lnTo>
                    <a:pt x="1137" y="3829"/>
                  </a:lnTo>
                  <a:lnTo>
                    <a:pt x="1257" y="3905"/>
                  </a:lnTo>
                  <a:lnTo>
                    <a:pt x="1382" y="3971"/>
                  </a:lnTo>
                  <a:lnTo>
                    <a:pt x="1514" y="4027"/>
                  </a:lnTo>
                  <a:lnTo>
                    <a:pt x="1649" y="4074"/>
                  </a:lnTo>
                  <a:lnTo>
                    <a:pt x="1791" y="4112"/>
                  </a:lnTo>
                  <a:lnTo>
                    <a:pt x="1937" y="4138"/>
                  </a:lnTo>
                  <a:lnTo>
                    <a:pt x="2084" y="4154"/>
                  </a:lnTo>
                  <a:lnTo>
                    <a:pt x="2236" y="4158"/>
                  </a:lnTo>
                  <a:lnTo>
                    <a:pt x="2381" y="4152"/>
                  </a:lnTo>
                  <a:lnTo>
                    <a:pt x="2527" y="4136"/>
                  </a:lnTo>
                  <a:lnTo>
                    <a:pt x="2669" y="4108"/>
                  </a:lnTo>
                  <a:lnTo>
                    <a:pt x="2806" y="4072"/>
                  </a:lnTo>
                  <a:lnTo>
                    <a:pt x="2942" y="4027"/>
                  </a:lnTo>
                  <a:lnTo>
                    <a:pt x="3076" y="3969"/>
                  </a:lnTo>
                  <a:lnTo>
                    <a:pt x="3205" y="3905"/>
                  </a:lnTo>
                  <a:lnTo>
                    <a:pt x="3237" y="3895"/>
                  </a:lnTo>
                  <a:lnTo>
                    <a:pt x="3271" y="3889"/>
                  </a:lnTo>
                  <a:lnTo>
                    <a:pt x="3305" y="3891"/>
                  </a:lnTo>
                  <a:lnTo>
                    <a:pt x="3337" y="3899"/>
                  </a:lnTo>
                  <a:lnTo>
                    <a:pt x="3367" y="3915"/>
                  </a:lnTo>
                  <a:lnTo>
                    <a:pt x="3393" y="3935"/>
                  </a:lnTo>
                  <a:lnTo>
                    <a:pt x="3415" y="3963"/>
                  </a:lnTo>
                  <a:lnTo>
                    <a:pt x="3425" y="3997"/>
                  </a:lnTo>
                  <a:lnTo>
                    <a:pt x="3429" y="4031"/>
                  </a:lnTo>
                  <a:lnTo>
                    <a:pt x="3427" y="4062"/>
                  </a:lnTo>
                  <a:lnTo>
                    <a:pt x="3419" y="4094"/>
                  </a:lnTo>
                  <a:lnTo>
                    <a:pt x="3405" y="4124"/>
                  </a:lnTo>
                  <a:lnTo>
                    <a:pt x="3383" y="4150"/>
                  </a:lnTo>
                  <a:lnTo>
                    <a:pt x="3355" y="4172"/>
                  </a:lnTo>
                  <a:lnTo>
                    <a:pt x="3223" y="4240"/>
                  </a:lnTo>
                  <a:lnTo>
                    <a:pt x="3090" y="4300"/>
                  </a:lnTo>
                  <a:lnTo>
                    <a:pt x="2952" y="4351"/>
                  </a:lnTo>
                  <a:lnTo>
                    <a:pt x="2812" y="4393"/>
                  </a:lnTo>
                  <a:lnTo>
                    <a:pt x="2671" y="4427"/>
                  </a:lnTo>
                  <a:lnTo>
                    <a:pt x="2527" y="4451"/>
                  </a:lnTo>
                  <a:lnTo>
                    <a:pt x="2381" y="4465"/>
                  </a:lnTo>
                  <a:lnTo>
                    <a:pt x="2236" y="4471"/>
                  </a:lnTo>
                  <a:lnTo>
                    <a:pt x="2068" y="4463"/>
                  </a:lnTo>
                  <a:lnTo>
                    <a:pt x="1905" y="4445"/>
                  </a:lnTo>
                  <a:lnTo>
                    <a:pt x="1745" y="4417"/>
                  </a:lnTo>
                  <a:lnTo>
                    <a:pt x="1590" y="4375"/>
                  </a:lnTo>
                  <a:lnTo>
                    <a:pt x="1438" y="4324"/>
                  </a:lnTo>
                  <a:lnTo>
                    <a:pt x="1292" y="4264"/>
                  </a:lnTo>
                  <a:lnTo>
                    <a:pt x="1153" y="4192"/>
                  </a:lnTo>
                  <a:lnTo>
                    <a:pt x="1017" y="4110"/>
                  </a:lnTo>
                  <a:lnTo>
                    <a:pt x="890" y="4021"/>
                  </a:lnTo>
                  <a:lnTo>
                    <a:pt x="768" y="3923"/>
                  </a:lnTo>
                  <a:lnTo>
                    <a:pt x="654" y="3817"/>
                  </a:lnTo>
                  <a:lnTo>
                    <a:pt x="549" y="3702"/>
                  </a:lnTo>
                  <a:lnTo>
                    <a:pt x="449" y="3582"/>
                  </a:lnTo>
                  <a:lnTo>
                    <a:pt x="359" y="3452"/>
                  </a:lnTo>
                  <a:lnTo>
                    <a:pt x="279" y="3319"/>
                  </a:lnTo>
                  <a:lnTo>
                    <a:pt x="207" y="3179"/>
                  </a:lnTo>
                  <a:lnTo>
                    <a:pt x="146" y="3032"/>
                  </a:lnTo>
                  <a:lnTo>
                    <a:pt x="94" y="2882"/>
                  </a:lnTo>
                  <a:lnTo>
                    <a:pt x="54" y="2727"/>
                  </a:lnTo>
                  <a:lnTo>
                    <a:pt x="24" y="2565"/>
                  </a:lnTo>
                  <a:lnTo>
                    <a:pt x="6" y="2402"/>
                  </a:lnTo>
                  <a:lnTo>
                    <a:pt x="0" y="2235"/>
                  </a:lnTo>
                  <a:lnTo>
                    <a:pt x="6" y="2069"/>
                  </a:lnTo>
                  <a:lnTo>
                    <a:pt x="24" y="1904"/>
                  </a:lnTo>
                  <a:lnTo>
                    <a:pt x="54" y="1744"/>
                  </a:lnTo>
                  <a:lnTo>
                    <a:pt x="94" y="1589"/>
                  </a:lnTo>
                  <a:lnTo>
                    <a:pt x="146" y="1437"/>
                  </a:lnTo>
                  <a:lnTo>
                    <a:pt x="207" y="1292"/>
                  </a:lnTo>
                  <a:lnTo>
                    <a:pt x="279" y="1152"/>
                  </a:lnTo>
                  <a:lnTo>
                    <a:pt x="359" y="1017"/>
                  </a:lnTo>
                  <a:lnTo>
                    <a:pt x="449" y="889"/>
                  </a:lnTo>
                  <a:lnTo>
                    <a:pt x="549" y="767"/>
                  </a:lnTo>
                  <a:lnTo>
                    <a:pt x="654" y="654"/>
                  </a:lnTo>
                  <a:lnTo>
                    <a:pt x="768" y="548"/>
                  </a:lnTo>
                  <a:lnTo>
                    <a:pt x="890" y="450"/>
                  </a:lnTo>
                  <a:lnTo>
                    <a:pt x="1017" y="361"/>
                  </a:lnTo>
                  <a:lnTo>
                    <a:pt x="1153" y="279"/>
                  </a:lnTo>
                  <a:lnTo>
                    <a:pt x="1292" y="207"/>
                  </a:lnTo>
                  <a:lnTo>
                    <a:pt x="1438" y="145"/>
                  </a:lnTo>
                  <a:lnTo>
                    <a:pt x="1590" y="96"/>
                  </a:lnTo>
                  <a:lnTo>
                    <a:pt x="1745" y="54"/>
                  </a:lnTo>
                  <a:lnTo>
                    <a:pt x="1905" y="24"/>
                  </a:lnTo>
                  <a:lnTo>
                    <a:pt x="2068" y="6"/>
                  </a:lnTo>
                  <a:lnTo>
                    <a:pt x="2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69">
              <a:extLst>
                <a:ext uri="{FF2B5EF4-FFF2-40B4-BE49-F238E27FC236}">
                  <a16:creationId xmlns:a16="http://schemas.microsoft.com/office/drawing/2014/main" xmlns="" id="{6F8E58CB-1667-7F42-8F7F-E684A6FEF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027613" y="3603625"/>
              <a:ext cx="2603500" cy="2603500"/>
            </a:xfrm>
            <a:custGeom>
              <a:avLst/>
              <a:gdLst>
                <a:gd name="T0" fmla="*/ 1385 w 3279"/>
                <a:gd name="T1" fmla="*/ 323 h 3279"/>
                <a:gd name="T2" fmla="*/ 1034 w 3279"/>
                <a:gd name="T3" fmla="*/ 443 h 3279"/>
                <a:gd name="T4" fmla="*/ 734 w 3279"/>
                <a:gd name="T5" fmla="*/ 648 h 3279"/>
                <a:gd name="T6" fmla="*/ 501 w 3279"/>
                <a:gd name="T7" fmla="*/ 925 h 3279"/>
                <a:gd name="T8" fmla="*/ 351 w 3279"/>
                <a:gd name="T9" fmla="*/ 1262 h 3279"/>
                <a:gd name="T10" fmla="*/ 298 w 3279"/>
                <a:gd name="T11" fmla="*/ 1639 h 3279"/>
                <a:gd name="T12" fmla="*/ 351 w 3279"/>
                <a:gd name="T13" fmla="*/ 2017 h 3279"/>
                <a:gd name="T14" fmla="*/ 501 w 3279"/>
                <a:gd name="T15" fmla="*/ 2352 h 3279"/>
                <a:gd name="T16" fmla="*/ 734 w 3279"/>
                <a:gd name="T17" fmla="*/ 2631 h 3279"/>
                <a:gd name="T18" fmla="*/ 1034 w 3279"/>
                <a:gd name="T19" fmla="*/ 2837 h 3279"/>
                <a:gd name="T20" fmla="*/ 1385 w 3279"/>
                <a:gd name="T21" fmla="*/ 2956 h 3279"/>
                <a:gd name="T22" fmla="*/ 1770 w 3279"/>
                <a:gd name="T23" fmla="*/ 2974 h 3279"/>
                <a:gd name="T24" fmla="*/ 2137 w 3279"/>
                <a:gd name="T25" fmla="*/ 2886 h 3279"/>
                <a:gd name="T26" fmla="*/ 2454 w 3279"/>
                <a:gd name="T27" fmla="*/ 2709 h 3279"/>
                <a:gd name="T28" fmla="*/ 2709 w 3279"/>
                <a:gd name="T29" fmla="*/ 2452 h 3279"/>
                <a:gd name="T30" fmla="*/ 2888 w 3279"/>
                <a:gd name="T31" fmla="*/ 2135 h 3279"/>
                <a:gd name="T32" fmla="*/ 2976 w 3279"/>
                <a:gd name="T33" fmla="*/ 1770 h 3279"/>
                <a:gd name="T34" fmla="*/ 2958 w 3279"/>
                <a:gd name="T35" fmla="*/ 1383 h 3279"/>
                <a:gd name="T36" fmla="*/ 2839 w 3279"/>
                <a:gd name="T37" fmla="*/ 1033 h 3279"/>
                <a:gd name="T38" fmla="*/ 2633 w 3279"/>
                <a:gd name="T39" fmla="*/ 734 h 3279"/>
                <a:gd name="T40" fmla="*/ 2354 w 3279"/>
                <a:gd name="T41" fmla="*/ 502 h 3279"/>
                <a:gd name="T42" fmla="*/ 2019 w 3279"/>
                <a:gd name="T43" fmla="*/ 351 h 3279"/>
                <a:gd name="T44" fmla="*/ 1640 w 3279"/>
                <a:gd name="T45" fmla="*/ 299 h 3279"/>
                <a:gd name="T46" fmla="*/ 1921 w 3279"/>
                <a:gd name="T47" fmla="*/ 24 h 3279"/>
                <a:gd name="T48" fmla="*/ 2310 w 3279"/>
                <a:gd name="T49" fmla="*/ 142 h 3279"/>
                <a:gd name="T50" fmla="*/ 2653 w 3279"/>
                <a:gd name="T51" fmla="*/ 347 h 3279"/>
                <a:gd name="T52" fmla="*/ 2932 w 3279"/>
                <a:gd name="T53" fmla="*/ 628 h 3279"/>
                <a:gd name="T54" fmla="*/ 3138 w 3279"/>
                <a:gd name="T55" fmla="*/ 969 h 3279"/>
                <a:gd name="T56" fmla="*/ 3257 w 3279"/>
                <a:gd name="T57" fmla="*/ 1359 h 3279"/>
                <a:gd name="T58" fmla="*/ 3273 w 3279"/>
                <a:gd name="T59" fmla="*/ 1782 h 3279"/>
                <a:gd name="T60" fmla="*/ 3188 w 3279"/>
                <a:gd name="T61" fmla="*/ 2185 h 3279"/>
                <a:gd name="T62" fmla="*/ 3010 w 3279"/>
                <a:gd name="T63" fmla="*/ 2543 h 3279"/>
                <a:gd name="T64" fmla="*/ 2753 w 3279"/>
                <a:gd name="T65" fmla="*/ 2844 h 3279"/>
                <a:gd name="T66" fmla="*/ 2432 w 3279"/>
                <a:gd name="T67" fmla="*/ 3078 h 3279"/>
                <a:gd name="T68" fmla="*/ 2055 w 3279"/>
                <a:gd name="T69" fmla="*/ 3225 h 3279"/>
                <a:gd name="T70" fmla="*/ 1640 w 3279"/>
                <a:gd name="T71" fmla="*/ 3279 h 3279"/>
                <a:gd name="T72" fmla="*/ 1225 w 3279"/>
                <a:gd name="T73" fmla="*/ 3225 h 3279"/>
                <a:gd name="T74" fmla="*/ 850 w 3279"/>
                <a:gd name="T75" fmla="*/ 3078 h 3279"/>
                <a:gd name="T76" fmla="*/ 527 w 3279"/>
                <a:gd name="T77" fmla="*/ 2844 h 3279"/>
                <a:gd name="T78" fmla="*/ 270 w 3279"/>
                <a:gd name="T79" fmla="*/ 2543 h 3279"/>
                <a:gd name="T80" fmla="*/ 92 w 3279"/>
                <a:gd name="T81" fmla="*/ 2185 h 3279"/>
                <a:gd name="T82" fmla="*/ 6 w 3279"/>
                <a:gd name="T83" fmla="*/ 1782 h 3279"/>
                <a:gd name="T84" fmla="*/ 24 w 3279"/>
                <a:gd name="T85" fmla="*/ 1359 h 3279"/>
                <a:gd name="T86" fmla="*/ 142 w 3279"/>
                <a:gd name="T87" fmla="*/ 969 h 3279"/>
                <a:gd name="T88" fmla="*/ 347 w 3279"/>
                <a:gd name="T89" fmla="*/ 628 h 3279"/>
                <a:gd name="T90" fmla="*/ 629 w 3279"/>
                <a:gd name="T91" fmla="*/ 347 h 3279"/>
                <a:gd name="T92" fmla="*/ 970 w 3279"/>
                <a:gd name="T93" fmla="*/ 142 h 3279"/>
                <a:gd name="T94" fmla="*/ 1361 w 3279"/>
                <a:gd name="T95" fmla="*/ 24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9" h="3279">
                  <a:moveTo>
                    <a:pt x="1640" y="299"/>
                  </a:moveTo>
                  <a:lnTo>
                    <a:pt x="1510" y="305"/>
                  </a:lnTo>
                  <a:lnTo>
                    <a:pt x="1385" y="323"/>
                  </a:lnTo>
                  <a:lnTo>
                    <a:pt x="1263" y="351"/>
                  </a:lnTo>
                  <a:lnTo>
                    <a:pt x="1145" y="391"/>
                  </a:lnTo>
                  <a:lnTo>
                    <a:pt x="1034" y="443"/>
                  </a:lnTo>
                  <a:lnTo>
                    <a:pt x="926" y="502"/>
                  </a:lnTo>
                  <a:lnTo>
                    <a:pt x="826" y="570"/>
                  </a:lnTo>
                  <a:lnTo>
                    <a:pt x="734" y="648"/>
                  </a:lnTo>
                  <a:lnTo>
                    <a:pt x="649" y="734"/>
                  </a:lnTo>
                  <a:lnTo>
                    <a:pt x="571" y="825"/>
                  </a:lnTo>
                  <a:lnTo>
                    <a:pt x="501" y="925"/>
                  </a:lnTo>
                  <a:lnTo>
                    <a:pt x="441" y="1033"/>
                  </a:lnTo>
                  <a:lnTo>
                    <a:pt x="391" y="1144"/>
                  </a:lnTo>
                  <a:lnTo>
                    <a:pt x="351" y="1262"/>
                  </a:lnTo>
                  <a:lnTo>
                    <a:pt x="323" y="1383"/>
                  </a:lnTo>
                  <a:lnTo>
                    <a:pt x="306" y="1509"/>
                  </a:lnTo>
                  <a:lnTo>
                    <a:pt x="298" y="1639"/>
                  </a:lnTo>
                  <a:lnTo>
                    <a:pt x="306" y="1770"/>
                  </a:lnTo>
                  <a:lnTo>
                    <a:pt x="323" y="1896"/>
                  </a:lnTo>
                  <a:lnTo>
                    <a:pt x="351" y="2017"/>
                  </a:lnTo>
                  <a:lnTo>
                    <a:pt x="391" y="2135"/>
                  </a:lnTo>
                  <a:lnTo>
                    <a:pt x="441" y="2246"/>
                  </a:lnTo>
                  <a:lnTo>
                    <a:pt x="501" y="2352"/>
                  </a:lnTo>
                  <a:lnTo>
                    <a:pt x="571" y="2452"/>
                  </a:lnTo>
                  <a:lnTo>
                    <a:pt x="649" y="2545"/>
                  </a:lnTo>
                  <a:lnTo>
                    <a:pt x="734" y="2631"/>
                  </a:lnTo>
                  <a:lnTo>
                    <a:pt x="826" y="2709"/>
                  </a:lnTo>
                  <a:lnTo>
                    <a:pt x="926" y="2777"/>
                  </a:lnTo>
                  <a:lnTo>
                    <a:pt x="1034" y="2837"/>
                  </a:lnTo>
                  <a:lnTo>
                    <a:pt x="1145" y="2886"/>
                  </a:lnTo>
                  <a:lnTo>
                    <a:pt x="1263" y="2926"/>
                  </a:lnTo>
                  <a:lnTo>
                    <a:pt x="1385" y="2956"/>
                  </a:lnTo>
                  <a:lnTo>
                    <a:pt x="1510" y="2974"/>
                  </a:lnTo>
                  <a:lnTo>
                    <a:pt x="1640" y="2980"/>
                  </a:lnTo>
                  <a:lnTo>
                    <a:pt x="1770" y="2974"/>
                  </a:lnTo>
                  <a:lnTo>
                    <a:pt x="1897" y="2956"/>
                  </a:lnTo>
                  <a:lnTo>
                    <a:pt x="2019" y="2926"/>
                  </a:lnTo>
                  <a:lnTo>
                    <a:pt x="2137" y="2886"/>
                  </a:lnTo>
                  <a:lnTo>
                    <a:pt x="2248" y="2837"/>
                  </a:lnTo>
                  <a:lnTo>
                    <a:pt x="2354" y="2777"/>
                  </a:lnTo>
                  <a:lnTo>
                    <a:pt x="2454" y="2709"/>
                  </a:lnTo>
                  <a:lnTo>
                    <a:pt x="2547" y="2631"/>
                  </a:lnTo>
                  <a:lnTo>
                    <a:pt x="2633" y="2545"/>
                  </a:lnTo>
                  <a:lnTo>
                    <a:pt x="2709" y="2452"/>
                  </a:lnTo>
                  <a:lnTo>
                    <a:pt x="2779" y="2352"/>
                  </a:lnTo>
                  <a:lnTo>
                    <a:pt x="2839" y="2246"/>
                  </a:lnTo>
                  <a:lnTo>
                    <a:pt x="2888" y="2135"/>
                  </a:lnTo>
                  <a:lnTo>
                    <a:pt x="2928" y="2017"/>
                  </a:lnTo>
                  <a:lnTo>
                    <a:pt x="2958" y="1896"/>
                  </a:lnTo>
                  <a:lnTo>
                    <a:pt x="2976" y="1770"/>
                  </a:lnTo>
                  <a:lnTo>
                    <a:pt x="2982" y="1639"/>
                  </a:lnTo>
                  <a:lnTo>
                    <a:pt x="2976" y="1509"/>
                  </a:lnTo>
                  <a:lnTo>
                    <a:pt x="2958" y="1383"/>
                  </a:lnTo>
                  <a:lnTo>
                    <a:pt x="2928" y="1262"/>
                  </a:lnTo>
                  <a:lnTo>
                    <a:pt x="2888" y="1144"/>
                  </a:lnTo>
                  <a:lnTo>
                    <a:pt x="2839" y="1033"/>
                  </a:lnTo>
                  <a:lnTo>
                    <a:pt x="2779" y="925"/>
                  </a:lnTo>
                  <a:lnTo>
                    <a:pt x="2709" y="825"/>
                  </a:lnTo>
                  <a:lnTo>
                    <a:pt x="2633" y="734"/>
                  </a:lnTo>
                  <a:lnTo>
                    <a:pt x="2547" y="648"/>
                  </a:lnTo>
                  <a:lnTo>
                    <a:pt x="2454" y="570"/>
                  </a:lnTo>
                  <a:lnTo>
                    <a:pt x="2354" y="502"/>
                  </a:lnTo>
                  <a:lnTo>
                    <a:pt x="2248" y="443"/>
                  </a:lnTo>
                  <a:lnTo>
                    <a:pt x="2137" y="391"/>
                  </a:lnTo>
                  <a:lnTo>
                    <a:pt x="2019" y="351"/>
                  </a:lnTo>
                  <a:lnTo>
                    <a:pt x="1897" y="323"/>
                  </a:lnTo>
                  <a:lnTo>
                    <a:pt x="1770" y="305"/>
                  </a:lnTo>
                  <a:lnTo>
                    <a:pt x="1640" y="299"/>
                  </a:lnTo>
                  <a:close/>
                  <a:moveTo>
                    <a:pt x="1640" y="0"/>
                  </a:moveTo>
                  <a:lnTo>
                    <a:pt x="1781" y="6"/>
                  </a:lnTo>
                  <a:lnTo>
                    <a:pt x="1921" y="24"/>
                  </a:lnTo>
                  <a:lnTo>
                    <a:pt x="2055" y="52"/>
                  </a:lnTo>
                  <a:lnTo>
                    <a:pt x="2186" y="92"/>
                  </a:lnTo>
                  <a:lnTo>
                    <a:pt x="2310" y="142"/>
                  </a:lnTo>
                  <a:lnTo>
                    <a:pt x="2432" y="201"/>
                  </a:lnTo>
                  <a:lnTo>
                    <a:pt x="2545" y="269"/>
                  </a:lnTo>
                  <a:lnTo>
                    <a:pt x="2653" y="347"/>
                  </a:lnTo>
                  <a:lnTo>
                    <a:pt x="2753" y="433"/>
                  </a:lnTo>
                  <a:lnTo>
                    <a:pt x="2847" y="526"/>
                  </a:lnTo>
                  <a:lnTo>
                    <a:pt x="2932" y="628"/>
                  </a:lnTo>
                  <a:lnTo>
                    <a:pt x="3010" y="736"/>
                  </a:lnTo>
                  <a:lnTo>
                    <a:pt x="3080" y="849"/>
                  </a:lnTo>
                  <a:lnTo>
                    <a:pt x="3138" y="969"/>
                  </a:lnTo>
                  <a:lnTo>
                    <a:pt x="3188" y="1094"/>
                  </a:lnTo>
                  <a:lnTo>
                    <a:pt x="3228" y="1224"/>
                  </a:lnTo>
                  <a:lnTo>
                    <a:pt x="3257" y="1359"/>
                  </a:lnTo>
                  <a:lnTo>
                    <a:pt x="3273" y="1497"/>
                  </a:lnTo>
                  <a:lnTo>
                    <a:pt x="3279" y="1639"/>
                  </a:lnTo>
                  <a:lnTo>
                    <a:pt x="3273" y="1782"/>
                  </a:lnTo>
                  <a:lnTo>
                    <a:pt x="3257" y="1920"/>
                  </a:lnTo>
                  <a:lnTo>
                    <a:pt x="3228" y="2055"/>
                  </a:lnTo>
                  <a:lnTo>
                    <a:pt x="3188" y="2185"/>
                  </a:lnTo>
                  <a:lnTo>
                    <a:pt x="3138" y="2310"/>
                  </a:lnTo>
                  <a:lnTo>
                    <a:pt x="3080" y="2430"/>
                  </a:lnTo>
                  <a:lnTo>
                    <a:pt x="3010" y="2543"/>
                  </a:lnTo>
                  <a:lnTo>
                    <a:pt x="2932" y="2651"/>
                  </a:lnTo>
                  <a:lnTo>
                    <a:pt x="2847" y="2753"/>
                  </a:lnTo>
                  <a:lnTo>
                    <a:pt x="2753" y="2844"/>
                  </a:lnTo>
                  <a:lnTo>
                    <a:pt x="2653" y="2930"/>
                  </a:lnTo>
                  <a:lnTo>
                    <a:pt x="2545" y="3008"/>
                  </a:lnTo>
                  <a:lnTo>
                    <a:pt x="2432" y="3078"/>
                  </a:lnTo>
                  <a:lnTo>
                    <a:pt x="2310" y="3137"/>
                  </a:lnTo>
                  <a:lnTo>
                    <a:pt x="2186" y="3185"/>
                  </a:lnTo>
                  <a:lnTo>
                    <a:pt x="2055" y="3225"/>
                  </a:lnTo>
                  <a:lnTo>
                    <a:pt x="1921" y="3255"/>
                  </a:lnTo>
                  <a:lnTo>
                    <a:pt x="1781" y="3273"/>
                  </a:lnTo>
                  <a:lnTo>
                    <a:pt x="1640" y="3279"/>
                  </a:lnTo>
                  <a:lnTo>
                    <a:pt x="1498" y="3273"/>
                  </a:lnTo>
                  <a:lnTo>
                    <a:pt x="1361" y="3255"/>
                  </a:lnTo>
                  <a:lnTo>
                    <a:pt x="1225" y="3225"/>
                  </a:lnTo>
                  <a:lnTo>
                    <a:pt x="1095" y="3185"/>
                  </a:lnTo>
                  <a:lnTo>
                    <a:pt x="970" y="3137"/>
                  </a:lnTo>
                  <a:lnTo>
                    <a:pt x="850" y="3078"/>
                  </a:lnTo>
                  <a:lnTo>
                    <a:pt x="736" y="3008"/>
                  </a:lnTo>
                  <a:lnTo>
                    <a:pt x="629" y="2930"/>
                  </a:lnTo>
                  <a:lnTo>
                    <a:pt x="527" y="2844"/>
                  </a:lnTo>
                  <a:lnTo>
                    <a:pt x="433" y="2753"/>
                  </a:lnTo>
                  <a:lnTo>
                    <a:pt x="347" y="2651"/>
                  </a:lnTo>
                  <a:lnTo>
                    <a:pt x="270" y="2543"/>
                  </a:lnTo>
                  <a:lnTo>
                    <a:pt x="202" y="2430"/>
                  </a:lnTo>
                  <a:lnTo>
                    <a:pt x="142" y="2310"/>
                  </a:lnTo>
                  <a:lnTo>
                    <a:pt x="92" y="2185"/>
                  </a:lnTo>
                  <a:lnTo>
                    <a:pt x="52" y="2055"/>
                  </a:lnTo>
                  <a:lnTo>
                    <a:pt x="24" y="1920"/>
                  </a:lnTo>
                  <a:lnTo>
                    <a:pt x="6" y="1782"/>
                  </a:lnTo>
                  <a:lnTo>
                    <a:pt x="0" y="1639"/>
                  </a:lnTo>
                  <a:lnTo>
                    <a:pt x="6" y="1497"/>
                  </a:lnTo>
                  <a:lnTo>
                    <a:pt x="24" y="1359"/>
                  </a:lnTo>
                  <a:lnTo>
                    <a:pt x="52" y="1224"/>
                  </a:lnTo>
                  <a:lnTo>
                    <a:pt x="92" y="1094"/>
                  </a:lnTo>
                  <a:lnTo>
                    <a:pt x="142" y="969"/>
                  </a:lnTo>
                  <a:lnTo>
                    <a:pt x="202" y="849"/>
                  </a:lnTo>
                  <a:lnTo>
                    <a:pt x="270" y="736"/>
                  </a:lnTo>
                  <a:lnTo>
                    <a:pt x="347" y="628"/>
                  </a:lnTo>
                  <a:lnTo>
                    <a:pt x="433" y="526"/>
                  </a:lnTo>
                  <a:lnTo>
                    <a:pt x="527" y="433"/>
                  </a:lnTo>
                  <a:lnTo>
                    <a:pt x="629" y="347"/>
                  </a:lnTo>
                  <a:lnTo>
                    <a:pt x="736" y="269"/>
                  </a:lnTo>
                  <a:lnTo>
                    <a:pt x="850" y="201"/>
                  </a:lnTo>
                  <a:lnTo>
                    <a:pt x="970" y="142"/>
                  </a:lnTo>
                  <a:lnTo>
                    <a:pt x="1095" y="92"/>
                  </a:lnTo>
                  <a:lnTo>
                    <a:pt x="1225" y="52"/>
                  </a:lnTo>
                  <a:lnTo>
                    <a:pt x="1361" y="24"/>
                  </a:lnTo>
                  <a:lnTo>
                    <a:pt x="1498" y="6"/>
                  </a:lnTo>
                  <a:lnTo>
                    <a:pt x="1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222FE49B-72F5-0443-A928-3A84E9934ECE}"/>
              </a:ext>
            </a:extLst>
          </p:cNvPr>
          <p:cNvSpPr txBox="1"/>
          <p:nvPr/>
        </p:nvSpPr>
        <p:spPr>
          <a:xfrm>
            <a:off x="5985807" y="2103148"/>
            <a:ext cx="131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cs typeface="Arial" pitchFamily="34" charset="0"/>
              </a:rPr>
              <a:t>პრიორიტეტები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735831-4E51-D246-8364-E8DAF2867D60}"/>
              </a:ext>
            </a:extLst>
          </p:cNvPr>
          <p:cNvSpPr txBox="1"/>
          <p:nvPr/>
        </p:nvSpPr>
        <p:spPr>
          <a:xfrm>
            <a:off x="7211866" y="3292201"/>
            <a:ext cx="10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cs typeface="Arial" pitchFamily="34" charset="0"/>
              </a:rPr>
              <a:t>ამოცანების დასახვა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4FA6AE2-934C-B64D-8735-EB17986D6D51}"/>
              </a:ext>
            </a:extLst>
          </p:cNvPr>
          <p:cNvSpPr txBox="1"/>
          <p:nvPr/>
        </p:nvSpPr>
        <p:spPr>
          <a:xfrm>
            <a:off x="7122014" y="4828894"/>
            <a:ext cx="1260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cs typeface="Arial" pitchFamily="34" charset="0"/>
              </a:rPr>
              <a:t>ინდიკატორები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DBBE826-6885-BE46-834B-02B4A75BD6C4}"/>
              </a:ext>
            </a:extLst>
          </p:cNvPr>
          <p:cNvSpPr txBox="1"/>
          <p:nvPr/>
        </p:nvSpPr>
        <p:spPr>
          <a:xfrm>
            <a:off x="6080860" y="5984490"/>
            <a:ext cx="10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cs typeface="Arial" pitchFamily="34" charset="0"/>
              </a:rPr>
              <a:t>ქმედებების დაგეგმვა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5006CB88-5CAD-2B42-981E-5B9ADCFFB7B6}"/>
              </a:ext>
            </a:extLst>
          </p:cNvPr>
          <p:cNvSpPr txBox="1"/>
          <p:nvPr/>
        </p:nvSpPr>
        <p:spPr>
          <a:xfrm>
            <a:off x="4494943" y="5984494"/>
            <a:ext cx="10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cs typeface="Arial" pitchFamily="34" charset="0"/>
              </a:rPr>
              <a:t>ხარჯების შეფასება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9BA9849-E293-7548-A115-374C54670D9E}"/>
              </a:ext>
            </a:extLst>
          </p:cNvPr>
          <p:cNvSpPr txBox="1"/>
          <p:nvPr/>
        </p:nvSpPr>
        <p:spPr>
          <a:xfrm>
            <a:off x="3319028" y="4828894"/>
            <a:ext cx="1267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cs typeface="Arial" pitchFamily="34" charset="0"/>
              </a:rPr>
              <a:t>მონიტორინგი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F186E73-BDFC-754F-B936-43890184D749}"/>
              </a:ext>
            </a:extLst>
          </p:cNvPr>
          <p:cNvSpPr txBox="1"/>
          <p:nvPr/>
        </p:nvSpPr>
        <p:spPr>
          <a:xfrm>
            <a:off x="3412773" y="3292201"/>
            <a:ext cx="1074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cs typeface="Arial" pitchFamily="34" charset="0"/>
              </a:rPr>
              <a:t>შეფასება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5AD933E-FF16-A64C-9C0F-39EAA5727F03}"/>
              </a:ext>
            </a:extLst>
          </p:cNvPr>
          <p:cNvSpPr txBox="1"/>
          <p:nvPr/>
        </p:nvSpPr>
        <p:spPr>
          <a:xfrm>
            <a:off x="4520765" y="2173488"/>
            <a:ext cx="107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cs typeface="Arial" pitchFamily="34" charset="0"/>
              </a:rPr>
              <a:t>პრობლემის ანალიზი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C44F211-AC85-C24A-9011-76BD3F0AE2DE}"/>
              </a:ext>
            </a:extLst>
          </p:cNvPr>
          <p:cNvSpPr txBox="1"/>
          <p:nvPr/>
        </p:nvSpPr>
        <p:spPr>
          <a:xfrm>
            <a:off x="5200877" y="3914868"/>
            <a:ext cx="135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კონსულტაციები კომუნიკაცია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871" y="1690382"/>
            <a:ext cx="2658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baseline="-250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პოლიტიკის შემუშავების ციკლი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83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09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როგორ </a:t>
            </a:r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ვაპირებთ </a:t>
            </a:r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ამის მიღწევას</a:t>
            </a:r>
            <a:r>
              <a:rPr lang="en-GB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baseline="-250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12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B6914CB-DFDC-3D42-B038-E2EC31D285C6}"/>
              </a:ext>
            </a:extLst>
          </p:cNvPr>
          <p:cNvGrpSpPr/>
          <p:nvPr/>
        </p:nvGrpSpPr>
        <p:grpSpPr>
          <a:xfrm>
            <a:off x="7108626" y="1718984"/>
            <a:ext cx="3353116" cy="3177898"/>
            <a:chOff x="6917760" y="1784501"/>
            <a:chExt cx="3353116" cy="3177898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E6E0AB4-3095-6344-A7EC-28CE55D9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760" y="1784501"/>
              <a:ext cx="926488" cy="1947782"/>
            </a:xfrm>
            <a:custGeom>
              <a:avLst/>
              <a:gdLst>
                <a:gd name="T0" fmla="*/ 0 w 772"/>
                <a:gd name="T1" fmla="*/ 0 h 1623"/>
                <a:gd name="T2" fmla="*/ 100 w 772"/>
                <a:gd name="T3" fmla="*/ 0 h 1623"/>
                <a:gd name="T4" fmla="*/ 100 w 772"/>
                <a:gd name="T5" fmla="*/ 4 h 1623"/>
                <a:gd name="T6" fmla="*/ 105 w 772"/>
                <a:gd name="T7" fmla="*/ 19 h 1623"/>
                <a:gd name="T8" fmla="*/ 113 w 772"/>
                <a:gd name="T9" fmla="*/ 44 h 1623"/>
                <a:gd name="T10" fmla="*/ 124 w 772"/>
                <a:gd name="T11" fmla="*/ 77 h 1623"/>
                <a:gd name="T12" fmla="*/ 138 w 772"/>
                <a:gd name="T13" fmla="*/ 119 h 1623"/>
                <a:gd name="T14" fmla="*/ 153 w 772"/>
                <a:gd name="T15" fmla="*/ 167 h 1623"/>
                <a:gd name="T16" fmla="*/ 171 w 772"/>
                <a:gd name="T17" fmla="*/ 221 h 1623"/>
                <a:gd name="T18" fmla="*/ 192 w 772"/>
                <a:gd name="T19" fmla="*/ 280 h 1623"/>
                <a:gd name="T20" fmla="*/ 213 w 772"/>
                <a:gd name="T21" fmla="*/ 344 h 1623"/>
                <a:gd name="T22" fmla="*/ 234 w 772"/>
                <a:gd name="T23" fmla="*/ 413 h 1623"/>
                <a:gd name="T24" fmla="*/ 259 w 772"/>
                <a:gd name="T25" fmla="*/ 484 h 1623"/>
                <a:gd name="T26" fmla="*/ 282 w 772"/>
                <a:gd name="T27" fmla="*/ 557 h 1623"/>
                <a:gd name="T28" fmla="*/ 307 w 772"/>
                <a:gd name="T29" fmla="*/ 634 h 1623"/>
                <a:gd name="T30" fmla="*/ 332 w 772"/>
                <a:gd name="T31" fmla="*/ 709 h 1623"/>
                <a:gd name="T32" fmla="*/ 357 w 772"/>
                <a:gd name="T33" fmla="*/ 785 h 1623"/>
                <a:gd name="T34" fmla="*/ 382 w 772"/>
                <a:gd name="T35" fmla="*/ 860 h 1623"/>
                <a:gd name="T36" fmla="*/ 407 w 772"/>
                <a:gd name="T37" fmla="*/ 935 h 1623"/>
                <a:gd name="T38" fmla="*/ 430 w 772"/>
                <a:gd name="T39" fmla="*/ 1008 h 1623"/>
                <a:gd name="T40" fmla="*/ 453 w 772"/>
                <a:gd name="T41" fmla="*/ 1077 h 1623"/>
                <a:gd name="T42" fmla="*/ 474 w 772"/>
                <a:gd name="T43" fmla="*/ 1143 h 1623"/>
                <a:gd name="T44" fmla="*/ 493 w 772"/>
                <a:gd name="T45" fmla="*/ 1204 h 1623"/>
                <a:gd name="T46" fmla="*/ 511 w 772"/>
                <a:gd name="T47" fmla="*/ 1260 h 1623"/>
                <a:gd name="T48" fmla="*/ 528 w 772"/>
                <a:gd name="T49" fmla="*/ 1310 h 1623"/>
                <a:gd name="T50" fmla="*/ 541 w 772"/>
                <a:gd name="T51" fmla="*/ 1354 h 1623"/>
                <a:gd name="T52" fmla="*/ 553 w 772"/>
                <a:gd name="T53" fmla="*/ 1388 h 1623"/>
                <a:gd name="T54" fmla="*/ 560 w 772"/>
                <a:gd name="T55" fmla="*/ 1417 h 1623"/>
                <a:gd name="T56" fmla="*/ 580 w 772"/>
                <a:gd name="T57" fmla="*/ 1465 h 1623"/>
                <a:gd name="T58" fmla="*/ 601 w 772"/>
                <a:gd name="T59" fmla="*/ 1507 h 1623"/>
                <a:gd name="T60" fmla="*/ 626 w 772"/>
                <a:gd name="T61" fmla="*/ 1540 h 1623"/>
                <a:gd name="T62" fmla="*/ 651 w 772"/>
                <a:gd name="T63" fmla="*/ 1567 h 1623"/>
                <a:gd name="T64" fmla="*/ 676 w 772"/>
                <a:gd name="T65" fmla="*/ 1586 h 1623"/>
                <a:gd name="T66" fmla="*/ 701 w 772"/>
                <a:gd name="T67" fmla="*/ 1601 h 1623"/>
                <a:gd name="T68" fmla="*/ 724 w 772"/>
                <a:gd name="T69" fmla="*/ 1611 h 1623"/>
                <a:gd name="T70" fmla="*/ 743 w 772"/>
                <a:gd name="T71" fmla="*/ 1617 h 1623"/>
                <a:gd name="T72" fmla="*/ 758 w 772"/>
                <a:gd name="T73" fmla="*/ 1621 h 1623"/>
                <a:gd name="T74" fmla="*/ 768 w 772"/>
                <a:gd name="T75" fmla="*/ 1623 h 1623"/>
                <a:gd name="T76" fmla="*/ 772 w 772"/>
                <a:gd name="T77" fmla="*/ 1623 h 1623"/>
                <a:gd name="T78" fmla="*/ 568 w 772"/>
                <a:gd name="T79" fmla="*/ 1623 h 1623"/>
                <a:gd name="T80" fmla="*/ 532 w 772"/>
                <a:gd name="T81" fmla="*/ 1621 h 1623"/>
                <a:gd name="T82" fmla="*/ 501 w 772"/>
                <a:gd name="T83" fmla="*/ 1611 h 1623"/>
                <a:gd name="T84" fmla="*/ 476 w 772"/>
                <a:gd name="T85" fmla="*/ 1598 h 1623"/>
                <a:gd name="T86" fmla="*/ 455 w 772"/>
                <a:gd name="T87" fmla="*/ 1580 h 1623"/>
                <a:gd name="T88" fmla="*/ 438 w 772"/>
                <a:gd name="T89" fmla="*/ 1561 h 1623"/>
                <a:gd name="T90" fmla="*/ 424 w 772"/>
                <a:gd name="T91" fmla="*/ 1540 h 1623"/>
                <a:gd name="T92" fmla="*/ 414 w 772"/>
                <a:gd name="T93" fmla="*/ 1521 h 1623"/>
                <a:gd name="T94" fmla="*/ 407 w 772"/>
                <a:gd name="T95" fmla="*/ 1504 h 1623"/>
                <a:gd name="T96" fmla="*/ 403 w 772"/>
                <a:gd name="T97" fmla="*/ 1488 h 1623"/>
                <a:gd name="T98" fmla="*/ 401 w 772"/>
                <a:gd name="T99" fmla="*/ 1479 h 1623"/>
                <a:gd name="T100" fmla="*/ 399 w 772"/>
                <a:gd name="T101" fmla="*/ 1477 h 1623"/>
                <a:gd name="T102" fmla="*/ 0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0" y="0"/>
                  </a:moveTo>
                  <a:lnTo>
                    <a:pt x="100" y="0"/>
                  </a:lnTo>
                  <a:lnTo>
                    <a:pt x="100" y="4"/>
                  </a:lnTo>
                  <a:lnTo>
                    <a:pt x="105" y="19"/>
                  </a:lnTo>
                  <a:lnTo>
                    <a:pt x="113" y="44"/>
                  </a:lnTo>
                  <a:lnTo>
                    <a:pt x="124" y="77"/>
                  </a:lnTo>
                  <a:lnTo>
                    <a:pt x="138" y="119"/>
                  </a:lnTo>
                  <a:lnTo>
                    <a:pt x="153" y="167"/>
                  </a:lnTo>
                  <a:lnTo>
                    <a:pt x="171" y="221"/>
                  </a:lnTo>
                  <a:lnTo>
                    <a:pt x="192" y="280"/>
                  </a:lnTo>
                  <a:lnTo>
                    <a:pt x="213" y="344"/>
                  </a:lnTo>
                  <a:lnTo>
                    <a:pt x="234" y="413"/>
                  </a:lnTo>
                  <a:lnTo>
                    <a:pt x="259" y="484"/>
                  </a:lnTo>
                  <a:lnTo>
                    <a:pt x="282" y="557"/>
                  </a:lnTo>
                  <a:lnTo>
                    <a:pt x="307" y="634"/>
                  </a:lnTo>
                  <a:lnTo>
                    <a:pt x="332" y="709"/>
                  </a:lnTo>
                  <a:lnTo>
                    <a:pt x="357" y="785"/>
                  </a:lnTo>
                  <a:lnTo>
                    <a:pt x="382" y="860"/>
                  </a:lnTo>
                  <a:lnTo>
                    <a:pt x="407" y="935"/>
                  </a:lnTo>
                  <a:lnTo>
                    <a:pt x="430" y="1008"/>
                  </a:lnTo>
                  <a:lnTo>
                    <a:pt x="453" y="1077"/>
                  </a:lnTo>
                  <a:lnTo>
                    <a:pt x="474" y="1143"/>
                  </a:lnTo>
                  <a:lnTo>
                    <a:pt x="493" y="1204"/>
                  </a:lnTo>
                  <a:lnTo>
                    <a:pt x="511" y="1260"/>
                  </a:lnTo>
                  <a:lnTo>
                    <a:pt x="528" y="1310"/>
                  </a:lnTo>
                  <a:lnTo>
                    <a:pt x="541" y="1354"/>
                  </a:lnTo>
                  <a:lnTo>
                    <a:pt x="553" y="1388"/>
                  </a:lnTo>
                  <a:lnTo>
                    <a:pt x="560" y="1417"/>
                  </a:lnTo>
                  <a:lnTo>
                    <a:pt x="580" y="1465"/>
                  </a:lnTo>
                  <a:lnTo>
                    <a:pt x="601" y="1507"/>
                  </a:lnTo>
                  <a:lnTo>
                    <a:pt x="626" y="1540"/>
                  </a:lnTo>
                  <a:lnTo>
                    <a:pt x="651" y="1567"/>
                  </a:lnTo>
                  <a:lnTo>
                    <a:pt x="676" y="1586"/>
                  </a:lnTo>
                  <a:lnTo>
                    <a:pt x="701" y="1601"/>
                  </a:lnTo>
                  <a:lnTo>
                    <a:pt x="724" y="1611"/>
                  </a:lnTo>
                  <a:lnTo>
                    <a:pt x="743" y="1617"/>
                  </a:lnTo>
                  <a:lnTo>
                    <a:pt x="758" y="1621"/>
                  </a:lnTo>
                  <a:lnTo>
                    <a:pt x="768" y="1623"/>
                  </a:lnTo>
                  <a:lnTo>
                    <a:pt x="772" y="1623"/>
                  </a:lnTo>
                  <a:lnTo>
                    <a:pt x="568" y="1623"/>
                  </a:lnTo>
                  <a:lnTo>
                    <a:pt x="532" y="1621"/>
                  </a:lnTo>
                  <a:lnTo>
                    <a:pt x="501" y="1611"/>
                  </a:lnTo>
                  <a:lnTo>
                    <a:pt x="476" y="1598"/>
                  </a:lnTo>
                  <a:lnTo>
                    <a:pt x="455" y="1580"/>
                  </a:lnTo>
                  <a:lnTo>
                    <a:pt x="438" y="1561"/>
                  </a:lnTo>
                  <a:lnTo>
                    <a:pt x="424" y="1540"/>
                  </a:lnTo>
                  <a:lnTo>
                    <a:pt x="414" y="1521"/>
                  </a:lnTo>
                  <a:lnTo>
                    <a:pt x="407" y="1504"/>
                  </a:lnTo>
                  <a:lnTo>
                    <a:pt x="403" y="1488"/>
                  </a:lnTo>
                  <a:lnTo>
                    <a:pt x="401" y="1479"/>
                  </a:lnTo>
                  <a:lnTo>
                    <a:pt x="399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B7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48041BB8-4945-FC4C-9CE4-76C0D7AF4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224" y="2886204"/>
              <a:ext cx="1212115" cy="846080"/>
            </a:xfrm>
            <a:custGeom>
              <a:avLst/>
              <a:gdLst>
                <a:gd name="T0" fmla="*/ 643 w 1010"/>
                <a:gd name="T1" fmla="*/ 0 h 705"/>
                <a:gd name="T2" fmla="*/ 1010 w 1010"/>
                <a:gd name="T3" fmla="*/ 0 h 705"/>
                <a:gd name="T4" fmla="*/ 993 w 1010"/>
                <a:gd name="T5" fmla="*/ 2 h 705"/>
                <a:gd name="T6" fmla="*/ 973 w 1010"/>
                <a:gd name="T7" fmla="*/ 4 h 705"/>
                <a:gd name="T8" fmla="*/ 950 w 1010"/>
                <a:gd name="T9" fmla="*/ 9 h 705"/>
                <a:gd name="T10" fmla="*/ 927 w 1010"/>
                <a:gd name="T11" fmla="*/ 17 h 705"/>
                <a:gd name="T12" fmla="*/ 902 w 1010"/>
                <a:gd name="T13" fmla="*/ 31 h 705"/>
                <a:gd name="T14" fmla="*/ 877 w 1010"/>
                <a:gd name="T15" fmla="*/ 46 h 705"/>
                <a:gd name="T16" fmla="*/ 854 w 1010"/>
                <a:gd name="T17" fmla="*/ 67 h 705"/>
                <a:gd name="T18" fmla="*/ 831 w 1010"/>
                <a:gd name="T19" fmla="*/ 94 h 705"/>
                <a:gd name="T20" fmla="*/ 812 w 1010"/>
                <a:gd name="T21" fmla="*/ 127 h 705"/>
                <a:gd name="T22" fmla="*/ 795 w 1010"/>
                <a:gd name="T23" fmla="*/ 167 h 705"/>
                <a:gd name="T24" fmla="*/ 779 w 1010"/>
                <a:gd name="T25" fmla="*/ 213 h 705"/>
                <a:gd name="T26" fmla="*/ 770 w 1010"/>
                <a:gd name="T27" fmla="*/ 269 h 705"/>
                <a:gd name="T28" fmla="*/ 766 w 1010"/>
                <a:gd name="T29" fmla="*/ 330 h 705"/>
                <a:gd name="T30" fmla="*/ 760 w 1010"/>
                <a:gd name="T31" fmla="*/ 397 h 705"/>
                <a:gd name="T32" fmla="*/ 751 w 1010"/>
                <a:gd name="T33" fmla="*/ 455 h 705"/>
                <a:gd name="T34" fmla="*/ 735 w 1010"/>
                <a:gd name="T35" fmla="*/ 505 h 705"/>
                <a:gd name="T36" fmla="*/ 716 w 1010"/>
                <a:gd name="T37" fmla="*/ 547 h 705"/>
                <a:gd name="T38" fmla="*/ 695 w 1010"/>
                <a:gd name="T39" fmla="*/ 584 h 705"/>
                <a:gd name="T40" fmla="*/ 670 w 1010"/>
                <a:gd name="T41" fmla="*/ 614 h 705"/>
                <a:gd name="T42" fmla="*/ 645 w 1010"/>
                <a:gd name="T43" fmla="*/ 637 h 705"/>
                <a:gd name="T44" fmla="*/ 618 w 1010"/>
                <a:gd name="T45" fmla="*/ 659 h 705"/>
                <a:gd name="T46" fmla="*/ 591 w 1010"/>
                <a:gd name="T47" fmla="*/ 674 h 705"/>
                <a:gd name="T48" fmla="*/ 566 w 1010"/>
                <a:gd name="T49" fmla="*/ 685 h 705"/>
                <a:gd name="T50" fmla="*/ 543 w 1010"/>
                <a:gd name="T51" fmla="*/ 693 h 705"/>
                <a:gd name="T52" fmla="*/ 522 w 1010"/>
                <a:gd name="T53" fmla="*/ 699 h 705"/>
                <a:gd name="T54" fmla="*/ 503 w 1010"/>
                <a:gd name="T55" fmla="*/ 703 h 705"/>
                <a:gd name="T56" fmla="*/ 489 w 1010"/>
                <a:gd name="T57" fmla="*/ 705 h 705"/>
                <a:gd name="T58" fmla="*/ 482 w 1010"/>
                <a:gd name="T59" fmla="*/ 705 h 705"/>
                <a:gd name="T60" fmla="*/ 478 w 1010"/>
                <a:gd name="T61" fmla="*/ 705 h 705"/>
                <a:gd name="T62" fmla="*/ 0 w 1010"/>
                <a:gd name="T63" fmla="*/ 705 h 705"/>
                <a:gd name="T64" fmla="*/ 61 w 1010"/>
                <a:gd name="T65" fmla="*/ 701 h 705"/>
                <a:gd name="T66" fmla="*/ 119 w 1010"/>
                <a:gd name="T67" fmla="*/ 689 h 705"/>
                <a:gd name="T68" fmla="*/ 169 w 1010"/>
                <a:gd name="T69" fmla="*/ 670 h 705"/>
                <a:gd name="T70" fmla="*/ 215 w 1010"/>
                <a:gd name="T71" fmla="*/ 645 h 705"/>
                <a:gd name="T72" fmla="*/ 255 w 1010"/>
                <a:gd name="T73" fmla="*/ 611 h 705"/>
                <a:gd name="T74" fmla="*/ 290 w 1010"/>
                <a:gd name="T75" fmla="*/ 572 h 705"/>
                <a:gd name="T76" fmla="*/ 316 w 1010"/>
                <a:gd name="T77" fmla="*/ 526 h 705"/>
                <a:gd name="T78" fmla="*/ 340 w 1010"/>
                <a:gd name="T79" fmla="*/ 474 h 705"/>
                <a:gd name="T80" fmla="*/ 355 w 1010"/>
                <a:gd name="T81" fmla="*/ 417 h 705"/>
                <a:gd name="T82" fmla="*/ 366 w 1010"/>
                <a:gd name="T83" fmla="*/ 353 h 705"/>
                <a:gd name="T84" fmla="*/ 368 w 1010"/>
                <a:gd name="T85" fmla="*/ 286 h 705"/>
                <a:gd name="T86" fmla="*/ 372 w 1010"/>
                <a:gd name="T87" fmla="*/ 232 h 705"/>
                <a:gd name="T88" fmla="*/ 382 w 1010"/>
                <a:gd name="T89" fmla="*/ 186 h 705"/>
                <a:gd name="T90" fmla="*/ 397 w 1010"/>
                <a:gd name="T91" fmla="*/ 146 h 705"/>
                <a:gd name="T92" fmla="*/ 416 w 1010"/>
                <a:gd name="T93" fmla="*/ 113 h 705"/>
                <a:gd name="T94" fmla="*/ 439 w 1010"/>
                <a:gd name="T95" fmla="*/ 84 h 705"/>
                <a:gd name="T96" fmla="*/ 466 w 1010"/>
                <a:gd name="T97" fmla="*/ 61 h 705"/>
                <a:gd name="T98" fmla="*/ 493 w 1010"/>
                <a:gd name="T99" fmla="*/ 44 h 705"/>
                <a:gd name="T100" fmla="*/ 520 w 1010"/>
                <a:gd name="T101" fmla="*/ 31 h 705"/>
                <a:gd name="T102" fmla="*/ 547 w 1010"/>
                <a:gd name="T103" fmla="*/ 19 h 705"/>
                <a:gd name="T104" fmla="*/ 572 w 1010"/>
                <a:gd name="T105" fmla="*/ 11 h 705"/>
                <a:gd name="T106" fmla="*/ 595 w 1010"/>
                <a:gd name="T107" fmla="*/ 6 h 705"/>
                <a:gd name="T108" fmla="*/ 616 w 1010"/>
                <a:gd name="T109" fmla="*/ 4 h 705"/>
                <a:gd name="T110" fmla="*/ 630 w 1010"/>
                <a:gd name="T111" fmla="*/ 2 h 705"/>
                <a:gd name="T112" fmla="*/ 641 w 1010"/>
                <a:gd name="T113" fmla="*/ 0 h 705"/>
                <a:gd name="T114" fmla="*/ 643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643" y="0"/>
                  </a:moveTo>
                  <a:lnTo>
                    <a:pt x="1010" y="0"/>
                  </a:lnTo>
                  <a:lnTo>
                    <a:pt x="993" y="2"/>
                  </a:lnTo>
                  <a:lnTo>
                    <a:pt x="973" y="4"/>
                  </a:lnTo>
                  <a:lnTo>
                    <a:pt x="950" y="9"/>
                  </a:lnTo>
                  <a:lnTo>
                    <a:pt x="927" y="17"/>
                  </a:lnTo>
                  <a:lnTo>
                    <a:pt x="902" y="31"/>
                  </a:lnTo>
                  <a:lnTo>
                    <a:pt x="877" y="46"/>
                  </a:lnTo>
                  <a:lnTo>
                    <a:pt x="854" y="67"/>
                  </a:lnTo>
                  <a:lnTo>
                    <a:pt x="831" y="94"/>
                  </a:lnTo>
                  <a:lnTo>
                    <a:pt x="812" y="127"/>
                  </a:lnTo>
                  <a:lnTo>
                    <a:pt x="795" y="167"/>
                  </a:lnTo>
                  <a:lnTo>
                    <a:pt x="779" y="213"/>
                  </a:lnTo>
                  <a:lnTo>
                    <a:pt x="770" y="269"/>
                  </a:lnTo>
                  <a:lnTo>
                    <a:pt x="766" y="330"/>
                  </a:lnTo>
                  <a:lnTo>
                    <a:pt x="760" y="397"/>
                  </a:lnTo>
                  <a:lnTo>
                    <a:pt x="751" y="455"/>
                  </a:lnTo>
                  <a:lnTo>
                    <a:pt x="735" y="505"/>
                  </a:lnTo>
                  <a:lnTo>
                    <a:pt x="716" y="547"/>
                  </a:lnTo>
                  <a:lnTo>
                    <a:pt x="695" y="584"/>
                  </a:lnTo>
                  <a:lnTo>
                    <a:pt x="670" y="614"/>
                  </a:lnTo>
                  <a:lnTo>
                    <a:pt x="645" y="637"/>
                  </a:lnTo>
                  <a:lnTo>
                    <a:pt x="618" y="659"/>
                  </a:lnTo>
                  <a:lnTo>
                    <a:pt x="591" y="674"/>
                  </a:lnTo>
                  <a:lnTo>
                    <a:pt x="566" y="685"/>
                  </a:lnTo>
                  <a:lnTo>
                    <a:pt x="543" y="693"/>
                  </a:lnTo>
                  <a:lnTo>
                    <a:pt x="522" y="699"/>
                  </a:lnTo>
                  <a:lnTo>
                    <a:pt x="503" y="703"/>
                  </a:lnTo>
                  <a:lnTo>
                    <a:pt x="489" y="705"/>
                  </a:lnTo>
                  <a:lnTo>
                    <a:pt x="482" y="705"/>
                  </a:lnTo>
                  <a:lnTo>
                    <a:pt x="478" y="705"/>
                  </a:lnTo>
                  <a:lnTo>
                    <a:pt x="0" y="705"/>
                  </a:lnTo>
                  <a:lnTo>
                    <a:pt x="61" y="701"/>
                  </a:lnTo>
                  <a:lnTo>
                    <a:pt x="119" y="689"/>
                  </a:lnTo>
                  <a:lnTo>
                    <a:pt x="169" y="670"/>
                  </a:lnTo>
                  <a:lnTo>
                    <a:pt x="215" y="645"/>
                  </a:lnTo>
                  <a:lnTo>
                    <a:pt x="255" y="611"/>
                  </a:lnTo>
                  <a:lnTo>
                    <a:pt x="290" y="572"/>
                  </a:lnTo>
                  <a:lnTo>
                    <a:pt x="316" y="526"/>
                  </a:lnTo>
                  <a:lnTo>
                    <a:pt x="340" y="474"/>
                  </a:lnTo>
                  <a:lnTo>
                    <a:pt x="355" y="417"/>
                  </a:lnTo>
                  <a:lnTo>
                    <a:pt x="366" y="353"/>
                  </a:lnTo>
                  <a:lnTo>
                    <a:pt x="368" y="286"/>
                  </a:lnTo>
                  <a:lnTo>
                    <a:pt x="372" y="232"/>
                  </a:lnTo>
                  <a:lnTo>
                    <a:pt x="382" y="186"/>
                  </a:lnTo>
                  <a:lnTo>
                    <a:pt x="397" y="146"/>
                  </a:lnTo>
                  <a:lnTo>
                    <a:pt x="416" y="113"/>
                  </a:lnTo>
                  <a:lnTo>
                    <a:pt x="439" y="84"/>
                  </a:lnTo>
                  <a:lnTo>
                    <a:pt x="466" y="61"/>
                  </a:lnTo>
                  <a:lnTo>
                    <a:pt x="493" y="44"/>
                  </a:lnTo>
                  <a:lnTo>
                    <a:pt x="520" y="31"/>
                  </a:lnTo>
                  <a:lnTo>
                    <a:pt x="547" y="19"/>
                  </a:lnTo>
                  <a:lnTo>
                    <a:pt x="572" y="11"/>
                  </a:lnTo>
                  <a:lnTo>
                    <a:pt x="595" y="6"/>
                  </a:lnTo>
                  <a:lnTo>
                    <a:pt x="616" y="4"/>
                  </a:lnTo>
                  <a:lnTo>
                    <a:pt x="630" y="2"/>
                  </a:lnTo>
                  <a:lnTo>
                    <a:pt x="641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2158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E904D05C-965E-5F4E-BA8C-DD7DEEF3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95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4138943C-C6C6-824F-84C2-B2337A960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700" y="2886204"/>
              <a:ext cx="1645355" cy="1407732"/>
            </a:xfrm>
            <a:custGeom>
              <a:avLst/>
              <a:gdLst>
                <a:gd name="T0" fmla="*/ 0 w 1371"/>
                <a:gd name="T1" fmla="*/ 0 h 1173"/>
                <a:gd name="T2" fmla="*/ 507 w 1371"/>
                <a:gd name="T3" fmla="*/ 0 h 1173"/>
                <a:gd name="T4" fmla="*/ 588 w 1371"/>
                <a:gd name="T5" fmla="*/ 21 h 1173"/>
                <a:gd name="T6" fmla="*/ 665 w 1371"/>
                <a:gd name="T7" fmla="*/ 50 h 1173"/>
                <a:gd name="T8" fmla="*/ 736 w 1371"/>
                <a:gd name="T9" fmla="*/ 86 h 1173"/>
                <a:gd name="T10" fmla="*/ 803 w 1371"/>
                <a:gd name="T11" fmla="*/ 130 h 1173"/>
                <a:gd name="T12" fmla="*/ 866 w 1371"/>
                <a:gd name="T13" fmla="*/ 180 h 1173"/>
                <a:gd name="T14" fmla="*/ 924 w 1371"/>
                <a:gd name="T15" fmla="*/ 236 h 1173"/>
                <a:gd name="T16" fmla="*/ 978 w 1371"/>
                <a:gd name="T17" fmla="*/ 296 h 1173"/>
                <a:gd name="T18" fmla="*/ 1028 w 1371"/>
                <a:gd name="T19" fmla="*/ 359 h 1173"/>
                <a:gd name="T20" fmla="*/ 1074 w 1371"/>
                <a:gd name="T21" fmla="*/ 426 h 1173"/>
                <a:gd name="T22" fmla="*/ 1116 w 1371"/>
                <a:gd name="T23" fmla="*/ 493 h 1173"/>
                <a:gd name="T24" fmla="*/ 1154 w 1371"/>
                <a:gd name="T25" fmla="*/ 562 h 1173"/>
                <a:gd name="T26" fmla="*/ 1189 w 1371"/>
                <a:gd name="T27" fmla="*/ 632 h 1173"/>
                <a:gd name="T28" fmla="*/ 1222 w 1371"/>
                <a:gd name="T29" fmla="*/ 701 h 1173"/>
                <a:gd name="T30" fmla="*/ 1249 w 1371"/>
                <a:gd name="T31" fmla="*/ 770 h 1173"/>
                <a:gd name="T32" fmla="*/ 1274 w 1371"/>
                <a:gd name="T33" fmla="*/ 833 h 1173"/>
                <a:gd name="T34" fmla="*/ 1295 w 1371"/>
                <a:gd name="T35" fmla="*/ 897 h 1173"/>
                <a:gd name="T36" fmla="*/ 1314 w 1371"/>
                <a:gd name="T37" fmla="*/ 954 h 1173"/>
                <a:gd name="T38" fmla="*/ 1329 w 1371"/>
                <a:gd name="T39" fmla="*/ 1006 h 1173"/>
                <a:gd name="T40" fmla="*/ 1343 w 1371"/>
                <a:gd name="T41" fmla="*/ 1054 h 1173"/>
                <a:gd name="T42" fmla="*/ 1354 w 1371"/>
                <a:gd name="T43" fmla="*/ 1094 h 1173"/>
                <a:gd name="T44" fmla="*/ 1362 w 1371"/>
                <a:gd name="T45" fmla="*/ 1127 h 1173"/>
                <a:gd name="T46" fmla="*/ 1366 w 1371"/>
                <a:gd name="T47" fmla="*/ 1152 h 1173"/>
                <a:gd name="T48" fmla="*/ 1370 w 1371"/>
                <a:gd name="T49" fmla="*/ 1167 h 1173"/>
                <a:gd name="T50" fmla="*/ 1371 w 1371"/>
                <a:gd name="T51" fmla="*/ 1173 h 1173"/>
                <a:gd name="T52" fmla="*/ 644 w 1371"/>
                <a:gd name="T53" fmla="*/ 1173 h 1173"/>
                <a:gd name="T54" fmla="*/ 622 w 1371"/>
                <a:gd name="T55" fmla="*/ 1039 h 1173"/>
                <a:gd name="T56" fmla="*/ 597 w 1371"/>
                <a:gd name="T57" fmla="*/ 918 h 1173"/>
                <a:gd name="T58" fmla="*/ 571 w 1371"/>
                <a:gd name="T59" fmla="*/ 804 h 1173"/>
                <a:gd name="T60" fmla="*/ 540 w 1371"/>
                <a:gd name="T61" fmla="*/ 701 h 1173"/>
                <a:gd name="T62" fmla="*/ 507 w 1371"/>
                <a:gd name="T63" fmla="*/ 607 h 1173"/>
                <a:gd name="T64" fmla="*/ 473 w 1371"/>
                <a:gd name="T65" fmla="*/ 522 h 1173"/>
                <a:gd name="T66" fmla="*/ 436 w 1371"/>
                <a:gd name="T67" fmla="*/ 445 h 1173"/>
                <a:gd name="T68" fmla="*/ 398 w 1371"/>
                <a:gd name="T69" fmla="*/ 376 h 1173"/>
                <a:gd name="T70" fmla="*/ 361 w 1371"/>
                <a:gd name="T71" fmla="*/ 313 h 1173"/>
                <a:gd name="T72" fmla="*/ 323 w 1371"/>
                <a:gd name="T73" fmla="*/ 259 h 1173"/>
                <a:gd name="T74" fmla="*/ 284 w 1371"/>
                <a:gd name="T75" fmla="*/ 211 h 1173"/>
                <a:gd name="T76" fmla="*/ 248 w 1371"/>
                <a:gd name="T77" fmla="*/ 169 h 1173"/>
                <a:gd name="T78" fmla="*/ 211 w 1371"/>
                <a:gd name="T79" fmla="*/ 132 h 1173"/>
                <a:gd name="T80" fmla="*/ 177 w 1371"/>
                <a:gd name="T81" fmla="*/ 102 h 1173"/>
                <a:gd name="T82" fmla="*/ 144 w 1371"/>
                <a:gd name="T83" fmla="*/ 77 h 1173"/>
                <a:gd name="T84" fmla="*/ 113 w 1371"/>
                <a:gd name="T85" fmla="*/ 56 h 1173"/>
                <a:gd name="T86" fmla="*/ 87 w 1371"/>
                <a:gd name="T87" fmla="*/ 38 h 1173"/>
                <a:gd name="T88" fmla="*/ 62 w 1371"/>
                <a:gd name="T89" fmla="*/ 25 h 1173"/>
                <a:gd name="T90" fmla="*/ 41 w 1371"/>
                <a:gd name="T91" fmla="*/ 15 h 1173"/>
                <a:gd name="T92" fmla="*/ 23 w 1371"/>
                <a:gd name="T93" fmla="*/ 8 h 1173"/>
                <a:gd name="T94" fmla="*/ 10 w 1371"/>
                <a:gd name="T95" fmla="*/ 4 h 1173"/>
                <a:gd name="T96" fmla="*/ 2 w 1371"/>
                <a:gd name="T97" fmla="*/ 2 h 1173"/>
                <a:gd name="T98" fmla="*/ 0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0" y="0"/>
                  </a:moveTo>
                  <a:lnTo>
                    <a:pt x="507" y="0"/>
                  </a:lnTo>
                  <a:lnTo>
                    <a:pt x="588" y="21"/>
                  </a:lnTo>
                  <a:lnTo>
                    <a:pt x="665" y="50"/>
                  </a:lnTo>
                  <a:lnTo>
                    <a:pt x="736" y="86"/>
                  </a:lnTo>
                  <a:lnTo>
                    <a:pt x="803" y="130"/>
                  </a:lnTo>
                  <a:lnTo>
                    <a:pt x="866" y="180"/>
                  </a:lnTo>
                  <a:lnTo>
                    <a:pt x="924" y="236"/>
                  </a:lnTo>
                  <a:lnTo>
                    <a:pt x="978" y="296"/>
                  </a:lnTo>
                  <a:lnTo>
                    <a:pt x="1028" y="359"/>
                  </a:lnTo>
                  <a:lnTo>
                    <a:pt x="1074" y="426"/>
                  </a:lnTo>
                  <a:lnTo>
                    <a:pt x="1116" y="493"/>
                  </a:lnTo>
                  <a:lnTo>
                    <a:pt x="1154" y="562"/>
                  </a:lnTo>
                  <a:lnTo>
                    <a:pt x="1189" y="632"/>
                  </a:lnTo>
                  <a:lnTo>
                    <a:pt x="1222" y="701"/>
                  </a:lnTo>
                  <a:lnTo>
                    <a:pt x="1249" y="770"/>
                  </a:lnTo>
                  <a:lnTo>
                    <a:pt x="1274" y="833"/>
                  </a:lnTo>
                  <a:lnTo>
                    <a:pt x="1295" y="897"/>
                  </a:lnTo>
                  <a:lnTo>
                    <a:pt x="1314" y="954"/>
                  </a:lnTo>
                  <a:lnTo>
                    <a:pt x="1329" y="1006"/>
                  </a:lnTo>
                  <a:lnTo>
                    <a:pt x="1343" y="1054"/>
                  </a:lnTo>
                  <a:lnTo>
                    <a:pt x="1354" y="1094"/>
                  </a:lnTo>
                  <a:lnTo>
                    <a:pt x="1362" y="1127"/>
                  </a:lnTo>
                  <a:lnTo>
                    <a:pt x="1366" y="1152"/>
                  </a:lnTo>
                  <a:lnTo>
                    <a:pt x="1370" y="1167"/>
                  </a:lnTo>
                  <a:lnTo>
                    <a:pt x="1371" y="1173"/>
                  </a:lnTo>
                  <a:lnTo>
                    <a:pt x="644" y="1173"/>
                  </a:lnTo>
                  <a:lnTo>
                    <a:pt x="622" y="1039"/>
                  </a:lnTo>
                  <a:lnTo>
                    <a:pt x="597" y="918"/>
                  </a:lnTo>
                  <a:lnTo>
                    <a:pt x="571" y="804"/>
                  </a:lnTo>
                  <a:lnTo>
                    <a:pt x="540" y="701"/>
                  </a:lnTo>
                  <a:lnTo>
                    <a:pt x="507" y="607"/>
                  </a:lnTo>
                  <a:lnTo>
                    <a:pt x="473" y="522"/>
                  </a:lnTo>
                  <a:lnTo>
                    <a:pt x="436" y="445"/>
                  </a:lnTo>
                  <a:lnTo>
                    <a:pt x="398" y="376"/>
                  </a:lnTo>
                  <a:lnTo>
                    <a:pt x="361" y="313"/>
                  </a:lnTo>
                  <a:lnTo>
                    <a:pt x="323" y="259"/>
                  </a:lnTo>
                  <a:lnTo>
                    <a:pt x="284" y="211"/>
                  </a:lnTo>
                  <a:lnTo>
                    <a:pt x="248" y="169"/>
                  </a:lnTo>
                  <a:lnTo>
                    <a:pt x="211" y="132"/>
                  </a:lnTo>
                  <a:lnTo>
                    <a:pt x="177" y="102"/>
                  </a:lnTo>
                  <a:lnTo>
                    <a:pt x="144" y="77"/>
                  </a:lnTo>
                  <a:lnTo>
                    <a:pt x="113" y="56"/>
                  </a:lnTo>
                  <a:lnTo>
                    <a:pt x="87" y="38"/>
                  </a:lnTo>
                  <a:lnTo>
                    <a:pt x="62" y="25"/>
                  </a:lnTo>
                  <a:lnTo>
                    <a:pt x="41" y="15"/>
                  </a:lnTo>
                  <a:lnTo>
                    <a:pt x="23" y="8"/>
                  </a:lnTo>
                  <a:lnTo>
                    <a:pt x="1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A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1A5CFEB-D510-B040-B44C-2F930807E39D}"/>
              </a:ext>
            </a:extLst>
          </p:cNvPr>
          <p:cNvGrpSpPr/>
          <p:nvPr/>
        </p:nvGrpSpPr>
        <p:grpSpPr>
          <a:xfrm>
            <a:off x="9583993" y="4125196"/>
            <a:ext cx="432842" cy="432710"/>
            <a:chOff x="3932238" y="461963"/>
            <a:chExt cx="5205413" cy="5203826"/>
          </a:xfrm>
          <a:solidFill>
            <a:schemeClr val="bg1"/>
          </a:solidFill>
        </p:grpSpPr>
        <p:sp>
          <p:nvSpPr>
            <p:cNvPr id="24" name="Freeform 93">
              <a:extLst>
                <a:ext uri="{FF2B5EF4-FFF2-40B4-BE49-F238E27FC236}">
                  <a16:creationId xmlns:a16="http://schemas.microsoft.com/office/drawing/2014/main" xmlns="" id="{6A763D7E-E8F7-9442-9044-295E771C9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914401"/>
              <a:ext cx="4754563" cy="4751388"/>
            </a:xfrm>
            <a:custGeom>
              <a:avLst/>
              <a:gdLst>
                <a:gd name="T0" fmla="*/ 3518 w 5990"/>
                <a:gd name="T1" fmla="*/ 46 h 5986"/>
                <a:gd name="T2" fmla="*/ 4183 w 5990"/>
                <a:gd name="T3" fmla="*/ 247 h 5986"/>
                <a:gd name="T4" fmla="*/ 4673 w 5990"/>
                <a:gd name="T5" fmla="*/ 522 h 5986"/>
                <a:gd name="T6" fmla="*/ 4701 w 5990"/>
                <a:gd name="T7" fmla="*/ 660 h 5986"/>
                <a:gd name="T8" fmla="*/ 4595 w 5990"/>
                <a:gd name="T9" fmla="*/ 756 h 5986"/>
                <a:gd name="T10" fmla="*/ 4336 w 5990"/>
                <a:gd name="T11" fmla="*/ 642 h 5986"/>
                <a:gd name="T12" fmla="*/ 3690 w 5990"/>
                <a:gd name="T13" fmla="*/ 377 h 5986"/>
                <a:gd name="T14" fmla="*/ 2994 w 5990"/>
                <a:gd name="T15" fmla="*/ 285 h 5986"/>
                <a:gd name="T16" fmla="*/ 2276 w 5990"/>
                <a:gd name="T17" fmla="*/ 383 h 5986"/>
                <a:gd name="T18" fmla="*/ 1628 w 5990"/>
                <a:gd name="T19" fmla="*/ 656 h 5986"/>
                <a:gd name="T20" fmla="*/ 1079 w 5990"/>
                <a:gd name="T21" fmla="*/ 1080 h 5986"/>
                <a:gd name="T22" fmla="*/ 656 w 5990"/>
                <a:gd name="T23" fmla="*/ 1629 h 5986"/>
                <a:gd name="T24" fmla="*/ 383 w 5990"/>
                <a:gd name="T25" fmla="*/ 2274 h 5986"/>
                <a:gd name="T26" fmla="*/ 285 w 5990"/>
                <a:gd name="T27" fmla="*/ 2994 h 5986"/>
                <a:gd name="T28" fmla="*/ 383 w 5990"/>
                <a:gd name="T29" fmla="*/ 3712 h 5986"/>
                <a:gd name="T30" fmla="*/ 656 w 5990"/>
                <a:gd name="T31" fmla="*/ 4359 h 5986"/>
                <a:gd name="T32" fmla="*/ 1079 w 5990"/>
                <a:gd name="T33" fmla="*/ 4908 h 5986"/>
                <a:gd name="T34" fmla="*/ 1628 w 5990"/>
                <a:gd name="T35" fmla="*/ 5330 h 5986"/>
                <a:gd name="T36" fmla="*/ 2276 w 5990"/>
                <a:gd name="T37" fmla="*/ 5603 h 5986"/>
                <a:gd name="T38" fmla="*/ 2994 w 5990"/>
                <a:gd name="T39" fmla="*/ 5701 h 5986"/>
                <a:gd name="T40" fmla="*/ 3714 w 5990"/>
                <a:gd name="T41" fmla="*/ 5603 h 5986"/>
                <a:gd name="T42" fmla="*/ 4360 w 5990"/>
                <a:gd name="T43" fmla="*/ 5330 h 5986"/>
                <a:gd name="T44" fmla="*/ 4909 w 5990"/>
                <a:gd name="T45" fmla="*/ 4908 h 5986"/>
                <a:gd name="T46" fmla="*/ 5333 w 5990"/>
                <a:gd name="T47" fmla="*/ 4359 h 5986"/>
                <a:gd name="T48" fmla="*/ 5607 w 5990"/>
                <a:gd name="T49" fmla="*/ 3712 h 5986"/>
                <a:gd name="T50" fmla="*/ 5704 w 5990"/>
                <a:gd name="T51" fmla="*/ 2994 h 5986"/>
                <a:gd name="T52" fmla="*/ 5613 w 5990"/>
                <a:gd name="T53" fmla="*/ 2298 h 5986"/>
                <a:gd name="T54" fmla="*/ 5347 w 5990"/>
                <a:gd name="T55" fmla="*/ 1653 h 5986"/>
                <a:gd name="T56" fmla="*/ 5234 w 5990"/>
                <a:gd name="T57" fmla="*/ 1393 h 5986"/>
                <a:gd name="T58" fmla="*/ 5329 w 5990"/>
                <a:gd name="T59" fmla="*/ 1288 h 5986"/>
                <a:gd name="T60" fmla="*/ 5467 w 5990"/>
                <a:gd name="T61" fmla="*/ 1316 h 5986"/>
                <a:gd name="T62" fmla="*/ 5742 w 5990"/>
                <a:gd name="T63" fmla="*/ 1806 h 5986"/>
                <a:gd name="T64" fmla="*/ 5944 w 5990"/>
                <a:gd name="T65" fmla="*/ 2470 h 5986"/>
                <a:gd name="T66" fmla="*/ 5982 w 5990"/>
                <a:gd name="T67" fmla="*/ 3189 h 5986"/>
                <a:gd name="T68" fmla="*/ 5836 w 5990"/>
                <a:gd name="T69" fmla="*/ 3939 h 5986"/>
                <a:gd name="T70" fmla="*/ 5515 w 5990"/>
                <a:gd name="T71" fmla="*/ 4607 h 5986"/>
                <a:gd name="T72" fmla="*/ 5044 w 5990"/>
                <a:gd name="T73" fmla="*/ 5173 h 5986"/>
                <a:gd name="T74" fmla="*/ 4452 w 5990"/>
                <a:gd name="T75" fmla="*/ 5607 h 5986"/>
                <a:gd name="T76" fmla="*/ 3760 w 5990"/>
                <a:gd name="T77" fmla="*/ 5886 h 5986"/>
                <a:gd name="T78" fmla="*/ 2994 w 5990"/>
                <a:gd name="T79" fmla="*/ 5986 h 5986"/>
                <a:gd name="T80" fmla="*/ 2230 w 5990"/>
                <a:gd name="T81" fmla="*/ 5886 h 5986"/>
                <a:gd name="T82" fmla="*/ 1538 w 5990"/>
                <a:gd name="T83" fmla="*/ 5607 h 5986"/>
                <a:gd name="T84" fmla="*/ 943 w 5990"/>
                <a:gd name="T85" fmla="*/ 5173 h 5986"/>
                <a:gd name="T86" fmla="*/ 475 w 5990"/>
                <a:gd name="T87" fmla="*/ 4607 h 5986"/>
                <a:gd name="T88" fmla="*/ 154 w 5990"/>
                <a:gd name="T89" fmla="*/ 3939 h 5986"/>
                <a:gd name="T90" fmla="*/ 6 w 5990"/>
                <a:gd name="T91" fmla="*/ 3189 h 5986"/>
                <a:gd name="T92" fmla="*/ 56 w 5990"/>
                <a:gd name="T93" fmla="*/ 2414 h 5986"/>
                <a:gd name="T94" fmla="*/ 293 w 5990"/>
                <a:gd name="T95" fmla="*/ 1702 h 5986"/>
                <a:gd name="T96" fmla="*/ 692 w 5990"/>
                <a:gd name="T97" fmla="*/ 1082 h 5986"/>
                <a:gd name="T98" fmla="*/ 1227 w 5990"/>
                <a:gd name="T99" fmla="*/ 578 h 5986"/>
                <a:gd name="T100" fmla="*/ 1873 w 5990"/>
                <a:gd name="T101" fmla="*/ 219 h 5986"/>
                <a:gd name="T102" fmla="*/ 2605 w 5990"/>
                <a:gd name="T103" fmla="*/ 26 h 5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0" h="5986">
                  <a:moveTo>
                    <a:pt x="2994" y="0"/>
                  </a:moveTo>
                  <a:lnTo>
                    <a:pt x="3171" y="6"/>
                  </a:lnTo>
                  <a:lnTo>
                    <a:pt x="3345" y="22"/>
                  </a:lnTo>
                  <a:lnTo>
                    <a:pt x="3518" y="46"/>
                  </a:lnTo>
                  <a:lnTo>
                    <a:pt x="3688" y="82"/>
                  </a:lnTo>
                  <a:lnTo>
                    <a:pt x="3855" y="128"/>
                  </a:lnTo>
                  <a:lnTo>
                    <a:pt x="4021" y="181"/>
                  </a:lnTo>
                  <a:lnTo>
                    <a:pt x="4183" y="247"/>
                  </a:lnTo>
                  <a:lnTo>
                    <a:pt x="4342" y="321"/>
                  </a:lnTo>
                  <a:lnTo>
                    <a:pt x="4496" y="405"/>
                  </a:lnTo>
                  <a:lnTo>
                    <a:pt x="4645" y="498"/>
                  </a:lnTo>
                  <a:lnTo>
                    <a:pt x="4673" y="522"/>
                  </a:lnTo>
                  <a:lnTo>
                    <a:pt x="4695" y="554"/>
                  </a:lnTo>
                  <a:lnTo>
                    <a:pt x="4705" y="588"/>
                  </a:lnTo>
                  <a:lnTo>
                    <a:pt x="4709" y="624"/>
                  </a:lnTo>
                  <a:lnTo>
                    <a:pt x="4701" y="660"/>
                  </a:lnTo>
                  <a:lnTo>
                    <a:pt x="4685" y="696"/>
                  </a:lnTo>
                  <a:lnTo>
                    <a:pt x="4659" y="724"/>
                  </a:lnTo>
                  <a:lnTo>
                    <a:pt x="4629" y="744"/>
                  </a:lnTo>
                  <a:lnTo>
                    <a:pt x="4595" y="756"/>
                  </a:lnTo>
                  <a:lnTo>
                    <a:pt x="4558" y="758"/>
                  </a:lnTo>
                  <a:lnTo>
                    <a:pt x="4522" y="752"/>
                  </a:lnTo>
                  <a:lnTo>
                    <a:pt x="4488" y="736"/>
                  </a:lnTo>
                  <a:lnTo>
                    <a:pt x="4336" y="642"/>
                  </a:lnTo>
                  <a:lnTo>
                    <a:pt x="4181" y="560"/>
                  </a:lnTo>
                  <a:lnTo>
                    <a:pt x="4021" y="488"/>
                  </a:lnTo>
                  <a:lnTo>
                    <a:pt x="3857" y="427"/>
                  </a:lnTo>
                  <a:lnTo>
                    <a:pt x="3690" y="377"/>
                  </a:lnTo>
                  <a:lnTo>
                    <a:pt x="3520" y="337"/>
                  </a:lnTo>
                  <a:lnTo>
                    <a:pt x="3347" y="309"/>
                  </a:lnTo>
                  <a:lnTo>
                    <a:pt x="3171" y="291"/>
                  </a:lnTo>
                  <a:lnTo>
                    <a:pt x="2994" y="285"/>
                  </a:lnTo>
                  <a:lnTo>
                    <a:pt x="2808" y="291"/>
                  </a:lnTo>
                  <a:lnTo>
                    <a:pt x="2627" y="311"/>
                  </a:lnTo>
                  <a:lnTo>
                    <a:pt x="2449" y="341"/>
                  </a:lnTo>
                  <a:lnTo>
                    <a:pt x="2276" y="383"/>
                  </a:lnTo>
                  <a:lnTo>
                    <a:pt x="2106" y="435"/>
                  </a:lnTo>
                  <a:lnTo>
                    <a:pt x="1941" y="498"/>
                  </a:lnTo>
                  <a:lnTo>
                    <a:pt x="1781" y="572"/>
                  </a:lnTo>
                  <a:lnTo>
                    <a:pt x="1628" y="656"/>
                  </a:lnTo>
                  <a:lnTo>
                    <a:pt x="1480" y="750"/>
                  </a:lnTo>
                  <a:lnTo>
                    <a:pt x="1340" y="851"/>
                  </a:lnTo>
                  <a:lnTo>
                    <a:pt x="1207" y="961"/>
                  </a:lnTo>
                  <a:lnTo>
                    <a:pt x="1079" y="1080"/>
                  </a:lnTo>
                  <a:lnTo>
                    <a:pt x="961" y="1206"/>
                  </a:lnTo>
                  <a:lnTo>
                    <a:pt x="850" y="1340"/>
                  </a:lnTo>
                  <a:lnTo>
                    <a:pt x="748" y="1481"/>
                  </a:lnTo>
                  <a:lnTo>
                    <a:pt x="656" y="1629"/>
                  </a:lnTo>
                  <a:lnTo>
                    <a:pt x="572" y="1782"/>
                  </a:lnTo>
                  <a:lnTo>
                    <a:pt x="499" y="1940"/>
                  </a:lnTo>
                  <a:lnTo>
                    <a:pt x="435" y="2105"/>
                  </a:lnTo>
                  <a:lnTo>
                    <a:pt x="383" y="2274"/>
                  </a:lnTo>
                  <a:lnTo>
                    <a:pt x="341" y="2448"/>
                  </a:lnTo>
                  <a:lnTo>
                    <a:pt x="309" y="2627"/>
                  </a:lnTo>
                  <a:lnTo>
                    <a:pt x="291" y="2809"/>
                  </a:lnTo>
                  <a:lnTo>
                    <a:pt x="285" y="2994"/>
                  </a:lnTo>
                  <a:lnTo>
                    <a:pt x="291" y="3179"/>
                  </a:lnTo>
                  <a:lnTo>
                    <a:pt x="309" y="3361"/>
                  </a:lnTo>
                  <a:lnTo>
                    <a:pt x="341" y="3538"/>
                  </a:lnTo>
                  <a:lnTo>
                    <a:pt x="383" y="3712"/>
                  </a:lnTo>
                  <a:lnTo>
                    <a:pt x="435" y="3881"/>
                  </a:lnTo>
                  <a:lnTo>
                    <a:pt x="499" y="4047"/>
                  </a:lnTo>
                  <a:lnTo>
                    <a:pt x="572" y="4206"/>
                  </a:lnTo>
                  <a:lnTo>
                    <a:pt x="656" y="4359"/>
                  </a:lnTo>
                  <a:lnTo>
                    <a:pt x="748" y="4507"/>
                  </a:lnTo>
                  <a:lnTo>
                    <a:pt x="850" y="4647"/>
                  </a:lnTo>
                  <a:lnTo>
                    <a:pt x="961" y="4780"/>
                  </a:lnTo>
                  <a:lnTo>
                    <a:pt x="1079" y="4908"/>
                  </a:lnTo>
                  <a:lnTo>
                    <a:pt x="1207" y="5025"/>
                  </a:lnTo>
                  <a:lnTo>
                    <a:pt x="1340" y="5137"/>
                  </a:lnTo>
                  <a:lnTo>
                    <a:pt x="1480" y="5239"/>
                  </a:lnTo>
                  <a:lnTo>
                    <a:pt x="1628" y="5330"/>
                  </a:lnTo>
                  <a:lnTo>
                    <a:pt x="1781" y="5414"/>
                  </a:lnTo>
                  <a:lnTo>
                    <a:pt x="1941" y="5488"/>
                  </a:lnTo>
                  <a:lnTo>
                    <a:pt x="2106" y="5552"/>
                  </a:lnTo>
                  <a:lnTo>
                    <a:pt x="2276" y="5603"/>
                  </a:lnTo>
                  <a:lnTo>
                    <a:pt x="2449" y="5645"/>
                  </a:lnTo>
                  <a:lnTo>
                    <a:pt x="2627" y="5677"/>
                  </a:lnTo>
                  <a:lnTo>
                    <a:pt x="2808" y="5695"/>
                  </a:lnTo>
                  <a:lnTo>
                    <a:pt x="2994" y="5701"/>
                  </a:lnTo>
                  <a:lnTo>
                    <a:pt x="3179" y="5695"/>
                  </a:lnTo>
                  <a:lnTo>
                    <a:pt x="3361" y="5677"/>
                  </a:lnTo>
                  <a:lnTo>
                    <a:pt x="3540" y="5645"/>
                  </a:lnTo>
                  <a:lnTo>
                    <a:pt x="3714" y="5603"/>
                  </a:lnTo>
                  <a:lnTo>
                    <a:pt x="3883" y="5552"/>
                  </a:lnTo>
                  <a:lnTo>
                    <a:pt x="4049" y="5488"/>
                  </a:lnTo>
                  <a:lnTo>
                    <a:pt x="4206" y="5414"/>
                  </a:lnTo>
                  <a:lnTo>
                    <a:pt x="4360" y="5330"/>
                  </a:lnTo>
                  <a:lnTo>
                    <a:pt x="4508" y="5239"/>
                  </a:lnTo>
                  <a:lnTo>
                    <a:pt x="4649" y="5137"/>
                  </a:lnTo>
                  <a:lnTo>
                    <a:pt x="4783" y="5025"/>
                  </a:lnTo>
                  <a:lnTo>
                    <a:pt x="4909" y="4908"/>
                  </a:lnTo>
                  <a:lnTo>
                    <a:pt x="5028" y="4780"/>
                  </a:lnTo>
                  <a:lnTo>
                    <a:pt x="5138" y="4647"/>
                  </a:lnTo>
                  <a:lnTo>
                    <a:pt x="5240" y="4507"/>
                  </a:lnTo>
                  <a:lnTo>
                    <a:pt x="5333" y="4359"/>
                  </a:lnTo>
                  <a:lnTo>
                    <a:pt x="5417" y="4206"/>
                  </a:lnTo>
                  <a:lnTo>
                    <a:pt x="5491" y="4047"/>
                  </a:lnTo>
                  <a:lnTo>
                    <a:pt x="5555" y="3881"/>
                  </a:lnTo>
                  <a:lnTo>
                    <a:pt x="5607" y="3712"/>
                  </a:lnTo>
                  <a:lnTo>
                    <a:pt x="5649" y="3538"/>
                  </a:lnTo>
                  <a:lnTo>
                    <a:pt x="5678" y="3361"/>
                  </a:lnTo>
                  <a:lnTo>
                    <a:pt x="5698" y="3177"/>
                  </a:lnTo>
                  <a:lnTo>
                    <a:pt x="5704" y="2994"/>
                  </a:lnTo>
                  <a:lnTo>
                    <a:pt x="5698" y="2817"/>
                  </a:lnTo>
                  <a:lnTo>
                    <a:pt x="5680" y="2641"/>
                  </a:lnTo>
                  <a:lnTo>
                    <a:pt x="5653" y="2468"/>
                  </a:lnTo>
                  <a:lnTo>
                    <a:pt x="5613" y="2298"/>
                  </a:lnTo>
                  <a:lnTo>
                    <a:pt x="5563" y="2131"/>
                  </a:lnTo>
                  <a:lnTo>
                    <a:pt x="5501" y="1967"/>
                  </a:lnTo>
                  <a:lnTo>
                    <a:pt x="5429" y="1808"/>
                  </a:lnTo>
                  <a:lnTo>
                    <a:pt x="5347" y="1653"/>
                  </a:lnTo>
                  <a:lnTo>
                    <a:pt x="5254" y="1501"/>
                  </a:lnTo>
                  <a:lnTo>
                    <a:pt x="5238" y="1467"/>
                  </a:lnTo>
                  <a:lnTo>
                    <a:pt x="5230" y="1429"/>
                  </a:lnTo>
                  <a:lnTo>
                    <a:pt x="5234" y="1393"/>
                  </a:lnTo>
                  <a:lnTo>
                    <a:pt x="5246" y="1360"/>
                  </a:lnTo>
                  <a:lnTo>
                    <a:pt x="5266" y="1328"/>
                  </a:lnTo>
                  <a:lnTo>
                    <a:pt x="5293" y="1304"/>
                  </a:lnTo>
                  <a:lnTo>
                    <a:pt x="5329" y="1288"/>
                  </a:lnTo>
                  <a:lnTo>
                    <a:pt x="5365" y="1280"/>
                  </a:lnTo>
                  <a:lnTo>
                    <a:pt x="5401" y="1282"/>
                  </a:lnTo>
                  <a:lnTo>
                    <a:pt x="5435" y="1294"/>
                  </a:lnTo>
                  <a:lnTo>
                    <a:pt x="5467" y="1316"/>
                  </a:lnTo>
                  <a:lnTo>
                    <a:pt x="5491" y="1344"/>
                  </a:lnTo>
                  <a:lnTo>
                    <a:pt x="5585" y="1493"/>
                  </a:lnTo>
                  <a:lnTo>
                    <a:pt x="5668" y="1647"/>
                  </a:lnTo>
                  <a:lnTo>
                    <a:pt x="5742" y="1806"/>
                  </a:lnTo>
                  <a:lnTo>
                    <a:pt x="5808" y="1967"/>
                  </a:lnTo>
                  <a:lnTo>
                    <a:pt x="5862" y="2133"/>
                  </a:lnTo>
                  <a:lnTo>
                    <a:pt x="5908" y="2300"/>
                  </a:lnTo>
                  <a:lnTo>
                    <a:pt x="5944" y="2470"/>
                  </a:lnTo>
                  <a:lnTo>
                    <a:pt x="5968" y="2643"/>
                  </a:lnTo>
                  <a:lnTo>
                    <a:pt x="5984" y="2817"/>
                  </a:lnTo>
                  <a:lnTo>
                    <a:pt x="5990" y="2994"/>
                  </a:lnTo>
                  <a:lnTo>
                    <a:pt x="5982" y="3189"/>
                  </a:lnTo>
                  <a:lnTo>
                    <a:pt x="5964" y="3383"/>
                  </a:lnTo>
                  <a:lnTo>
                    <a:pt x="5932" y="3572"/>
                  </a:lnTo>
                  <a:lnTo>
                    <a:pt x="5890" y="3758"/>
                  </a:lnTo>
                  <a:lnTo>
                    <a:pt x="5836" y="3939"/>
                  </a:lnTo>
                  <a:lnTo>
                    <a:pt x="5770" y="4114"/>
                  </a:lnTo>
                  <a:lnTo>
                    <a:pt x="5696" y="4284"/>
                  </a:lnTo>
                  <a:lnTo>
                    <a:pt x="5611" y="4449"/>
                  </a:lnTo>
                  <a:lnTo>
                    <a:pt x="5515" y="4607"/>
                  </a:lnTo>
                  <a:lnTo>
                    <a:pt x="5411" y="4760"/>
                  </a:lnTo>
                  <a:lnTo>
                    <a:pt x="5297" y="4906"/>
                  </a:lnTo>
                  <a:lnTo>
                    <a:pt x="5176" y="5043"/>
                  </a:lnTo>
                  <a:lnTo>
                    <a:pt x="5044" y="5173"/>
                  </a:lnTo>
                  <a:lnTo>
                    <a:pt x="4907" y="5294"/>
                  </a:lnTo>
                  <a:lnTo>
                    <a:pt x="4761" y="5408"/>
                  </a:lnTo>
                  <a:lnTo>
                    <a:pt x="4609" y="5512"/>
                  </a:lnTo>
                  <a:lnTo>
                    <a:pt x="4452" y="5607"/>
                  </a:lnTo>
                  <a:lnTo>
                    <a:pt x="4286" y="5693"/>
                  </a:lnTo>
                  <a:lnTo>
                    <a:pt x="4117" y="5769"/>
                  </a:lnTo>
                  <a:lnTo>
                    <a:pt x="3939" y="5833"/>
                  </a:lnTo>
                  <a:lnTo>
                    <a:pt x="3760" y="5886"/>
                  </a:lnTo>
                  <a:lnTo>
                    <a:pt x="3574" y="5930"/>
                  </a:lnTo>
                  <a:lnTo>
                    <a:pt x="3385" y="5960"/>
                  </a:lnTo>
                  <a:lnTo>
                    <a:pt x="3191" y="5980"/>
                  </a:lnTo>
                  <a:lnTo>
                    <a:pt x="2994" y="5986"/>
                  </a:lnTo>
                  <a:lnTo>
                    <a:pt x="2798" y="5980"/>
                  </a:lnTo>
                  <a:lnTo>
                    <a:pt x="2605" y="5960"/>
                  </a:lnTo>
                  <a:lnTo>
                    <a:pt x="2415" y="5930"/>
                  </a:lnTo>
                  <a:lnTo>
                    <a:pt x="2230" y="5886"/>
                  </a:lnTo>
                  <a:lnTo>
                    <a:pt x="2048" y="5833"/>
                  </a:lnTo>
                  <a:lnTo>
                    <a:pt x="1873" y="5769"/>
                  </a:lnTo>
                  <a:lnTo>
                    <a:pt x="1703" y="5693"/>
                  </a:lnTo>
                  <a:lnTo>
                    <a:pt x="1538" y="5607"/>
                  </a:lnTo>
                  <a:lnTo>
                    <a:pt x="1378" y="5512"/>
                  </a:lnTo>
                  <a:lnTo>
                    <a:pt x="1227" y="5408"/>
                  </a:lnTo>
                  <a:lnTo>
                    <a:pt x="1081" y="5294"/>
                  </a:lnTo>
                  <a:lnTo>
                    <a:pt x="943" y="5173"/>
                  </a:lnTo>
                  <a:lnTo>
                    <a:pt x="814" y="5043"/>
                  </a:lnTo>
                  <a:lnTo>
                    <a:pt x="692" y="4906"/>
                  </a:lnTo>
                  <a:lnTo>
                    <a:pt x="578" y="4760"/>
                  </a:lnTo>
                  <a:lnTo>
                    <a:pt x="475" y="4607"/>
                  </a:lnTo>
                  <a:lnTo>
                    <a:pt x="379" y="4449"/>
                  </a:lnTo>
                  <a:lnTo>
                    <a:pt x="293" y="4284"/>
                  </a:lnTo>
                  <a:lnTo>
                    <a:pt x="217" y="4114"/>
                  </a:lnTo>
                  <a:lnTo>
                    <a:pt x="154" y="3939"/>
                  </a:lnTo>
                  <a:lnTo>
                    <a:pt x="100" y="3758"/>
                  </a:lnTo>
                  <a:lnTo>
                    <a:pt x="56" y="3572"/>
                  </a:lnTo>
                  <a:lnTo>
                    <a:pt x="26" y="3383"/>
                  </a:lnTo>
                  <a:lnTo>
                    <a:pt x="6" y="3189"/>
                  </a:lnTo>
                  <a:lnTo>
                    <a:pt x="0" y="2994"/>
                  </a:lnTo>
                  <a:lnTo>
                    <a:pt x="6" y="2797"/>
                  </a:lnTo>
                  <a:lnTo>
                    <a:pt x="26" y="2603"/>
                  </a:lnTo>
                  <a:lnTo>
                    <a:pt x="56" y="2414"/>
                  </a:lnTo>
                  <a:lnTo>
                    <a:pt x="100" y="2229"/>
                  </a:lnTo>
                  <a:lnTo>
                    <a:pt x="154" y="2049"/>
                  </a:lnTo>
                  <a:lnTo>
                    <a:pt x="217" y="1872"/>
                  </a:lnTo>
                  <a:lnTo>
                    <a:pt x="293" y="1702"/>
                  </a:lnTo>
                  <a:lnTo>
                    <a:pt x="379" y="1537"/>
                  </a:lnTo>
                  <a:lnTo>
                    <a:pt x="475" y="1379"/>
                  </a:lnTo>
                  <a:lnTo>
                    <a:pt x="578" y="1228"/>
                  </a:lnTo>
                  <a:lnTo>
                    <a:pt x="692" y="1082"/>
                  </a:lnTo>
                  <a:lnTo>
                    <a:pt x="814" y="945"/>
                  </a:lnTo>
                  <a:lnTo>
                    <a:pt x="943" y="813"/>
                  </a:lnTo>
                  <a:lnTo>
                    <a:pt x="1081" y="692"/>
                  </a:lnTo>
                  <a:lnTo>
                    <a:pt x="1227" y="578"/>
                  </a:lnTo>
                  <a:lnTo>
                    <a:pt x="1378" y="474"/>
                  </a:lnTo>
                  <a:lnTo>
                    <a:pt x="1538" y="379"/>
                  </a:lnTo>
                  <a:lnTo>
                    <a:pt x="1703" y="293"/>
                  </a:lnTo>
                  <a:lnTo>
                    <a:pt x="1873" y="219"/>
                  </a:lnTo>
                  <a:lnTo>
                    <a:pt x="2048" y="154"/>
                  </a:lnTo>
                  <a:lnTo>
                    <a:pt x="2230" y="100"/>
                  </a:lnTo>
                  <a:lnTo>
                    <a:pt x="2415" y="58"/>
                  </a:lnTo>
                  <a:lnTo>
                    <a:pt x="2605" y="26"/>
                  </a:lnTo>
                  <a:lnTo>
                    <a:pt x="2798" y="8"/>
                  </a:lnTo>
                  <a:lnTo>
                    <a:pt x="2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94">
              <a:extLst>
                <a:ext uri="{FF2B5EF4-FFF2-40B4-BE49-F238E27FC236}">
                  <a16:creationId xmlns:a16="http://schemas.microsoft.com/office/drawing/2014/main" xmlns="" id="{637BE8E4-7BB3-624C-8C7E-A8522A560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5" y="2724151"/>
              <a:ext cx="1131888" cy="1131888"/>
            </a:xfrm>
            <a:custGeom>
              <a:avLst/>
              <a:gdLst>
                <a:gd name="T0" fmla="*/ 644 w 1426"/>
                <a:gd name="T1" fmla="*/ 291 h 1426"/>
                <a:gd name="T2" fmla="*/ 516 w 1426"/>
                <a:gd name="T3" fmla="*/ 333 h 1426"/>
                <a:gd name="T4" fmla="*/ 411 w 1426"/>
                <a:gd name="T5" fmla="*/ 411 h 1426"/>
                <a:gd name="T6" fmla="*/ 333 w 1426"/>
                <a:gd name="T7" fmla="*/ 517 h 1426"/>
                <a:gd name="T8" fmla="*/ 291 w 1426"/>
                <a:gd name="T9" fmla="*/ 644 h 1426"/>
                <a:gd name="T10" fmla="*/ 291 w 1426"/>
                <a:gd name="T11" fmla="*/ 782 h 1426"/>
                <a:gd name="T12" fmla="*/ 333 w 1426"/>
                <a:gd name="T13" fmla="*/ 909 h 1426"/>
                <a:gd name="T14" fmla="*/ 411 w 1426"/>
                <a:gd name="T15" fmla="*/ 1015 h 1426"/>
                <a:gd name="T16" fmla="*/ 516 w 1426"/>
                <a:gd name="T17" fmla="*/ 1093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3 h 1426"/>
                <a:gd name="T24" fmla="*/ 1015 w 1426"/>
                <a:gd name="T25" fmla="*/ 1015 h 1426"/>
                <a:gd name="T26" fmla="*/ 1093 w 1426"/>
                <a:gd name="T27" fmla="*/ 909 h 1426"/>
                <a:gd name="T28" fmla="*/ 1135 w 1426"/>
                <a:gd name="T29" fmla="*/ 782 h 1426"/>
                <a:gd name="T30" fmla="*/ 1135 w 1426"/>
                <a:gd name="T31" fmla="*/ 644 h 1426"/>
                <a:gd name="T32" fmla="*/ 1093 w 1426"/>
                <a:gd name="T33" fmla="*/ 517 h 1426"/>
                <a:gd name="T34" fmla="*/ 1015 w 1426"/>
                <a:gd name="T35" fmla="*/ 411 h 1426"/>
                <a:gd name="T36" fmla="*/ 909 w 1426"/>
                <a:gd name="T37" fmla="*/ 333 h 1426"/>
                <a:gd name="T38" fmla="*/ 782 w 1426"/>
                <a:gd name="T39" fmla="*/ 291 h 1426"/>
                <a:gd name="T40" fmla="*/ 712 w 1426"/>
                <a:gd name="T41" fmla="*/ 0 h 1426"/>
                <a:gd name="T42" fmla="*/ 887 w 1426"/>
                <a:gd name="T43" fmla="*/ 22 h 1426"/>
                <a:gd name="T44" fmla="*/ 1047 w 1426"/>
                <a:gd name="T45" fmla="*/ 84 h 1426"/>
                <a:gd name="T46" fmla="*/ 1186 w 1426"/>
                <a:gd name="T47" fmla="*/ 182 h 1426"/>
                <a:gd name="T48" fmla="*/ 1298 w 1426"/>
                <a:gd name="T49" fmla="*/ 307 h 1426"/>
                <a:gd name="T50" fmla="*/ 1378 w 1426"/>
                <a:gd name="T51" fmla="*/ 457 h 1426"/>
                <a:gd name="T52" fmla="*/ 1420 w 1426"/>
                <a:gd name="T53" fmla="*/ 624 h 1426"/>
                <a:gd name="T54" fmla="*/ 1420 w 1426"/>
                <a:gd name="T55" fmla="*/ 802 h 1426"/>
                <a:gd name="T56" fmla="*/ 1378 w 1426"/>
                <a:gd name="T57" fmla="*/ 971 h 1426"/>
                <a:gd name="T58" fmla="*/ 1298 w 1426"/>
                <a:gd name="T59" fmla="*/ 1121 h 1426"/>
                <a:gd name="T60" fmla="*/ 1186 w 1426"/>
                <a:gd name="T61" fmla="*/ 1246 h 1426"/>
                <a:gd name="T62" fmla="*/ 1047 w 1426"/>
                <a:gd name="T63" fmla="*/ 1342 h 1426"/>
                <a:gd name="T64" fmla="*/ 887 w 1426"/>
                <a:gd name="T65" fmla="*/ 1404 h 1426"/>
                <a:gd name="T66" fmla="*/ 712 w 1426"/>
                <a:gd name="T67" fmla="*/ 1426 h 1426"/>
                <a:gd name="T68" fmla="*/ 536 w 1426"/>
                <a:gd name="T69" fmla="*/ 1404 h 1426"/>
                <a:gd name="T70" fmla="*/ 377 w 1426"/>
                <a:gd name="T71" fmla="*/ 1342 h 1426"/>
                <a:gd name="T72" fmla="*/ 239 w 1426"/>
                <a:gd name="T73" fmla="*/ 1246 h 1426"/>
                <a:gd name="T74" fmla="*/ 127 w 1426"/>
                <a:gd name="T75" fmla="*/ 1121 h 1426"/>
                <a:gd name="T76" fmla="*/ 48 w 1426"/>
                <a:gd name="T77" fmla="*/ 971 h 1426"/>
                <a:gd name="T78" fmla="*/ 6 w 1426"/>
                <a:gd name="T79" fmla="*/ 802 h 1426"/>
                <a:gd name="T80" fmla="*/ 6 w 1426"/>
                <a:gd name="T81" fmla="*/ 624 h 1426"/>
                <a:gd name="T82" fmla="*/ 48 w 1426"/>
                <a:gd name="T83" fmla="*/ 457 h 1426"/>
                <a:gd name="T84" fmla="*/ 127 w 1426"/>
                <a:gd name="T85" fmla="*/ 307 h 1426"/>
                <a:gd name="T86" fmla="*/ 239 w 1426"/>
                <a:gd name="T87" fmla="*/ 182 h 1426"/>
                <a:gd name="T88" fmla="*/ 377 w 1426"/>
                <a:gd name="T89" fmla="*/ 84 h 1426"/>
                <a:gd name="T90" fmla="*/ 536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5"/>
                  </a:moveTo>
                  <a:lnTo>
                    <a:pt x="644" y="291"/>
                  </a:lnTo>
                  <a:lnTo>
                    <a:pt x="578" y="307"/>
                  </a:lnTo>
                  <a:lnTo>
                    <a:pt x="516" y="333"/>
                  </a:lnTo>
                  <a:lnTo>
                    <a:pt x="460" y="369"/>
                  </a:lnTo>
                  <a:lnTo>
                    <a:pt x="411" y="411"/>
                  </a:lnTo>
                  <a:lnTo>
                    <a:pt x="367" y="461"/>
                  </a:lnTo>
                  <a:lnTo>
                    <a:pt x="333" y="517"/>
                  </a:lnTo>
                  <a:lnTo>
                    <a:pt x="307" y="579"/>
                  </a:lnTo>
                  <a:lnTo>
                    <a:pt x="291" y="644"/>
                  </a:lnTo>
                  <a:lnTo>
                    <a:pt x="285" y="714"/>
                  </a:lnTo>
                  <a:lnTo>
                    <a:pt x="291" y="782"/>
                  </a:lnTo>
                  <a:lnTo>
                    <a:pt x="307" y="848"/>
                  </a:lnTo>
                  <a:lnTo>
                    <a:pt x="333" y="909"/>
                  </a:lnTo>
                  <a:lnTo>
                    <a:pt x="367" y="965"/>
                  </a:lnTo>
                  <a:lnTo>
                    <a:pt x="411" y="1015"/>
                  </a:lnTo>
                  <a:lnTo>
                    <a:pt x="460" y="1059"/>
                  </a:lnTo>
                  <a:lnTo>
                    <a:pt x="516" y="1093"/>
                  </a:lnTo>
                  <a:lnTo>
                    <a:pt x="578" y="1119"/>
                  </a:lnTo>
                  <a:lnTo>
                    <a:pt x="644" y="1135"/>
                  </a:lnTo>
                  <a:lnTo>
                    <a:pt x="712" y="1141"/>
                  </a:lnTo>
                  <a:lnTo>
                    <a:pt x="782" y="1135"/>
                  </a:lnTo>
                  <a:lnTo>
                    <a:pt x="847" y="1119"/>
                  </a:lnTo>
                  <a:lnTo>
                    <a:pt x="909" y="1093"/>
                  </a:lnTo>
                  <a:lnTo>
                    <a:pt x="965" y="1059"/>
                  </a:lnTo>
                  <a:lnTo>
                    <a:pt x="1015" y="1015"/>
                  </a:lnTo>
                  <a:lnTo>
                    <a:pt x="1057" y="965"/>
                  </a:lnTo>
                  <a:lnTo>
                    <a:pt x="1093" y="909"/>
                  </a:lnTo>
                  <a:lnTo>
                    <a:pt x="1119" y="848"/>
                  </a:lnTo>
                  <a:lnTo>
                    <a:pt x="1135" y="782"/>
                  </a:lnTo>
                  <a:lnTo>
                    <a:pt x="1141" y="714"/>
                  </a:lnTo>
                  <a:lnTo>
                    <a:pt x="1135" y="644"/>
                  </a:lnTo>
                  <a:lnTo>
                    <a:pt x="1119" y="579"/>
                  </a:lnTo>
                  <a:lnTo>
                    <a:pt x="1093" y="517"/>
                  </a:lnTo>
                  <a:lnTo>
                    <a:pt x="1057" y="461"/>
                  </a:lnTo>
                  <a:lnTo>
                    <a:pt x="1015" y="411"/>
                  </a:lnTo>
                  <a:lnTo>
                    <a:pt x="965" y="369"/>
                  </a:lnTo>
                  <a:lnTo>
                    <a:pt x="909" y="333"/>
                  </a:lnTo>
                  <a:lnTo>
                    <a:pt x="847" y="307"/>
                  </a:lnTo>
                  <a:lnTo>
                    <a:pt x="782" y="291"/>
                  </a:lnTo>
                  <a:lnTo>
                    <a:pt x="712" y="285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69" y="48"/>
                  </a:lnTo>
                  <a:lnTo>
                    <a:pt x="1047" y="84"/>
                  </a:lnTo>
                  <a:lnTo>
                    <a:pt x="1119" y="128"/>
                  </a:lnTo>
                  <a:lnTo>
                    <a:pt x="1186" y="182"/>
                  </a:lnTo>
                  <a:lnTo>
                    <a:pt x="1246" y="240"/>
                  </a:lnTo>
                  <a:lnTo>
                    <a:pt x="1298" y="307"/>
                  </a:lnTo>
                  <a:lnTo>
                    <a:pt x="1342" y="379"/>
                  </a:lnTo>
                  <a:lnTo>
                    <a:pt x="1378" y="457"/>
                  </a:lnTo>
                  <a:lnTo>
                    <a:pt x="1404" y="539"/>
                  </a:lnTo>
                  <a:lnTo>
                    <a:pt x="1420" y="624"/>
                  </a:lnTo>
                  <a:lnTo>
                    <a:pt x="1426" y="714"/>
                  </a:lnTo>
                  <a:lnTo>
                    <a:pt x="1420" y="802"/>
                  </a:lnTo>
                  <a:lnTo>
                    <a:pt x="1404" y="889"/>
                  </a:lnTo>
                  <a:lnTo>
                    <a:pt x="1378" y="971"/>
                  </a:lnTo>
                  <a:lnTo>
                    <a:pt x="1342" y="1047"/>
                  </a:lnTo>
                  <a:lnTo>
                    <a:pt x="1298" y="1121"/>
                  </a:lnTo>
                  <a:lnTo>
                    <a:pt x="1246" y="1186"/>
                  </a:lnTo>
                  <a:lnTo>
                    <a:pt x="1186" y="1246"/>
                  </a:lnTo>
                  <a:lnTo>
                    <a:pt x="1119" y="1298"/>
                  </a:lnTo>
                  <a:lnTo>
                    <a:pt x="1047" y="1342"/>
                  </a:lnTo>
                  <a:lnTo>
                    <a:pt x="969" y="1378"/>
                  </a:lnTo>
                  <a:lnTo>
                    <a:pt x="887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4" y="1420"/>
                  </a:lnTo>
                  <a:lnTo>
                    <a:pt x="536" y="1404"/>
                  </a:lnTo>
                  <a:lnTo>
                    <a:pt x="455" y="1378"/>
                  </a:lnTo>
                  <a:lnTo>
                    <a:pt x="377" y="1342"/>
                  </a:lnTo>
                  <a:lnTo>
                    <a:pt x="305" y="1298"/>
                  </a:lnTo>
                  <a:lnTo>
                    <a:pt x="239" y="1246"/>
                  </a:lnTo>
                  <a:lnTo>
                    <a:pt x="179" y="1186"/>
                  </a:lnTo>
                  <a:lnTo>
                    <a:pt x="127" y="1121"/>
                  </a:lnTo>
                  <a:lnTo>
                    <a:pt x="84" y="1047"/>
                  </a:lnTo>
                  <a:lnTo>
                    <a:pt x="48" y="971"/>
                  </a:lnTo>
                  <a:lnTo>
                    <a:pt x="22" y="889"/>
                  </a:lnTo>
                  <a:lnTo>
                    <a:pt x="6" y="802"/>
                  </a:lnTo>
                  <a:lnTo>
                    <a:pt x="0" y="714"/>
                  </a:lnTo>
                  <a:lnTo>
                    <a:pt x="6" y="624"/>
                  </a:lnTo>
                  <a:lnTo>
                    <a:pt x="22" y="539"/>
                  </a:lnTo>
                  <a:lnTo>
                    <a:pt x="48" y="457"/>
                  </a:lnTo>
                  <a:lnTo>
                    <a:pt x="84" y="379"/>
                  </a:lnTo>
                  <a:lnTo>
                    <a:pt x="127" y="307"/>
                  </a:lnTo>
                  <a:lnTo>
                    <a:pt x="179" y="240"/>
                  </a:lnTo>
                  <a:lnTo>
                    <a:pt x="239" y="182"/>
                  </a:lnTo>
                  <a:lnTo>
                    <a:pt x="305" y="128"/>
                  </a:lnTo>
                  <a:lnTo>
                    <a:pt x="377" y="84"/>
                  </a:lnTo>
                  <a:lnTo>
                    <a:pt x="455" y="48"/>
                  </a:lnTo>
                  <a:lnTo>
                    <a:pt x="536" y="22"/>
                  </a:lnTo>
                  <a:lnTo>
                    <a:pt x="624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xmlns="" id="{D5A80F10-4047-A34A-B1B7-3FE510051C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013" y="461963"/>
              <a:ext cx="2941638" cy="2941638"/>
            </a:xfrm>
            <a:custGeom>
              <a:avLst/>
              <a:gdLst>
                <a:gd name="T0" fmla="*/ 2852 w 3706"/>
                <a:gd name="T1" fmla="*/ 486 h 3706"/>
                <a:gd name="T2" fmla="*/ 2567 w 3706"/>
                <a:gd name="T3" fmla="*/ 771 h 3706"/>
                <a:gd name="T4" fmla="*/ 2567 w 3706"/>
                <a:gd name="T5" fmla="*/ 1140 h 3706"/>
                <a:gd name="T6" fmla="*/ 2936 w 3706"/>
                <a:gd name="T7" fmla="*/ 1140 h 3706"/>
                <a:gd name="T8" fmla="*/ 3221 w 3706"/>
                <a:gd name="T9" fmla="*/ 855 h 3706"/>
                <a:gd name="T10" fmla="*/ 2994 w 3706"/>
                <a:gd name="T11" fmla="*/ 855 h 3706"/>
                <a:gd name="T12" fmla="*/ 2956 w 3706"/>
                <a:gd name="T13" fmla="*/ 851 h 3706"/>
                <a:gd name="T14" fmla="*/ 2922 w 3706"/>
                <a:gd name="T15" fmla="*/ 837 h 3706"/>
                <a:gd name="T16" fmla="*/ 2894 w 3706"/>
                <a:gd name="T17" fmla="*/ 813 h 3706"/>
                <a:gd name="T18" fmla="*/ 2870 w 3706"/>
                <a:gd name="T19" fmla="*/ 785 h 3706"/>
                <a:gd name="T20" fmla="*/ 2856 w 3706"/>
                <a:gd name="T21" fmla="*/ 751 h 3706"/>
                <a:gd name="T22" fmla="*/ 2852 w 3706"/>
                <a:gd name="T23" fmla="*/ 714 h 3706"/>
                <a:gd name="T24" fmla="*/ 2852 w 3706"/>
                <a:gd name="T25" fmla="*/ 486 h 3706"/>
                <a:gd name="T26" fmla="*/ 2984 w 3706"/>
                <a:gd name="T27" fmla="*/ 0 h 3706"/>
                <a:gd name="T28" fmla="*/ 3016 w 3706"/>
                <a:gd name="T29" fmla="*/ 2 h 3706"/>
                <a:gd name="T30" fmla="*/ 3048 w 3706"/>
                <a:gd name="T31" fmla="*/ 12 h 3706"/>
                <a:gd name="T32" fmla="*/ 3078 w 3706"/>
                <a:gd name="T33" fmla="*/ 28 h 3706"/>
                <a:gd name="T34" fmla="*/ 3104 w 3706"/>
                <a:gd name="T35" fmla="*/ 52 h 3706"/>
                <a:gd name="T36" fmla="*/ 3122 w 3706"/>
                <a:gd name="T37" fmla="*/ 78 h 3706"/>
                <a:gd name="T38" fmla="*/ 3134 w 3706"/>
                <a:gd name="T39" fmla="*/ 110 h 3706"/>
                <a:gd name="T40" fmla="*/ 3138 w 3706"/>
                <a:gd name="T41" fmla="*/ 144 h 3706"/>
                <a:gd name="T42" fmla="*/ 3138 w 3706"/>
                <a:gd name="T43" fmla="*/ 570 h 3706"/>
                <a:gd name="T44" fmla="*/ 3564 w 3706"/>
                <a:gd name="T45" fmla="*/ 570 h 3706"/>
                <a:gd name="T46" fmla="*/ 3598 w 3706"/>
                <a:gd name="T47" fmla="*/ 574 h 3706"/>
                <a:gd name="T48" fmla="*/ 3630 w 3706"/>
                <a:gd name="T49" fmla="*/ 586 h 3706"/>
                <a:gd name="T50" fmla="*/ 3658 w 3706"/>
                <a:gd name="T51" fmla="*/ 604 h 3706"/>
                <a:gd name="T52" fmla="*/ 3680 w 3706"/>
                <a:gd name="T53" fmla="*/ 630 h 3706"/>
                <a:gd name="T54" fmla="*/ 3696 w 3706"/>
                <a:gd name="T55" fmla="*/ 658 h 3706"/>
                <a:gd name="T56" fmla="*/ 3706 w 3706"/>
                <a:gd name="T57" fmla="*/ 692 h 3706"/>
                <a:gd name="T58" fmla="*/ 3706 w 3706"/>
                <a:gd name="T59" fmla="*/ 726 h 3706"/>
                <a:gd name="T60" fmla="*/ 3700 w 3706"/>
                <a:gd name="T61" fmla="*/ 757 h 3706"/>
                <a:gd name="T62" fmla="*/ 3686 w 3706"/>
                <a:gd name="T63" fmla="*/ 787 h 3706"/>
                <a:gd name="T64" fmla="*/ 3666 w 3706"/>
                <a:gd name="T65" fmla="*/ 813 h 3706"/>
                <a:gd name="T66" fmla="*/ 3096 w 3706"/>
                <a:gd name="T67" fmla="*/ 1383 h 3706"/>
                <a:gd name="T68" fmla="*/ 3066 w 3706"/>
                <a:gd name="T69" fmla="*/ 1407 h 3706"/>
                <a:gd name="T70" fmla="*/ 3032 w 3706"/>
                <a:gd name="T71" fmla="*/ 1421 h 3706"/>
                <a:gd name="T72" fmla="*/ 2994 w 3706"/>
                <a:gd name="T73" fmla="*/ 1425 h 3706"/>
                <a:gd name="T74" fmla="*/ 2483 w 3706"/>
                <a:gd name="T75" fmla="*/ 1425 h 3706"/>
                <a:gd name="T76" fmla="*/ 244 w 3706"/>
                <a:gd name="T77" fmla="*/ 3664 h 3706"/>
                <a:gd name="T78" fmla="*/ 214 w 3706"/>
                <a:gd name="T79" fmla="*/ 3688 h 3706"/>
                <a:gd name="T80" fmla="*/ 178 w 3706"/>
                <a:gd name="T81" fmla="*/ 3702 h 3706"/>
                <a:gd name="T82" fmla="*/ 142 w 3706"/>
                <a:gd name="T83" fmla="*/ 3706 h 3706"/>
                <a:gd name="T84" fmla="*/ 106 w 3706"/>
                <a:gd name="T85" fmla="*/ 3702 h 3706"/>
                <a:gd name="T86" fmla="*/ 72 w 3706"/>
                <a:gd name="T87" fmla="*/ 3688 h 3706"/>
                <a:gd name="T88" fmla="*/ 42 w 3706"/>
                <a:gd name="T89" fmla="*/ 3664 h 3706"/>
                <a:gd name="T90" fmla="*/ 18 w 3706"/>
                <a:gd name="T91" fmla="*/ 3634 h 3706"/>
                <a:gd name="T92" fmla="*/ 4 w 3706"/>
                <a:gd name="T93" fmla="*/ 3600 h 3706"/>
                <a:gd name="T94" fmla="*/ 0 w 3706"/>
                <a:gd name="T95" fmla="*/ 3564 h 3706"/>
                <a:gd name="T96" fmla="*/ 4 w 3706"/>
                <a:gd name="T97" fmla="*/ 3528 h 3706"/>
                <a:gd name="T98" fmla="*/ 18 w 3706"/>
                <a:gd name="T99" fmla="*/ 3492 h 3706"/>
                <a:gd name="T100" fmla="*/ 42 w 3706"/>
                <a:gd name="T101" fmla="*/ 3462 h 3706"/>
                <a:gd name="T102" fmla="*/ 2282 w 3706"/>
                <a:gd name="T103" fmla="*/ 1224 h 3706"/>
                <a:gd name="T104" fmla="*/ 2282 w 3706"/>
                <a:gd name="T105" fmla="*/ 714 h 3706"/>
                <a:gd name="T106" fmla="*/ 2286 w 3706"/>
                <a:gd name="T107" fmla="*/ 676 h 3706"/>
                <a:gd name="T108" fmla="*/ 2300 w 3706"/>
                <a:gd name="T109" fmla="*/ 642 h 3706"/>
                <a:gd name="T110" fmla="*/ 2324 w 3706"/>
                <a:gd name="T111" fmla="*/ 612 h 3706"/>
                <a:gd name="T112" fmla="*/ 2894 w 3706"/>
                <a:gd name="T113" fmla="*/ 42 h 3706"/>
                <a:gd name="T114" fmla="*/ 2920 w 3706"/>
                <a:gd name="T115" fmla="*/ 22 h 3706"/>
                <a:gd name="T116" fmla="*/ 2950 w 3706"/>
                <a:gd name="T117" fmla="*/ 8 h 3706"/>
                <a:gd name="T118" fmla="*/ 2984 w 3706"/>
                <a:gd name="T119" fmla="*/ 0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3706">
                  <a:moveTo>
                    <a:pt x="2852" y="486"/>
                  </a:moveTo>
                  <a:lnTo>
                    <a:pt x="2567" y="771"/>
                  </a:lnTo>
                  <a:lnTo>
                    <a:pt x="2567" y="1140"/>
                  </a:lnTo>
                  <a:lnTo>
                    <a:pt x="2936" y="1140"/>
                  </a:lnTo>
                  <a:lnTo>
                    <a:pt x="3221" y="855"/>
                  </a:lnTo>
                  <a:lnTo>
                    <a:pt x="2994" y="855"/>
                  </a:lnTo>
                  <a:lnTo>
                    <a:pt x="2956" y="851"/>
                  </a:lnTo>
                  <a:lnTo>
                    <a:pt x="2922" y="837"/>
                  </a:lnTo>
                  <a:lnTo>
                    <a:pt x="2894" y="813"/>
                  </a:lnTo>
                  <a:lnTo>
                    <a:pt x="2870" y="785"/>
                  </a:lnTo>
                  <a:lnTo>
                    <a:pt x="2856" y="751"/>
                  </a:lnTo>
                  <a:lnTo>
                    <a:pt x="2852" y="714"/>
                  </a:lnTo>
                  <a:lnTo>
                    <a:pt x="2852" y="486"/>
                  </a:lnTo>
                  <a:close/>
                  <a:moveTo>
                    <a:pt x="2984" y="0"/>
                  </a:moveTo>
                  <a:lnTo>
                    <a:pt x="3016" y="2"/>
                  </a:lnTo>
                  <a:lnTo>
                    <a:pt x="3048" y="12"/>
                  </a:lnTo>
                  <a:lnTo>
                    <a:pt x="3078" y="28"/>
                  </a:lnTo>
                  <a:lnTo>
                    <a:pt x="3104" y="52"/>
                  </a:lnTo>
                  <a:lnTo>
                    <a:pt x="3122" y="78"/>
                  </a:lnTo>
                  <a:lnTo>
                    <a:pt x="3134" y="110"/>
                  </a:lnTo>
                  <a:lnTo>
                    <a:pt x="3138" y="144"/>
                  </a:lnTo>
                  <a:lnTo>
                    <a:pt x="3138" y="570"/>
                  </a:lnTo>
                  <a:lnTo>
                    <a:pt x="3564" y="570"/>
                  </a:lnTo>
                  <a:lnTo>
                    <a:pt x="3598" y="574"/>
                  </a:lnTo>
                  <a:lnTo>
                    <a:pt x="3630" y="586"/>
                  </a:lnTo>
                  <a:lnTo>
                    <a:pt x="3658" y="604"/>
                  </a:lnTo>
                  <a:lnTo>
                    <a:pt x="3680" y="630"/>
                  </a:lnTo>
                  <a:lnTo>
                    <a:pt x="3696" y="658"/>
                  </a:lnTo>
                  <a:lnTo>
                    <a:pt x="3706" y="692"/>
                  </a:lnTo>
                  <a:lnTo>
                    <a:pt x="3706" y="726"/>
                  </a:lnTo>
                  <a:lnTo>
                    <a:pt x="3700" y="757"/>
                  </a:lnTo>
                  <a:lnTo>
                    <a:pt x="3686" y="787"/>
                  </a:lnTo>
                  <a:lnTo>
                    <a:pt x="3666" y="813"/>
                  </a:lnTo>
                  <a:lnTo>
                    <a:pt x="3096" y="1383"/>
                  </a:lnTo>
                  <a:lnTo>
                    <a:pt x="3066" y="1407"/>
                  </a:lnTo>
                  <a:lnTo>
                    <a:pt x="3032" y="1421"/>
                  </a:lnTo>
                  <a:lnTo>
                    <a:pt x="2994" y="1425"/>
                  </a:lnTo>
                  <a:lnTo>
                    <a:pt x="2483" y="1425"/>
                  </a:lnTo>
                  <a:lnTo>
                    <a:pt x="244" y="3664"/>
                  </a:lnTo>
                  <a:lnTo>
                    <a:pt x="214" y="3688"/>
                  </a:lnTo>
                  <a:lnTo>
                    <a:pt x="178" y="3702"/>
                  </a:lnTo>
                  <a:lnTo>
                    <a:pt x="142" y="3706"/>
                  </a:lnTo>
                  <a:lnTo>
                    <a:pt x="106" y="3702"/>
                  </a:lnTo>
                  <a:lnTo>
                    <a:pt x="72" y="3688"/>
                  </a:lnTo>
                  <a:lnTo>
                    <a:pt x="42" y="3664"/>
                  </a:lnTo>
                  <a:lnTo>
                    <a:pt x="18" y="3634"/>
                  </a:lnTo>
                  <a:lnTo>
                    <a:pt x="4" y="3600"/>
                  </a:lnTo>
                  <a:lnTo>
                    <a:pt x="0" y="3564"/>
                  </a:lnTo>
                  <a:lnTo>
                    <a:pt x="4" y="3528"/>
                  </a:lnTo>
                  <a:lnTo>
                    <a:pt x="18" y="3492"/>
                  </a:lnTo>
                  <a:lnTo>
                    <a:pt x="42" y="3462"/>
                  </a:lnTo>
                  <a:lnTo>
                    <a:pt x="2282" y="1224"/>
                  </a:lnTo>
                  <a:lnTo>
                    <a:pt x="2282" y="714"/>
                  </a:lnTo>
                  <a:lnTo>
                    <a:pt x="2286" y="676"/>
                  </a:lnTo>
                  <a:lnTo>
                    <a:pt x="2300" y="642"/>
                  </a:lnTo>
                  <a:lnTo>
                    <a:pt x="2324" y="612"/>
                  </a:lnTo>
                  <a:lnTo>
                    <a:pt x="2894" y="42"/>
                  </a:lnTo>
                  <a:lnTo>
                    <a:pt x="2920" y="22"/>
                  </a:lnTo>
                  <a:lnTo>
                    <a:pt x="2950" y="8"/>
                  </a:lnTo>
                  <a:lnTo>
                    <a:pt x="2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96">
              <a:extLst>
                <a:ext uri="{FF2B5EF4-FFF2-40B4-BE49-F238E27FC236}">
                  <a16:creationId xmlns:a16="http://schemas.microsoft.com/office/drawing/2014/main" xmlns="" id="{08671AD6-E3BC-444D-907F-873F3E32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1819276"/>
              <a:ext cx="2943225" cy="2941638"/>
            </a:xfrm>
            <a:custGeom>
              <a:avLst/>
              <a:gdLst>
                <a:gd name="T0" fmla="*/ 2128 w 3708"/>
                <a:gd name="T1" fmla="*/ 20 h 3706"/>
                <a:gd name="T2" fmla="*/ 2523 w 3708"/>
                <a:gd name="T3" fmla="*/ 128 h 3706"/>
                <a:gd name="T4" fmla="*/ 2708 w 3708"/>
                <a:gd name="T5" fmla="*/ 231 h 3706"/>
                <a:gd name="T6" fmla="*/ 2730 w 3708"/>
                <a:gd name="T7" fmla="*/ 337 h 3706"/>
                <a:gd name="T8" fmla="*/ 2669 w 3708"/>
                <a:gd name="T9" fmla="*/ 429 h 3706"/>
                <a:gd name="T10" fmla="*/ 2565 w 3708"/>
                <a:gd name="T11" fmla="*/ 451 h 3706"/>
                <a:gd name="T12" fmla="*/ 2266 w 3708"/>
                <a:gd name="T13" fmla="*/ 341 h 3706"/>
                <a:gd name="T14" fmla="*/ 1853 w 3708"/>
                <a:gd name="T15" fmla="*/ 285 h 3706"/>
                <a:gd name="T16" fmla="*/ 1458 w 3708"/>
                <a:gd name="T17" fmla="*/ 337 h 3706"/>
                <a:gd name="T18" fmla="*/ 1099 w 3708"/>
                <a:gd name="T19" fmla="*/ 479 h 3706"/>
                <a:gd name="T20" fmla="*/ 790 w 3708"/>
                <a:gd name="T21" fmla="*/ 702 h 3706"/>
                <a:gd name="T22" fmla="*/ 544 w 3708"/>
                <a:gd name="T23" fmla="*/ 991 h 3706"/>
                <a:gd name="T24" fmla="*/ 373 w 3708"/>
                <a:gd name="T25" fmla="*/ 1334 h 3706"/>
                <a:gd name="T26" fmla="*/ 291 w 3708"/>
                <a:gd name="T27" fmla="*/ 1719 h 3706"/>
                <a:gd name="T28" fmla="*/ 307 w 3708"/>
                <a:gd name="T29" fmla="*/ 2121 h 3706"/>
                <a:gd name="T30" fmla="*/ 421 w 3708"/>
                <a:gd name="T31" fmla="*/ 2492 h 3706"/>
                <a:gd name="T32" fmla="*/ 618 w 3708"/>
                <a:gd name="T33" fmla="*/ 2819 h 3706"/>
                <a:gd name="T34" fmla="*/ 887 w 3708"/>
                <a:gd name="T35" fmla="*/ 3088 h 3706"/>
                <a:gd name="T36" fmla="*/ 1215 w 3708"/>
                <a:gd name="T37" fmla="*/ 3285 h 3706"/>
                <a:gd name="T38" fmla="*/ 1586 w 3708"/>
                <a:gd name="T39" fmla="*/ 3399 h 3706"/>
                <a:gd name="T40" fmla="*/ 1988 w 3708"/>
                <a:gd name="T41" fmla="*/ 3415 h 3706"/>
                <a:gd name="T42" fmla="*/ 2373 w 3708"/>
                <a:gd name="T43" fmla="*/ 3333 h 3706"/>
                <a:gd name="T44" fmla="*/ 2716 w 3708"/>
                <a:gd name="T45" fmla="*/ 3162 h 3706"/>
                <a:gd name="T46" fmla="*/ 3006 w 3708"/>
                <a:gd name="T47" fmla="*/ 2917 h 3706"/>
                <a:gd name="T48" fmla="*/ 3229 w 3708"/>
                <a:gd name="T49" fmla="*/ 2608 h 3706"/>
                <a:gd name="T50" fmla="*/ 3371 w 3708"/>
                <a:gd name="T51" fmla="*/ 2249 h 3706"/>
                <a:gd name="T52" fmla="*/ 3422 w 3708"/>
                <a:gd name="T53" fmla="*/ 1854 h 3706"/>
                <a:gd name="T54" fmla="*/ 3367 w 3708"/>
                <a:gd name="T55" fmla="*/ 1441 h 3706"/>
                <a:gd name="T56" fmla="*/ 3255 w 3708"/>
                <a:gd name="T57" fmla="*/ 1142 h 3706"/>
                <a:gd name="T58" fmla="*/ 3279 w 3708"/>
                <a:gd name="T59" fmla="*/ 1037 h 3706"/>
                <a:gd name="T60" fmla="*/ 3371 w 3708"/>
                <a:gd name="T61" fmla="*/ 977 h 3706"/>
                <a:gd name="T62" fmla="*/ 3476 w 3708"/>
                <a:gd name="T63" fmla="*/ 999 h 3706"/>
                <a:gd name="T64" fmla="*/ 3580 w 3708"/>
                <a:gd name="T65" fmla="*/ 1184 h 3706"/>
                <a:gd name="T66" fmla="*/ 3688 w 3708"/>
                <a:gd name="T67" fmla="*/ 1579 h 3706"/>
                <a:gd name="T68" fmla="*/ 3702 w 3708"/>
                <a:gd name="T69" fmla="*/ 2006 h 3706"/>
                <a:gd name="T70" fmla="*/ 3612 w 3708"/>
                <a:gd name="T71" fmla="*/ 2438 h 3706"/>
                <a:gd name="T72" fmla="*/ 3428 w 3708"/>
                <a:gd name="T73" fmla="*/ 2829 h 3706"/>
                <a:gd name="T74" fmla="*/ 3163 w 3708"/>
                <a:gd name="T75" fmla="*/ 3164 h 3706"/>
                <a:gd name="T76" fmla="*/ 2830 w 3708"/>
                <a:gd name="T77" fmla="*/ 3429 h 3706"/>
                <a:gd name="T78" fmla="*/ 2439 w 3708"/>
                <a:gd name="T79" fmla="*/ 3612 h 3706"/>
                <a:gd name="T80" fmla="*/ 2004 w 3708"/>
                <a:gd name="T81" fmla="*/ 3700 h 3706"/>
                <a:gd name="T82" fmla="*/ 1554 w 3708"/>
                <a:gd name="T83" fmla="*/ 3682 h 3706"/>
                <a:gd name="T84" fmla="*/ 1133 w 3708"/>
                <a:gd name="T85" fmla="*/ 3560 h 3706"/>
                <a:gd name="T86" fmla="*/ 760 w 3708"/>
                <a:gd name="T87" fmla="*/ 3347 h 3706"/>
                <a:gd name="T88" fmla="*/ 447 w 3708"/>
                <a:gd name="T89" fmla="*/ 3058 h 3706"/>
                <a:gd name="T90" fmla="*/ 207 w 3708"/>
                <a:gd name="T91" fmla="*/ 2703 h 3706"/>
                <a:gd name="T92" fmla="*/ 54 w 3708"/>
                <a:gd name="T93" fmla="*/ 2299 h 3706"/>
                <a:gd name="T94" fmla="*/ 0 w 3708"/>
                <a:gd name="T95" fmla="*/ 1854 h 3706"/>
                <a:gd name="T96" fmla="*/ 54 w 3708"/>
                <a:gd name="T97" fmla="*/ 1410 h 3706"/>
                <a:gd name="T98" fmla="*/ 207 w 3708"/>
                <a:gd name="T99" fmla="*/ 1003 h 3706"/>
                <a:gd name="T100" fmla="*/ 447 w 3708"/>
                <a:gd name="T101" fmla="*/ 648 h 3706"/>
                <a:gd name="T102" fmla="*/ 760 w 3708"/>
                <a:gd name="T103" fmla="*/ 359 h 3706"/>
                <a:gd name="T104" fmla="*/ 1133 w 3708"/>
                <a:gd name="T105" fmla="*/ 146 h 3706"/>
                <a:gd name="T106" fmla="*/ 1554 w 3708"/>
                <a:gd name="T107" fmla="*/ 24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08" h="3706">
                  <a:moveTo>
                    <a:pt x="1853" y="0"/>
                  </a:moveTo>
                  <a:lnTo>
                    <a:pt x="1990" y="6"/>
                  </a:lnTo>
                  <a:lnTo>
                    <a:pt x="2128" y="20"/>
                  </a:lnTo>
                  <a:lnTo>
                    <a:pt x="2262" y="46"/>
                  </a:lnTo>
                  <a:lnTo>
                    <a:pt x="2393" y="82"/>
                  </a:lnTo>
                  <a:lnTo>
                    <a:pt x="2523" y="128"/>
                  </a:lnTo>
                  <a:lnTo>
                    <a:pt x="2651" y="184"/>
                  </a:lnTo>
                  <a:lnTo>
                    <a:pt x="2683" y="204"/>
                  </a:lnTo>
                  <a:lnTo>
                    <a:pt x="2708" y="231"/>
                  </a:lnTo>
                  <a:lnTo>
                    <a:pt x="2724" y="263"/>
                  </a:lnTo>
                  <a:lnTo>
                    <a:pt x="2732" y="299"/>
                  </a:lnTo>
                  <a:lnTo>
                    <a:pt x="2730" y="337"/>
                  </a:lnTo>
                  <a:lnTo>
                    <a:pt x="2718" y="373"/>
                  </a:lnTo>
                  <a:lnTo>
                    <a:pt x="2696" y="405"/>
                  </a:lnTo>
                  <a:lnTo>
                    <a:pt x="2669" y="429"/>
                  </a:lnTo>
                  <a:lnTo>
                    <a:pt x="2637" y="447"/>
                  </a:lnTo>
                  <a:lnTo>
                    <a:pt x="2601" y="453"/>
                  </a:lnTo>
                  <a:lnTo>
                    <a:pt x="2565" y="451"/>
                  </a:lnTo>
                  <a:lnTo>
                    <a:pt x="2527" y="441"/>
                  </a:lnTo>
                  <a:lnTo>
                    <a:pt x="2397" y="385"/>
                  </a:lnTo>
                  <a:lnTo>
                    <a:pt x="2266" y="341"/>
                  </a:lnTo>
                  <a:lnTo>
                    <a:pt x="2130" y="311"/>
                  </a:lnTo>
                  <a:lnTo>
                    <a:pt x="1992" y="291"/>
                  </a:lnTo>
                  <a:lnTo>
                    <a:pt x="1853" y="285"/>
                  </a:lnTo>
                  <a:lnTo>
                    <a:pt x="1719" y="291"/>
                  </a:lnTo>
                  <a:lnTo>
                    <a:pt x="1586" y="309"/>
                  </a:lnTo>
                  <a:lnTo>
                    <a:pt x="1458" y="337"/>
                  </a:lnTo>
                  <a:lnTo>
                    <a:pt x="1334" y="375"/>
                  </a:lnTo>
                  <a:lnTo>
                    <a:pt x="1215" y="423"/>
                  </a:lnTo>
                  <a:lnTo>
                    <a:pt x="1099" y="479"/>
                  </a:lnTo>
                  <a:lnTo>
                    <a:pt x="991" y="544"/>
                  </a:lnTo>
                  <a:lnTo>
                    <a:pt x="887" y="620"/>
                  </a:lnTo>
                  <a:lnTo>
                    <a:pt x="790" y="702"/>
                  </a:lnTo>
                  <a:lnTo>
                    <a:pt x="702" y="792"/>
                  </a:lnTo>
                  <a:lnTo>
                    <a:pt x="618" y="887"/>
                  </a:lnTo>
                  <a:lnTo>
                    <a:pt x="544" y="991"/>
                  </a:lnTo>
                  <a:lnTo>
                    <a:pt x="479" y="1101"/>
                  </a:lnTo>
                  <a:lnTo>
                    <a:pt x="421" y="1214"/>
                  </a:lnTo>
                  <a:lnTo>
                    <a:pt x="373" y="1334"/>
                  </a:lnTo>
                  <a:lnTo>
                    <a:pt x="335" y="1457"/>
                  </a:lnTo>
                  <a:lnTo>
                    <a:pt x="307" y="1587"/>
                  </a:lnTo>
                  <a:lnTo>
                    <a:pt x="291" y="1719"/>
                  </a:lnTo>
                  <a:lnTo>
                    <a:pt x="285" y="1854"/>
                  </a:lnTo>
                  <a:lnTo>
                    <a:pt x="291" y="1988"/>
                  </a:lnTo>
                  <a:lnTo>
                    <a:pt x="307" y="2121"/>
                  </a:lnTo>
                  <a:lnTo>
                    <a:pt x="335" y="2249"/>
                  </a:lnTo>
                  <a:lnTo>
                    <a:pt x="373" y="2372"/>
                  </a:lnTo>
                  <a:lnTo>
                    <a:pt x="421" y="2492"/>
                  </a:lnTo>
                  <a:lnTo>
                    <a:pt x="479" y="2608"/>
                  </a:lnTo>
                  <a:lnTo>
                    <a:pt x="544" y="2715"/>
                  </a:lnTo>
                  <a:lnTo>
                    <a:pt x="618" y="2819"/>
                  </a:lnTo>
                  <a:lnTo>
                    <a:pt x="702" y="2917"/>
                  </a:lnTo>
                  <a:lnTo>
                    <a:pt x="792" y="3006"/>
                  </a:lnTo>
                  <a:lnTo>
                    <a:pt x="887" y="3088"/>
                  </a:lnTo>
                  <a:lnTo>
                    <a:pt x="991" y="3162"/>
                  </a:lnTo>
                  <a:lnTo>
                    <a:pt x="1099" y="3227"/>
                  </a:lnTo>
                  <a:lnTo>
                    <a:pt x="1215" y="3285"/>
                  </a:lnTo>
                  <a:lnTo>
                    <a:pt x="1334" y="3333"/>
                  </a:lnTo>
                  <a:lnTo>
                    <a:pt x="1458" y="3371"/>
                  </a:lnTo>
                  <a:lnTo>
                    <a:pt x="1586" y="3399"/>
                  </a:lnTo>
                  <a:lnTo>
                    <a:pt x="1719" y="3415"/>
                  </a:lnTo>
                  <a:lnTo>
                    <a:pt x="1853" y="3421"/>
                  </a:lnTo>
                  <a:lnTo>
                    <a:pt x="1988" y="3415"/>
                  </a:lnTo>
                  <a:lnTo>
                    <a:pt x="2120" y="3399"/>
                  </a:lnTo>
                  <a:lnTo>
                    <a:pt x="2250" y="3371"/>
                  </a:lnTo>
                  <a:lnTo>
                    <a:pt x="2373" y="3333"/>
                  </a:lnTo>
                  <a:lnTo>
                    <a:pt x="2493" y="3285"/>
                  </a:lnTo>
                  <a:lnTo>
                    <a:pt x="2607" y="3227"/>
                  </a:lnTo>
                  <a:lnTo>
                    <a:pt x="2716" y="3162"/>
                  </a:lnTo>
                  <a:lnTo>
                    <a:pt x="2820" y="3088"/>
                  </a:lnTo>
                  <a:lnTo>
                    <a:pt x="2916" y="3006"/>
                  </a:lnTo>
                  <a:lnTo>
                    <a:pt x="3006" y="2917"/>
                  </a:lnTo>
                  <a:lnTo>
                    <a:pt x="3087" y="2819"/>
                  </a:lnTo>
                  <a:lnTo>
                    <a:pt x="3163" y="2715"/>
                  </a:lnTo>
                  <a:lnTo>
                    <a:pt x="3229" y="2608"/>
                  </a:lnTo>
                  <a:lnTo>
                    <a:pt x="3285" y="2492"/>
                  </a:lnTo>
                  <a:lnTo>
                    <a:pt x="3333" y="2372"/>
                  </a:lnTo>
                  <a:lnTo>
                    <a:pt x="3371" y="2249"/>
                  </a:lnTo>
                  <a:lnTo>
                    <a:pt x="3399" y="2121"/>
                  </a:lnTo>
                  <a:lnTo>
                    <a:pt x="3417" y="1988"/>
                  </a:lnTo>
                  <a:lnTo>
                    <a:pt x="3422" y="1854"/>
                  </a:lnTo>
                  <a:lnTo>
                    <a:pt x="3417" y="1715"/>
                  </a:lnTo>
                  <a:lnTo>
                    <a:pt x="3397" y="1577"/>
                  </a:lnTo>
                  <a:lnTo>
                    <a:pt x="3367" y="1441"/>
                  </a:lnTo>
                  <a:lnTo>
                    <a:pt x="3323" y="1310"/>
                  </a:lnTo>
                  <a:lnTo>
                    <a:pt x="3267" y="1178"/>
                  </a:lnTo>
                  <a:lnTo>
                    <a:pt x="3255" y="1142"/>
                  </a:lnTo>
                  <a:lnTo>
                    <a:pt x="3253" y="1107"/>
                  </a:lnTo>
                  <a:lnTo>
                    <a:pt x="3261" y="1071"/>
                  </a:lnTo>
                  <a:lnTo>
                    <a:pt x="3279" y="1037"/>
                  </a:lnTo>
                  <a:lnTo>
                    <a:pt x="3303" y="1011"/>
                  </a:lnTo>
                  <a:lnTo>
                    <a:pt x="3335" y="989"/>
                  </a:lnTo>
                  <a:lnTo>
                    <a:pt x="3371" y="977"/>
                  </a:lnTo>
                  <a:lnTo>
                    <a:pt x="3407" y="975"/>
                  </a:lnTo>
                  <a:lnTo>
                    <a:pt x="3442" y="983"/>
                  </a:lnTo>
                  <a:lnTo>
                    <a:pt x="3476" y="999"/>
                  </a:lnTo>
                  <a:lnTo>
                    <a:pt x="3504" y="1023"/>
                  </a:lnTo>
                  <a:lnTo>
                    <a:pt x="3524" y="1057"/>
                  </a:lnTo>
                  <a:lnTo>
                    <a:pt x="3580" y="1184"/>
                  </a:lnTo>
                  <a:lnTo>
                    <a:pt x="3626" y="1314"/>
                  </a:lnTo>
                  <a:lnTo>
                    <a:pt x="3662" y="1445"/>
                  </a:lnTo>
                  <a:lnTo>
                    <a:pt x="3688" y="1579"/>
                  </a:lnTo>
                  <a:lnTo>
                    <a:pt x="3702" y="1717"/>
                  </a:lnTo>
                  <a:lnTo>
                    <a:pt x="3708" y="1854"/>
                  </a:lnTo>
                  <a:lnTo>
                    <a:pt x="3702" y="2006"/>
                  </a:lnTo>
                  <a:lnTo>
                    <a:pt x="3684" y="2153"/>
                  </a:lnTo>
                  <a:lnTo>
                    <a:pt x="3654" y="2299"/>
                  </a:lnTo>
                  <a:lnTo>
                    <a:pt x="3612" y="2438"/>
                  </a:lnTo>
                  <a:lnTo>
                    <a:pt x="3562" y="2574"/>
                  </a:lnTo>
                  <a:lnTo>
                    <a:pt x="3500" y="2703"/>
                  </a:lnTo>
                  <a:lnTo>
                    <a:pt x="3428" y="2829"/>
                  </a:lnTo>
                  <a:lnTo>
                    <a:pt x="3349" y="2946"/>
                  </a:lnTo>
                  <a:lnTo>
                    <a:pt x="3261" y="3058"/>
                  </a:lnTo>
                  <a:lnTo>
                    <a:pt x="3163" y="3164"/>
                  </a:lnTo>
                  <a:lnTo>
                    <a:pt x="3059" y="3259"/>
                  </a:lnTo>
                  <a:lnTo>
                    <a:pt x="2948" y="3347"/>
                  </a:lnTo>
                  <a:lnTo>
                    <a:pt x="2830" y="3429"/>
                  </a:lnTo>
                  <a:lnTo>
                    <a:pt x="2704" y="3499"/>
                  </a:lnTo>
                  <a:lnTo>
                    <a:pt x="2575" y="3560"/>
                  </a:lnTo>
                  <a:lnTo>
                    <a:pt x="2439" y="3612"/>
                  </a:lnTo>
                  <a:lnTo>
                    <a:pt x="2298" y="3652"/>
                  </a:lnTo>
                  <a:lnTo>
                    <a:pt x="2154" y="3682"/>
                  </a:lnTo>
                  <a:lnTo>
                    <a:pt x="2004" y="3700"/>
                  </a:lnTo>
                  <a:lnTo>
                    <a:pt x="1853" y="3706"/>
                  </a:lnTo>
                  <a:lnTo>
                    <a:pt x="1701" y="3700"/>
                  </a:lnTo>
                  <a:lnTo>
                    <a:pt x="1554" y="3682"/>
                  </a:lnTo>
                  <a:lnTo>
                    <a:pt x="1408" y="3652"/>
                  </a:lnTo>
                  <a:lnTo>
                    <a:pt x="1268" y="3612"/>
                  </a:lnTo>
                  <a:lnTo>
                    <a:pt x="1133" y="3560"/>
                  </a:lnTo>
                  <a:lnTo>
                    <a:pt x="1003" y="3499"/>
                  </a:lnTo>
                  <a:lnTo>
                    <a:pt x="877" y="3429"/>
                  </a:lnTo>
                  <a:lnTo>
                    <a:pt x="760" y="3347"/>
                  </a:lnTo>
                  <a:lnTo>
                    <a:pt x="648" y="3259"/>
                  </a:lnTo>
                  <a:lnTo>
                    <a:pt x="542" y="3164"/>
                  </a:lnTo>
                  <a:lnTo>
                    <a:pt x="447" y="3058"/>
                  </a:lnTo>
                  <a:lnTo>
                    <a:pt x="359" y="2946"/>
                  </a:lnTo>
                  <a:lnTo>
                    <a:pt x="277" y="2829"/>
                  </a:lnTo>
                  <a:lnTo>
                    <a:pt x="207" y="2703"/>
                  </a:lnTo>
                  <a:lnTo>
                    <a:pt x="145" y="2574"/>
                  </a:lnTo>
                  <a:lnTo>
                    <a:pt x="94" y="2438"/>
                  </a:lnTo>
                  <a:lnTo>
                    <a:pt x="54" y="2299"/>
                  </a:lnTo>
                  <a:lnTo>
                    <a:pt x="24" y="2153"/>
                  </a:lnTo>
                  <a:lnTo>
                    <a:pt x="6" y="2006"/>
                  </a:lnTo>
                  <a:lnTo>
                    <a:pt x="0" y="1854"/>
                  </a:lnTo>
                  <a:lnTo>
                    <a:pt x="6" y="1703"/>
                  </a:lnTo>
                  <a:lnTo>
                    <a:pt x="24" y="1553"/>
                  </a:lnTo>
                  <a:lnTo>
                    <a:pt x="54" y="1410"/>
                  </a:lnTo>
                  <a:lnTo>
                    <a:pt x="94" y="1268"/>
                  </a:lnTo>
                  <a:lnTo>
                    <a:pt x="145" y="1132"/>
                  </a:lnTo>
                  <a:lnTo>
                    <a:pt x="207" y="1003"/>
                  </a:lnTo>
                  <a:lnTo>
                    <a:pt x="277" y="877"/>
                  </a:lnTo>
                  <a:lnTo>
                    <a:pt x="359" y="760"/>
                  </a:lnTo>
                  <a:lnTo>
                    <a:pt x="447" y="648"/>
                  </a:lnTo>
                  <a:lnTo>
                    <a:pt x="542" y="544"/>
                  </a:lnTo>
                  <a:lnTo>
                    <a:pt x="648" y="447"/>
                  </a:lnTo>
                  <a:lnTo>
                    <a:pt x="760" y="359"/>
                  </a:lnTo>
                  <a:lnTo>
                    <a:pt x="877" y="279"/>
                  </a:lnTo>
                  <a:lnTo>
                    <a:pt x="1003" y="208"/>
                  </a:lnTo>
                  <a:lnTo>
                    <a:pt x="1133" y="146"/>
                  </a:lnTo>
                  <a:lnTo>
                    <a:pt x="1268" y="96"/>
                  </a:lnTo>
                  <a:lnTo>
                    <a:pt x="1408" y="54"/>
                  </a:lnTo>
                  <a:lnTo>
                    <a:pt x="1554" y="24"/>
                  </a:lnTo>
                  <a:lnTo>
                    <a:pt x="1701" y="6"/>
                  </a:lnTo>
                  <a:lnTo>
                    <a:pt x="1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632C0F1-822C-C947-A2F4-6A43031D7161}"/>
              </a:ext>
            </a:extLst>
          </p:cNvPr>
          <p:cNvGrpSpPr/>
          <p:nvPr/>
        </p:nvGrpSpPr>
        <p:grpSpPr>
          <a:xfrm>
            <a:off x="1746222" y="1718984"/>
            <a:ext cx="3353116" cy="3177898"/>
            <a:chOff x="1917948" y="1784501"/>
            <a:chExt cx="3353116" cy="3177898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29BDB22A-5042-EF45-BA00-D91745B0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6" y="1784501"/>
              <a:ext cx="926488" cy="1947782"/>
            </a:xfrm>
            <a:custGeom>
              <a:avLst/>
              <a:gdLst>
                <a:gd name="T0" fmla="*/ 674 w 772"/>
                <a:gd name="T1" fmla="*/ 0 h 1623"/>
                <a:gd name="T2" fmla="*/ 772 w 772"/>
                <a:gd name="T3" fmla="*/ 0 h 1623"/>
                <a:gd name="T4" fmla="*/ 373 w 772"/>
                <a:gd name="T5" fmla="*/ 1477 h 1623"/>
                <a:gd name="T6" fmla="*/ 373 w 772"/>
                <a:gd name="T7" fmla="*/ 1479 h 1623"/>
                <a:gd name="T8" fmla="*/ 369 w 772"/>
                <a:gd name="T9" fmla="*/ 1488 h 1623"/>
                <a:gd name="T10" fmla="*/ 365 w 772"/>
                <a:gd name="T11" fmla="*/ 1504 h 1623"/>
                <a:gd name="T12" fmla="*/ 358 w 772"/>
                <a:gd name="T13" fmla="*/ 1521 h 1623"/>
                <a:gd name="T14" fmla="*/ 348 w 772"/>
                <a:gd name="T15" fmla="*/ 1540 h 1623"/>
                <a:gd name="T16" fmla="*/ 335 w 772"/>
                <a:gd name="T17" fmla="*/ 1561 h 1623"/>
                <a:gd name="T18" fmla="*/ 317 w 772"/>
                <a:gd name="T19" fmla="*/ 1580 h 1623"/>
                <a:gd name="T20" fmla="*/ 296 w 772"/>
                <a:gd name="T21" fmla="*/ 1598 h 1623"/>
                <a:gd name="T22" fmla="*/ 271 w 772"/>
                <a:gd name="T23" fmla="*/ 1611 h 1623"/>
                <a:gd name="T24" fmla="*/ 240 w 772"/>
                <a:gd name="T25" fmla="*/ 1621 h 1623"/>
                <a:gd name="T26" fmla="*/ 204 w 772"/>
                <a:gd name="T27" fmla="*/ 1623 h 1623"/>
                <a:gd name="T28" fmla="*/ 0 w 772"/>
                <a:gd name="T29" fmla="*/ 1623 h 1623"/>
                <a:gd name="T30" fmla="*/ 4 w 772"/>
                <a:gd name="T31" fmla="*/ 1623 h 1623"/>
                <a:gd name="T32" fmla="*/ 14 w 772"/>
                <a:gd name="T33" fmla="*/ 1621 h 1623"/>
                <a:gd name="T34" fmla="*/ 29 w 772"/>
                <a:gd name="T35" fmla="*/ 1617 h 1623"/>
                <a:gd name="T36" fmla="*/ 48 w 772"/>
                <a:gd name="T37" fmla="*/ 1611 h 1623"/>
                <a:gd name="T38" fmla="*/ 71 w 772"/>
                <a:gd name="T39" fmla="*/ 1601 h 1623"/>
                <a:gd name="T40" fmla="*/ 96 w 772"/>
                <a:gd name="T41" fmla="*/ 1586 h 1623"/>
                <a:gd name="T42" fmla="*/ 121 w 772"/>
                <a:gd name="T43" fmla="*/ 1567 h 1623"/>
                <a:gd name="T44" fmla="*/ 148 w 772"/>
                <a:gd name="T45" fmla="*/ 1540 h 1623"/>
                <a:gd name="T46" fmla="*/ 171 w 772"/>
                <a:gd name="T47" fmla="*/ 1507 h 1623"/>
                <a:gd name="T48" fmla="*/ 192 w 772"/>
                <a:gd name="T49" fmla="*/ 1465 h 1623"/>
                <a:gd name="T50" fmla="*/ 212 w 772"/>
                <a:gd name="T51" fmla="*/ 1417 h 1623"/>
                <a:gd name="T52" fmla="*/ 219 w 772"/>
                <a:gd name="T53" fmla="*/ 1388 h 1623"/>
                <a:gd name="T54" fmla="*/ 231 w 772"/>
                <a:gd name="T55" fmla="*/ 1354 h 1623"/>
                <a:gd name="T56" fmla="*/ 244 w 772"/>
                <a:gd name="T57" fmla="*/ 1310 h 1623"/>
                <a:gd name="T58" fmla="*/ 262 w 772"/>
                <a:gd name="T59" fmla="*/ 1260 h 1623"/>
                <a:gd name="T60" fmla="*/ 279 w 772"/>
                <a:gd name="T61" fmla="*/ 1204 h 1623"/>
                <a:gd name="T62" fmla="*/ 298 w 772"/>
                <a:gd name="T63" fmla="*/ 1143 h 1623"/>
                <a:gd name="T64" fmla="*/ 319 w 772"/>
                <a:gd name="T65" fmla="*/ 1077 h 1623"/>
                <a:gd name="T66" fmla="*/ 342 w 772"/>
                <a:gd name="T67" fmla="*/ 1008 h 1623"/>
                <a:gd name="T68" fmla="*/ 365 w 772"/>
                <a:gd name="T69" fmla="*/ 935 h 1623"/>
                <a:gd name="T70" fmla="*/ 390 w 772"/>
                <a:gd name="T71" fmla="*/ 860 h 1623"/>
                <a:gd name="T72" fmla="*/ 415 w 772"/>
                <a:gd name="T73" fmla="*/ 785 h 1623"/>
                <a:gd name="T74" fmla="*/ 440 w 772"/>
                <a:gd name="T75" fmla="*/ 709 h 1623"/>
                <a:gd name="T76" fmla="*/ 465 w 772"/>
                <a:gd name="T77" fmla="*/ 634 h 1623"/>
                <a:gd name="T78" fmla="*/ 490 w 772"/>
                <a:gd name="T79" fmla="*/ 557 h 1623"/>
                <a:gd name="T80" fmla="*/ 513 w 772"/>
                <a:gd name="T81" fmla="*/ 484 h 1623"/>
                <a:gd name="T82" fmla="*/ 538 w 772"/>
                <a:gd name="T83" fmla="*/ 413 h 1623"/>
                <a:gd name="T84" fmla="*/ 559 w 772"/>
                <a:gd name="T85" fmla="*/ 344 h 1623"/>
                <a:gd name="T86" fmla="*/ 580 w 772"/>
                <a:gd name="T87" fmla="*/ 280 h 1623"/>
                <a:gd name="T88" fmla="*/ 602 w 772"/>
                <a:gd name="T89" fmla="*/ 221 h 1623"/>
                <a:gd name="T90" fmla="*/ 619 w 772"/>
                <a:gd name="T91" fmla="*/ 167 h 1623"/>
                <a:gd name="T92" fmla="*/ 634 w 772"/>
                <a:gd name="T93" fmla="*/ 119 h 1623"/>
                <a:gd name="T94" fmla="*/ 648 w 772"/>
                <a:gd name="T95" fmla="*/ 77 h 1623"/>
                <a:gd name="T96" fmla="*/ 659 w 772"/>
                <a:gd name="T97" fmla="*/ 44 h 1623"/>
                <a:gd name="T98" fmla="*/ 667 w 772"/>
                <a:gd name="T99" fmla="*/ 19 h 1623"/>
                <a:gd name="T100" fmla="*/ 673 w 772"/>
                <a:gd name="T101" fmla="*/ 4 h 1623"/>
                <a:gd name="T102" fmla="*/ 674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674" y="0"/>
                  </a:moveTo>
                  <a:lnTo>
                    <a:pt x="772" y="0"/>
                  </a:lnTo>
                  <a:lnTo>
                    <a:pt x="373" y="1477"/>
                  </a:lnTo>
                  <a:lnTo>
                    <a:pt x="373" y="1479"/>
                  </a:lnTo>
                  <a:lnTo>
                    <a:pt x="369" y="1488"/>
                  </a:lnTo>
                  <a:lnTo>
                    <a:pt x="365" y="1504"/>
                  </a:lnTo>
                  <a:lnTo>
                    <a:pt x="358" y="1521"/>
                  </a:lnTo>
                  <a:lnTo>
                    <a:pt x="348" y="1540"/>
                  </a:lnTo>
                  <a:lnTo>
                    <a:pt x="335" y="1561"/>
                  </a:lnTo>
                  <a:lnTo>
                    <a:pt x="317" y="1580"/>
                  </a:lnTo>
                  <a:lnTo>
                    <a:pt x="296" y="1598"/>
                  </a:lnTo>
                  <a:lnTo>
                    <a:pt x="271" y="1611"/>
                  </a:lnTo>
                  <a:lnTo>
                    <a:pt x="240" y="1621"/>
                  </a:lnTo>
                  <a:lnTo>
                    <a:pt x="204" y="1623"/>
                  </a:lnTo>
                  <a:lnTo>
                    <a:pt x="0" y="1623"/>
                  </a:lnTo>
                  <a:lnTo>
                    <a:pt x="4" y="1623"/>
                  </a:lnTo>
                  <a:lnTo>
                    <a:pt x="14" y="1621"/>
                  </a:lnTo>
                  <a:lnTo>
                    <a:pt x="29" y="1617"/>
                  </a:lnTo>
                  <a:lnTo>
                    <a:pt x="48" y="1611"/>
                  </a:lnTo>
                  <a:lnTo>
                    <a:pt x="71" y="1601"/>
                  </a:lnTo>
                  <a:lnTo>
                    <a:pt x="96" y="1586"/>
                  </a:lnTo>
                  <a:lnTo>
                    <a:pt x="121" y="1567"/>
                  </a:lnTo>
                  <a:lnTo>
                    <a:pt x="148" y="1540"/>
                  </a:lnTo>
                  <a:lnTo>
                    <a:pt x="171" y="1507"/>
                  </a:lnTo>
                  <a:lnTo>
                    <a:pt x="192" y="1465"/>
                  </a:lnTo>
                  <a:lnTo>
                    <a:pt x="212" y="1417"/>
                  </a:lnTo>
                  <a:lnTo>
                    <a:pt x="219" y="1388"/>
                  </a:lnTo>
                  <a:lnTo>
                    <a:pt x="231" y="1354"/>
                  </a:lnTo>
                  <a:lnTo>
                    <a:pt x="244" y="1310"/>
                  </a:lnTo>
                  <a:lnTo>
                    <a:pt x="262" y="1260"/>
                  </a:lnTo>
                  <a:lnTo>
                    <a:pt x="279" y="1204"/>
                  </a:lnTo>
                  <a:lnTo>
                    <a:pt x="298" y="1143"/>
                  </a:lnTo>
                  <a:lnTo>
                    <a:pt x="319" y="1077"/>
                  </a:lnTo>
                  <a:lnTo>
                    <a:pt x="342" y="1008"/>
                  </a:lnTo>
                  <a:lnTo>
                    <a:pt x="365" y="935"/>
                  </a:lnTo>
                  <a:lnTo>
                    <a:pt x="390" y="860"/>
                  </a:lnTo>
                  <a:lnTo>
                    <a:pt x="415" y="785"/>
                  </a:lnTo>
                  <a:lnTo>
                    <a:pt x="440" y="709"/>
                  </a:lnTo>
                  <a:lnTo>
                    <a:pt x="465" y="634"/>
                  </a:lnTo>
                  <a:lnTo>
                    <a:pt x="490" y="557"/>
                  </a:lnTo>
                  <a:lnTo>
                    <a:pt x="513" y="484"/>
                  </a:lnTo>
                  <a:lnTo>
                    <a:pt x="538" y="413"/>
                  </a:lnTo>
                  <a:lnTo>
                    <a:pt x="559" y="344"/>
                  </a:lnTo>
                  <a:lnTo>
                    <a:pt x="580" y="280"/>
                  </a:lnTo>
                  <a:lnTo>
                    <a:pt x="602" y="221"/>
                  </a:lnTo>
                  <a:lnTo>
                    <a:pt x="619" y="167"/>
                  </a:lnTo>
                  <a:lnTo>
                    <a:pt x="634" y="119"/>
                  </a:lnTo>
                  <a:lnTo>
                    <a:pt x="648" y="77"/>
                  </a:lnTo>
                  <a:lnTo>
                    <a:pt x="659" y="44"/>
                  </a:lnTo>
                  <a:lnTo>
                    <a:pt x="667" y="19"/>
                  </a:lnTo>
                  <a:lnTo>
                    <a:pt x="673" y="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855EC597-DD04-2D47-BB52-C83D900E1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487" y="2886204"/>
              <a:ext cx="1212115" cy="846080"/>
            </a:xfrm>
            <a:custGeom>
              <a:avLst/>
              <a:gdLst>
                <a:gd name="T0" fmla="*/ 0 w 1010"/>
                <a:gd name="T1" fmla="*/ 0 h 705"/>
                <a:gd name="T2" fmla="*/ 367 w 1010"/>
                <a:gd name="T3" fmla="*/ 0 h 705"/>
                <a:gd name="T4" fmla="*/ 369 w 1010"/>
                <a:gd name="T5" fmla="*/ 0 h 705"/>
                <a:gd name="T6" fmla="*/ 381 w 1010"/>
                <a:gd name="T7" fmla="*/ 2 h 705"/>
                <a:gd name="T8" fmla="*/ 396 w 1010"/>
                <a:gd name="T9" fmla="*/ 4 h 705"/>
                <a:gd name="T10" fmla="*/ 415 w 1010"/>
                <a:gd name="T11" fmla="*/ 6 h 705"/>
                <a:gd name="T12" fmla="*/ 438 w 1010"/>
                <a:gd name="T13" fmla="*/ 11 h 705"/>
                <a:gd name="T14" fmla="*/ 463 w 1010"/>
                <a:gd name="T15" fmla="*/ 19 h 705"/>
                <a:gd name="T16" fmla="*/ 490 w 1010"/>
                <a:gd name="T17" fmla="*/ 31 h 705"/>
                <a:gd name="T18" fmla="*/ 517 w 1010"/>
                <a:gd name="T19" fmla="*/ 44 h 705"/>
                <a:gd name="T20" fmla="*/ 544 w 1010"/>
                <a:gd name="T21" fmla="*/ 61 h 705"/>
                <a:gd name="T22" fmla="*/ 571 w 1010"/>
                <a:gd name="T23" fmla="*/ 84 h 705"/>
                <a:gd name="T24" fmla="*/ 594 w 1010"/>
                <a:gd name="T25" fmla="*/ 113 h 705"/>
                <a:gd name="T26" fmla="*/ 613 w 1010"/>
                <a:gd name="T27" fmla="*/ 146 h 705"/>
                <a:gd name="T28" fmla="*/ 628 w 1010"/>
                <a:gd name="T29" fmla="*/ 186 h 705"/>
                <a:gd name="T30" fmla="*/ 638 w 1010"/>
                <a:gd name="T31" fmla="*/ 232 h 705"/>
                <a:gd name="T32" fmla="*/ 642 w 1010"/>
                <a:gd name="T33" fmla="*/ 286 h 705"/>
                <a:gd name="T34" fmla="*/ 646 w 1010"/>
                <a:gd name="T35" fmla="*/ 353 h 705"/>
                <a:gd name="T36" fmla="*/ 655 w 1010"/>
                <a:gd name="T37" fmla="*/ 417 h 705"/>
                <a:gd name="T38" fmla="*/ 671 w 1010"/>
                <a:gd name="T39" fmla="*/ 474 h 705"/>
                <a:gd name="T40" fmla="*/ 694 w 1010"/>
                <a:gd name="T41" fmla="*/ 526 h 705"/>
                <a:gd name="T42" fmla="*/ 720 w 1010"/>
                <a:gd name="T43" fmla="*/ 572 h 705"/>
                <a:gd name="T44" fmla="*/ 755 w 1010"/>
                <a:gd name="T45" fmla="*/ 611 h 705"/>
                <a:gd name="T46" fmla="*/ 795 w 1010"/>
                <a:gd name="T47" fmla="*/ 645 h 705"/>
                <a:gd name="T48" fmla="*/ 841 w 1010"/>
                <a:gd name="T49" fmla="*/ 670 h 705"/>
                <a:gd name="T50" fmla="*/ 891 w 1010"/>
                <a:gd name="T51" fmla="*/ 689 h 705"/>
                <a:gd name="T52" fmla="*/ 949 w 1010"/>
                <a:gd name="T53" fmla="*/ 701 h 705"/>
                <a:gd name="T54" fmla="*/ 1010 w 1010"/>
                <a:gd name="T55" fmla="*/ 705 h 705"/>
                <a:gd name="T56" fmla="*/ 532 w 1010"/>
                <a:gd name="T57" fmla="*/ 705 h 705"/>
                <a:gd name="T58" fmla="*/ 528 w 1010"/>
                <a:gd name="T59" fmla="*/ 705 h 705"/>
                <a:gd name="T60" fmla="*/ 521 w 1010"/>
                <a:gd name="T61" fmla="*/ 705 h 705"/>
                <a:gd name="T62" fmla="*/ 507 w 1010"/>
                <a:gd name="T63" fmla="*/ 703 h 705"/>
                <a:gd name="T64" fmla="*/ 488 w 1010"/>
                <a:gd name="T65" fmla="*/ 699 h 705"/>
                <a:gd name="T66" fmla="*/ 467 w 1010"/>
                <a:gd name="T67" fmla="*/ 693 h 705"/>
                <a:gd name="T68" fmla="*/ 444 w 1010"/>
                <a:gd name="T69" fmla="*/ 685 h 705"/>
                <a:gd name="T70" fmla="*/ 419 w 1010"/>
                <a:gd name="T71" fmla="*/ 674 h 705"/>
                <a:gd name="T72" fmla="*/ 392 w 1010"/>
                <a:gd name="T73" fmla="*/ 659 h 705"/>
                <a:gd name="T74" fmla="*/ 365 w 1010"/>
                <a:gd name="T75" fmla="*/ 637 h 705"/>
                <a:gd name="T76" fmla="*/ 340 w 1010"/>
                <a:gd name="T77" fmla="*/ 614 h 705"/>
                <a:gd name="T78" fmla="*/ 315 w 1010"/>
                <a:gd name="T79" fmla="*/ 584 h 705"/>
                <a:gd name="T80" fmla="*/ 294 w 1010"/>
                <a:gd name="T81" fmla="*/ 547 h 705"/>
                <a:gd name="T82" fmla="*/ 275 w 1010"/>
                <a:gd name="T83" fmla="*/ 505 h 705"/>
                <a:gd name="T84" fmla="*/ 260 w 1010"/>
                <a:gd name="T85" fmla="*/ 455 h 705"/>
                <a:gd name="T86" fmla="*/ 250 w 1010"/>
                <a:gd name="T87" fmla="*/ 397 h 705"/>
                <a:gd name="T88" fmla="*/ 244 w 1010"/>
                <a:gd name="T89" fmla="*/ 330 h 705"/>
                <a:gd name="T90" fmla="*/ 240 w 1010"/>
                <a:gd name="T91" fmla="*/ 269 h 705"/>
                <a:gd name="T92" fmla="*/ 231 w 1010"/>
                <a:gd name="T93" fmla="*/ 213 h 705"/>
                <a:gd name="T94" fmla="*/ 217 w 1010"/>
                <a:gd name="T95" fmla="*/ 167 h 705"/>
                <a:gd name="T96" fmla="*/ 198 w 1010"/>
                <a:gd name="T97" fmla="*/ 127 h 705"/>
                <a:gd name="T98" fmla="*/ 179 w 1010"/>
                <a:gd name="T99" fmla="*/ 94 h 705"/>
                <a:gd name="T100" fmla="*/ 156 w 1010"/>
                <a:gd name="T101" fmla="*/ 67 h 705"/>
                <a:gd name="T102" fmla="*/ 133 w 1010"/>
                <a:gd name="T103" fmla="*/ 46 h 705"/>
                <a:gd name="T104" fmla="*/ 108 w 1010"/>
                <a:gd name="T105" fmla="*/ 31 h 705"/>
                <a:gd name="T106" fmla="*/ 85 w 1010"/>
                <a:gd name="T107" fmla="*/ 17 h 705"/>
                <a:gd name="T108" fmla="*/ 60 w 1010"/>
                <a:gd name="T109" fmla="*/ 9 h 705"/>
                <a:gd name="T110" fmla="*/ 39 w 1010"/>
                <a:gd name="T111" fmla="*/ 4 h 705"/>
                <a:gd name="T112" fmla="*/ 18 w 1010"/>
                <a:gd name="T113" fmla="*/ 2 h 705"/>
                <a:gd name="T114" fmla="*/ 0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0" y="0"/>
                  </a:moveTo>
                  <a:lnTo>
                    <a:pt x="367" y="0"/>
                  </a:lnTo>
                  <a:lnTo>
                    <a:pt x="369" y="0"/>
                  </a:lnTo>
                  <a:lnTo>
                    <a:pt x="381" y="2"/>
                  </a:lnTo>
                  <a:lnTo>
                    <a:pt x="396" y="4"/>
                  </a:lnTo>
                  <a:lnTo>
                    <a:pt x="415" y="6"/>
                  </a:lnTo>
                  <a:lnTo>
                    <a:pt x="438" y="11"/>
                  </a:lnTo>
                  <a:lnTo>
                    <a:pt x="463" y="19"/>
                  </a:lnTo>
                  <a:lnTo>
                    <a:pt x="490" y="31"/>
                  </a:lnTo>
                  <a:lnTo>
                    <a:pt x="517" y="44"/>
                  </a:lnTo>
                  <a:lnTo>
                    <a:pt x="544" y="61"/>
                  </a:lnTo>
                  <a:lnTo>
                    <a:pt x="571" y="84"/>
                  </a:lnTo>
                  <a:lnTo>
                    <a:pt x="594" y="113"/>
                  </a:lnTo>
                  <a:lnTo>
                    <a:pt x="613" y="146"/>
                  </a:lnTo>
                  <a:lnTo>
                    <a:pt x="628" y="186"/>
                  </a:lnTo>
                  <a:lnTo>
                    <a:pt x="638" y="232"/>
                  </a:lnTo>
                  <a:lnTo>
                    <a:pt x="642" y="286"/>
                  </a:lnTo>
                  <a:lnTo>
                    <a:pt x="646" y="353"/>
                  </a:lnTo>
                  <a:lnTo>
                    <a:pt x="655" y="417"/>
                  </a:lnTo>
                  <a:lnTo>
                    <a:pt x="671" y="474"/>
                  </a:lnTo>
                  <a:lnTo>
                    <a:pt x="694" y="526"/>
                  </a:lnTo>
                  <a:lnTo>
                    <a:pt x="720" y="572"/>
                  </a:lnTo>
                  <a:lnTo>
                    <a:pt x="755" y="611"/>
                  </a:lnTo>
                  <a:lnTo>
                    <a:pt x="795" y="645"/>
                  </a:lnTo>
                  <a:lnTo>
                    <a:pt x="841" y="670"/>
                  </a:lnTo>
                  <a:lnTo>
                    <a:pt x="891" y="689"/>
                  </a:lnTo>
                  <a:lnTo>
                    <a:pt x="949" y="701"/>
                  </a:lnTo>
                  <a:lnTo>
                    <a:pt x="1010" y="705"/>
                  </a:lnTo>
                  <a:lnTo>
                    <a:pt x="532" y="705"/>
                  </a:lnTo>
                  <a:lnTo>
                    <a:pt x="528" y="705"/>
                  </a:lnTo>
                  <a:lnTo>
                    <a:pt x="521" y="705"/>
                  </a:lnTo>
                  <a:lnTo>
                    <a:pt x="507" y="703"/>
                  </a:lnTo>
                  <a:lnTo>
                    <a:pt x="488" y="699"/>
                  </a:lnTo>
                  <a:lnTo>
                    <a:pt x="467" y="693"/>
                  </a:lnTo>
                  <a:lnTo>
                    <a:pt x="444" y="685"/>
                  </a:lnTo>
                  <a:lnTo>
                    <a:pt x="419" y="674"/>
                  </a:lnTo>
                  <a:lnTo>
                    <a:pt x="392" y="659"/>
                  </a:lnTo>
                  <a:lnTo>
                    <a:pt x="365" y="637"/>
                  </a:lnTo>
                  <a:lnTo>
                    <a:pt x="340" y="614"/>
                  </a:lnTo>
                  <a:lnTo>
                    <a:pt x="315" y="584"/>
                  </a:lnTo>
                  <a:lnTo>
                    <a:pt x="294" y="547"/>
                  </a:lnTo>
                  <a:lnTo>
                    <a:pt x="275" y="505"/>
                  </a:lnTo>
                  <a:lnTo>
                    <a:pt x="260" y="455"/>
                  </a:lnTo>
                  <a:lnTo>
                    <a:pt x="250" y="397"/>
                  </a:lnTo>
                  <a:lnTo>
                    <a:pt x="244" y="330"/>
                  </a:lnTo>
                  <a:lnTo>
                    <a:pt x="240" y="269"/>
                  </a:lnTo>
                  <a:lnTo>
                    <a:pt x="231" y="213"/>
                  </a:lnTo>
                  <a:lnTo>
                    <a:pt x="217" y="167"/>
                  </a:lnTo>
                  <a:lnTo>
                    <a:pt x="198" y="127"/>
                  </a:lnTo>
                  <a:lnTo>
                    <a:pt x="179" y="94"/>
                  </a:lnTo>
                  <a:lnTo>
                    <a:pt x="156" y="67"/>
                  </a:lnTo>
                  <a:lnTo>
                    <a:pt x="133" y="46"/>
                  </a:lnTo>
                  <a:lnTo>
                    <a:pt x="108" y="31"/>
                  </a:lnTo>
                  <a:lnTo>
                    <a:pt x="85" y="17"/>
                  </a:lnTo>
                  <a:lnTo>
                    <a:pt x="60" y="9"/>
                  </a:lnTo>
                  <a:lnTo>
                    <a:pt x="39" y="4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3D466D88-8AC4-A64C-8937-EC089F5F3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94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2D4F2C1E-5F61-0141-B452-E4A8EA45E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68" y="2886204"/>
              <a:ext cx="1645355" cy="1407732"/>
            </a:xfrm>
            <a:custGeom>
              <a:avLst/>
              <a:gdLst>
                <a:gd name="T0" fmla="*/ 864 w 1371"/>
                <a:gd name="T1" fmla="*/ 0 h 1173"/>
                <a:gd name="T2" fmla="*/ 1371 w 1371"/>
                <a:gd name="T3" fmla="*/ 0 h 1173"/>
                <a:gd name="T4" fmla="*/ 1369 w 1371"/>
                <a:gd name="T5" fmla="*/ 2 h 1173"/>
                <a:gd name="T6" fmla="*/ 1361 w 1371"/>
                <a:gd name="T7" fmla="*/ 4 h 1173"/>
                <a:gd name="T8" fmla="*/ 1348 w 1371"/>
                <a:gd name="T9" fmla="*/ 8 h 1173"/>
                <a:gd name="T10" fmla="*/ 1331 w 1371"/>
                <a:gd name="T11" fmla="*/ 15 h 1173"/>
                <a:gd name="T12" fmla="*/ 1309 w 1371"/>
                <a:gd name="T13" fmla="*/ 25 h 1173"/>
                <a:gd name="T14" fmla="*/ 1284 w 1371"/>
                <a:gd name="T15" fmla="*/ 38 h 1173"/>
                <a:gd name="T16" fmla="*/ 1258 w 1371"/>
                <a:gd name="T17" fmla="*/ 56 h 1173"/>
                <a:gd name="T18" fmla="*/ 1227 w 1371"/>
                <a:gd name="T19" fmla="*/ 77 h 1173"/>
                <a:gd name="T20" fmla="*/ 1194 w 1371"/>
                <a:gd name="T21" fmla="*/ 102 h 1173"/>
                <a:gd name="T22" fmla="*/ 1160 w 1371"/>
                <a:gd name="T23" fmla="*/ 132 h 1173"/>
                <a:gd name="T24" fmla="*/ 1123 w 1371"/>
                <a:gd name="T25" fmla="*/ 169 h 1173"/>
                <a:gd name="T26" fmla="*/ 1087 w 1371"/>
                <a:gd name="T27" fmla="*/ 211 h 1173"/>
                <a:gd name="T28" fmla="*/ 1048 w 1371"/>
                <a:gd name="T29" fmla="*/ 259 h 1173"/>
                <a:gd name="T30" fmla="*/ 1010 w 1371"/>
                <a:gd name="T31" fmla="*/ 313 h 1173"/>
                <a:gd name="T32" fmla="*/ 973 w 1371"/>
                <a:gd name="T33" fmla="*/ 376 h 1173"/>
                <a:gd name="T34" fmla="*/ 935 w 1371"/>
                <a:gd name="T35" fmla="*/ 445 h 1173"/>
                <a:gd name="T36" fmla="*/ 898 w 1371"/>
                <a:gd name="T37" fmla="*/ 522 h 1173"/>
                <a:gd name="T38" fmla="*/ 864 w 1371"/>
                <a:gd name="T39" fmla="*/ 607 h 1173"/>
                <a:gd name="T40" fmla="*/ 831 w 1371"/>
                <a:gd name="T41" fmla="*/ 701 h 1173"/>
                <a:gd name="T42" fmla="*/ 802 w 1371"/>
                <a:gd name="T43" fmla="*/ 804 h 1173"/>
                <a:gd name="T44" fmla="*/ 774 w 1371"/>
                <a:gd name="T45" fmla="*/ 918 h 1173"/>
                <a:gd name="T46" fmla="*/ 749 w 1371"/>
                <a:gd name="T47" fmla="*/ 1039 h 1173"/>
                <a:gd name="T48" fmla="*/ 728 w 1371"/>
                <a:gd name="T49" fmla="*/ 1173 h 1173"/>
                <a:gd name="T50" fmla="*/ 0 w 1371"/>
                <a:gd name="T51" fmla="*/ 1173 h 1173"/>
                <a:gd name="T52" fmla="*/ 2 w 1371"/>
                <a:gd name="T53" fmla="*/ 1167 h 1173"/>
                <a:gd name="T54" fmla="*/ 5 w 1371"/>
                <a:gd name="T55" fmla="*/ 1152 h 1173"/>
                <a:gd name="T56" fmla="*/ 11 w 1371"/>
                <a:gd name="T57" fmla="*/ 1127 h 1173"/>
                <a:gd name="T58" fmla="*/ 19 w 1371"/>
                <a:gd name="T59" fmla="*/ 1094 h 1173"/>
                <a:gd name="T60" fmla="*/ 28 w 1371"/>
                <a:gd name="T61" fmla="*/ 1054 h 1173"/>
                <a:gd name="T62" fmla="*/ 42 w 1371"/>
                <a:gd name="T63" fmla="*/ 1006 h 1173"/>
                <a:gd name="T64" fmla="*/ 57 w 1371"/>
                <a:gd name="T65" fmla="*/ 954 h 1173"/>
                <a:gd name="T66" fmla="*/ 76 w 1371"/>
                <a:gd name="T67" fmla="*/ 897 h 1173"/>
                <a:gd name="T68" fmla="*/ 98 w 1371"/>
                <a:gd name="T69" fmla="*/ 833 h 1173"/>
                <a:gd name="T70" fmla="*/ 123 w 1371"/>
                <a:gd name="T71" fmla="*/ 770 h 1173"/>
                <a:gd name="T72" fmla="*/ 149 w 1371"/>
                <a:gd name="T73" fmla="*/ 701 h 1173"/>
                <a:gd name="T74" fmla="*/ 182 w 1371"/>
                <a:gd name="T75" fmla="*/ 632 h 1173"/>
                <a:gd name="T76" fmla="*/ 217 w 1371"/>
                <a:gd name="T77" fmla="*/ 562 h 1173"/>
                <a:gd name="T78" fmla="*/ 255 w 1371"/>
                <a:gd name="T79" fmla="*/ 493 h 1173"/>
                <a:gd name="T80" fmla="*/ 297 w 1371"/>
                <a:gd name="T81" fmla="*/ 426 h 1173"/>
                <a:gd name="T82" fmla="*/ 343 w 1371"/>
                <a:gd name="T83" fmla="*/ 359 h 1173"/>
                <a:gd name="T84" fmla="*/ 393 w 1371"/>
                <a:gd name="T85" fmla="*/ 296 h 1173"/>
                <a:gd name="T86" fmla="*/ 447 w 1371"/>
                <a:gd name="T87" fmla="*/ 236 h 1173"/>
                <a:gd name="T88" fmla="*/ 505 w 1371"/>
                <a:gd name="T89" fmla="*/ 180 h 1173"/>
                <a:gd name="T90" fmla="*/ 568 w 1371"/>
                <a:gd name="T91" fmla="*/ 130 h 1173"/>
                <a:gd name="T92" fmla="*/ 635 w 1371"/>
                <a:gd name="T93" fmla="*/ 86 h 1173"/>
                <a:gd name="T94" fmla="*/ 706 w 1371"/>
                <a:gd name="T95" fmla="*/ 50 h 1173"/>
                <a:gd name="T96" fmla="*/ 783 w 1371"/>
                <a:gd name="T97" fmla="*/ 21 h 1173"/>
                <a:gd name="T98" fmla="*/ 864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864" y="0"/>
                  </a:moveTo>
                  <a:lnTo>
                    <a:pt x="1371" y="0"/>
                  </a:lnTo>
                  <a:lnTo>
                    <a:pt x="1369" y="2"/>
                  </a:lnTo>
                  <a:lnTo>
                    <a:pt x="1361" y="4"/>
                  </a:lnTo>
                  <a:lnTo>
                    <a:pt x="1348" y="8"/>
                  </a:lnTo>
                  <a:lnTo>
                    <a:pt x="1331" y="15"/>
                  </a:lnTo>
                  <a:lnTo>
                    <a:pt x="1309" y="25"/>
                  </a:lnTo>
                  <a:lnTo>
                    <a:pt x="1284" y="38"/>
                  </a:lnTo>
                  <a:lnTo>
                    <a:pt x="1258" y="56"/>
                  </a:lnTo>
                  <a:lnTo>
                    <a:pt x="1227" y="77"/>
                  </a:lnTo>
                  <a:lnTo>
                    <a:pt x="1194" y="102"/>
                  </a:lnTo>
                  <a:lnTo>
                    <a:pt x="1160" y="132"/>
                  </a:lnTo>
                  <a:lnTo>
                    <a:pt x="1123" y="169"/>
                  </a:lnTo>
                  <a:lnTo>
                    <a:pt x="1087" y="211"/>
                  </a:lnTo>
                  <a:lnTo>
                    <a:pt x="1048" y="259"/>
                  </a:lnTo>
                  <a:lnTo>
                    <a:pt x="1010" y="313"/>
                  </a:lnTo>
                  <a:lnTo>
                    <a:pt x="973" y="376"/>
                  </a:lnTo>
                  <a:lnTo>
                    <a:pt x="935" y="445"/>
                  </a:lnTo>
                  <a:lnTo>
                    <a:pt x="898" y="522"/>
                  </a:lnTo>
                  <a:lnTo>
                    <a:pt x="864" y="607"/>
                  </a:lnTo>
                  <a:lnTo>
                    <a:pt x="831" y="701"/>
                  </a:lnTo>
                  <a:lnTo>
                    <a:pt x="802" y="804"/>
                  </a:lnTo>
                  <a:lnTo>
                    <a:pt x="774" y="918"/>
                  </a:lnTo>
                  <a:lnTo>
                    <a:pt x="749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5" y="1152"/>
                  </a:lnTo>
                  <a:lnTo>
                    <a:pt x="11" y="1127"/>
                  </a:lnTo>
                  <a:lnTo>
                    <a:pt x="19" y="1094"/>
                  </a:lnTo>
                  <a:lnTo>
                    <a:pt x="28" y="1054"/>
                  </a:lnTo>
                  <a:lnTo>
                    <a:pt x="42" y="1006"/>
                  </a:lnTo>
                  <a:lnTo>
                    <a:pt x="57" y="954"/>
                  </a:lnTo>
                  <a:lnTo>
                    <a:pt x="76" y="897"/>
                  </a:lnTo>
                  <a:lnTo>
                    <a:pt x="98" y="833"/>
                  </a:lnTo>
                  <a:lnTo>
                    <a:pt x="123" y="770"/>
                  </a:lnTo>
                  <a:lnTo>
                    <a:pt x="149" y="701"/>
                  </a:lnTo>
                  <a:lnTo>
                    <a:pt x="182" y="632"/>
                  </a:lnTo>
                  <a:lnTo>
                    <a:pt x="217" y="562"/>
                  </a:lnTo>
                  <a:lnTo>
                    <a:pt x="255" y="493"/>
                  </a:lnTo>
                  <a:lnTo>
                    <a:pt x="297" y="426"/>
                  </a:lnTo>
                  <a:lnTo>
                    <a:pt x="343" y="359"/>
                  </a:lnTo>
                  <a:lnTo>
                    <a:pt x="393" y="296"/>
                  </a:lnTo>
                  <a:lnTo>
                    <a:pt x="447" y="236"/>
                  </a:lnTo>
                  <a:lnTo>
                    <a:pt x="505" y="180"/>
                  </a:lnTo>
                  <a:lnTo>
                    <a:pt x="568" y="130"/>
                  </a:lnTo>
                  <a:lnTo>
                    <a:pt x="635" y="86"/>
                  </a:lnTo>
                  <a:lnTo>
                    <a:pt x="706" y="50"/>
                  </a:lnTo>
                  <a:lnTo>
                    <a:pt x="783" y="2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60662CA-108C-8B4D-A2D7-99FD3B394E0A}"/>
              </a:ext>
            </a:extLst>
          </p:cNvPr>
          <p:cNvGrpSpPr/>
          <p:nvPr/>
        </p:nvGrpSpPr>
        <p:grpSpPr>
          <a:xfrm>
            <a:off x="5354093" y="1718984"/>
            <a:ext cx="1336926" cy="3177898"/>
            <a:chOff x="5423549" y="1784501"/>
            <a:chExt cx="1336926" cy="3177898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6F1A73F6-A52E-2749-937F-5C472711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597" y="1784501"/>
              <a:ext cx="277226" cy="1159308"/>
            </a:xfrm>
            <a:custGeom>
              <a:avLst/>
              <a:gdLst>
                <a:gd name="T0" fmla="*/ 66 w 231"/>
                <a:gd name="T1" fmla="*/ 0 h 966"/>
                <a:gd name="T2" fmla="*/ 166 w 231"/>
                <a:gd name="T3" fmla="*/ 0 h 966"/>
                <a:gd name="T4" fmla="*/ 231 w 231"/>
                <a:gd name="T5" fmla="*/ 966 h 966"/>
                <a:gd name="T6" fmla="*/ 0 w 231"/>
                <a:gd name="T7" fmla="*/ 966 h 966"/>
                <a:gd name="T8" fmla="*/ 66 w 231"/>
                <a:gd name="T9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66">
                  <a:moveTo>
                    <a:pt x="66" y="0"/>
                  </a:moveTo>
                  <a:lnTo>
                    <a:pt x="166" y="0"/>
                  </a:lnTo>
                  <a:lnTo>
                    <a:pt x="231" y="966"/>
                  </a:lnTo>
                  <a:lnTo>
                    <a:pt x="0" y="9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3702A269-D0D7-944F-A12B-0BF974ED4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49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E2CCF02D-8EDE-FD41-A08F-23B31CE08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70" y="2886204"/>
              <a:ext cx="873682" cy="1460537"/>
            </a:xfrm>
            <a:custGeom>
              <a:avLst/>
              <a:gdLst>
                <a:gd name="T0" fmla="*/ 173 w 728"/>
                <a:gd name="T1" fmla="*/ 0 h 1217"/>
                <a:gd name="T2" fmla="*/ 563 w 728"/>
                <a:gd name="T3" fmla="*/ 0 h 1217"/>
                <a:gd name="T4" fmla="*/ 586 w 728"/>
                <a:gd name="T5" fmla="*/ 65 h 1217"/>
                <a:gd name="T6" fmla="*/ 605 w 728"/>
                <a:gd name="T7" fmla="*/ 136 h 1217"/>
                <a:gd name="T8" fmla="*/ 625 w 728"/>
                <a:gd name="T9" fmla="*/ 211 h 1217"/>
                <a:gd name="T10" fmla="*/ 640 w 728"/>
                <a:gd name="T11" fmla="*/ 292 h 1217"/>
                <a:gd name="T12" fmla="*/ 655 w 728"/>
                <a:gd name="T13" fmla="*/ 374 h 1217"/>
                <a:gd name="T14" fmla="*/ 667 w 728"/>
                <a:gd name="T15" fmla="*/ 459 h 1217"/>
                <a:gd name="T16" fmla="*/ 678 w 728"/>
                <a:gd name="T17" fmla="*/ 545 h 1217"/>
                <a:gd name="T18" fmla="*/ 688 w 728"/>
                <a:gd name="T19" fmla="*/ 630 h 1217"/>
                <a:gd name="T20" fmla="*/ 698 w 728"/>
                <a:gd name="T21" fmla="*/ 712 h 1217"/>
                <a:gd name="T22" fmla="*/ 703 w 728"/>
                <a:gd name="T23" fmla="*/ 793 h 1217"/>
                <a:gd name="T24" fmla="*/ 711 w 728"/>
                <a:gd name="T25" fmla="*/ 872 h 1217"/>
                <a:gd name="T26" fmla="*/ 715 w 728"/>
                <a:gd name="T27" fmla="*/ 943 h 1217"/>
                <a:gd name="T28" fmla="*/ 719 w 728"/>
                <a:gd name="T29" fmla="*/ 1010 h 1217"/>
                <a:gd name="T30" fmla="*/ 723 w 728"/>
                <a:gd name="T31" fmla="*/ 1068 h 1217"/>
                <a:gd name="T32" fmla="*/ 725 w 728"/>
                <a:gd name="T33" fmla="*/ 1119 h 1217"/>
                <a:gd name="T34" fmla="*/ 726 w 728"/>
                <a:gd name="T35" fmla="*/ 1160 h 1217"/>
                <a:gd name="T36" fmla="*/ 726 w 728"/>
                <a:gd name="T37" fmla="*/ 1192 h 1217"/>
                <a:gd name="T38" fmla="*/ 726 w 728"/>
                <a:gd name="T39" fmla="*/ 1212 h 1217"/>
                <a:gd name="T40" fmla="*/ 728 w 728"/>
                <a:gd name="T41" fmla="*/ 1217 h 1217"/>
                <a:gd name="T42" fmla="*/ 0 w 728"/>
                <a:gd name="T43" fmla="*/ 1217 h 1217"/>
                <a:gd name="T44" fmla="*/ 0 w 728"/>
                <a:gd name="T45" fmla="*/ 1212 h 1217"/>
                <a:gd name="T46" fmla="*/ 0 w 728"/>
                <a:gd name="T47" fmla="*/ 1192 h 1217"/>
                <a:gd name="T48" fmla="*/ 2 w 728"/>
                <a:gd name="T49" fmla="*/ 1160 h 1217"/>
                <a:gd name="T50" fmla="*/ 6 w 728"/>
                <a:gd name="T51" fmla="*/ 1119 h 1217"/>
                <a:gd name="T52" fmla="*/ 8 w 728"/>
                <a:gd name="T53" fmla="*/ 1068 h 1217"/>
                <a:gd name="T54" fmla="*/ 14 w 728"/>
                <a:gd name="T55" fmla="*/ 1010 h 1217"/>
                <a:gd name="T56" fmla="*/ 18 w 728"/>
                <a:gd name="T57" fmla="*/ 943 h 1217"/>
                <a:gd name="T58" fmla="*/ 23 w 728"/>
                <a:gd name="T59" fmla="*/ 872 h 1217"/>
                <a:gd name="T60" fmla="*/ 31 w 728"/>
                <a:gd name="T61" fmla="*/ 793 h 1217"/>
                <a:gd name="T62" fmla="*/ 39 w 728"/>
                <a:gd name="T63" fmla="*/ 712 h 1217"/>
                <a:gd name="T64" fmla="*/ 48 w 728"/>
                <a:gd name="T65" fmla="*/ 630 h 1217"/>
                <a:gd name="T66" fmla="*/ 60 w 728"/>
                <a:gd name="T67" fmla="*/ 545 h 1217"/>
                <a:gd name="T68" fmla="*/ 72 w 728"/>
                <a:gd name="T69" fmla="*/ 459 h 1217"/>
                <a:gd name="T70" fmla="*/ 85 w 728"/>
                <a:gd name="T71" fmla="*/ 374 h 1217"/>
                <a:gd name="T72" fmla="*/ 98 w 728"/>
                <a:gd name="T73" fmla="*/ 292 h 1217"/>
                <a:gd name="T74" fmla="*/ 116 w 728"/>
                <a:gd name="T75" fmla="*/ 211 h 1217"/>
                <a:gd name="T76" fmla="*/ 133 w 728"/>
                <a:gd name="T77" fmla="*/ 136 h 1217"/>
                <a:gd name="T78" fmla="*/ 152 w 728"/>
                <a:gd name="T79" fmla="*/ 65 h 1217"/>
                <a:gd name="T80" fmla="*/ 173 w 728"/>
                <a:gd name="T8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8" h="1217">
                  <a:moveTo>
                    <a:pt x="173" y="0"/>
                  </a:moveTo>
                  <a:lnTo>
                    <a:pt x="563" y="0"/>
                  </a:lnTo>
                  <a:lnTo>
                    <a:pt x="586" y="65"/>
                  </a:lnTo>
                  <a:lnTo>
                    <a:pt x="605" y="136"/>
                  </a:lnTo>
                  <a:lnTo>
                    <a:pt x="625" y="211"/>
                  </a:lnTo>
                  <a:lnTo>
                    <a:pt x="640" y="292"/>
                  </a:lnTo>
                  <a:lnTo>
                    <a:pt x="655" y="374"/>
                  </a:lnTo>
                  <a:lnTo>
                    <a:pt x="667" y="459"/>
                  </a:lnTo>
                  <a:lnTo>
                    <a:pt x="678" y="545"/>
                  </a:lnTo>
                  <a:lnTo>
                    <a:pt x="688" y="630"/>
                  </a:lnTo>
                  <a:lnTo>
                    <a:pt x="698" y="712"/>
                  </a:lnTo>
                  <a:lnTo>
                    <a:pt x="703" y="793"/>
                  </a:lnTo>
                  <a:lnTo>
                    <a:pt x="711" y="872"/>
                  </a:lnTo>
                  <a:lnTo>
                    <a:pt x="715" y="943"/>
                  </a:lnTo>
                  <a:lnTo>
                    <a:pt x="719" y="1010"/>
                  </a:lnTo>
                  <a:lnTo>
                    <a:pt x="723" y="1068"/>
                  </a:lnTo>
                  <a:lnTo>
                    <a:pt x="725" y="1119"/>
                  </a:lnTo>
                  <a:lnTo>
                    <a:pt x="726" y="1160"/>
                  </a:lnTo>
                  <a:lnTo>
                    <a:pt x="726" y="1192"/>
                  </a:lnTo>
                  <a:lnTo>
                    <a:pt x="726" y="1212"/>
                  </a:lnTo>
                  <a:lnTo>
                    <a:pt x="728" y="1217"/>
                  </a:lnTo>
                  <a:lnTo>
                    <a:pt x="0" y="1217"/>
                  </a:lnTo>
                  <a:lnTo>
                    <a:pt x="0" y="1212"/>
                  </a:lnTo>
                  <a:lnTo>
                    <a:pt x="0" y="1192"/>
                  </a:lnTo>
                  <a:lnTo>
                    <a:pt x="2" y="1160"/>
                  </a:lnTo>
                  <a:lnTo>
                    <a:pt x="6" y="1119"/>
                  </a:lnTo>
                  <a:lnTo>
                    <a:pt x="8" y="1068"/>
                  </a:lnTo>
                  <a:lnTo>
                    <a:pt x="14" y="1010"/>
                  </a:lnTo>
                  <a:lnTo>
                    <a:pt x="18" y="943"/>
                  </a:lnTo>
                  <a:lnTo>
                    <a:pt x="23" y="872"/>
                  </a:lnTo>
                  <a:lnTo>
                    <a:pt x="31" y="793"/>
                  </a:lnTo>
                  <a:lnTo>
                    <a:pt x="39" y="712"/>
                  </a:lnTo>
                  <a:lnTo>
                    <a:pt x="48" y="630"/>
                  </a:lnTo>
                  <a:lnTo>
                    <a:pt x="60" y="545"/>
                  </a:lnTo>
                  <a:lnTo>
                    <a:pt x="72" y="459"/>
                  </a:lnTo>
                  <a:lnTo>
                    <a:pt x="85" y="374"/>
                  </a:lnTo>
                  <a:lnTo>
                    <a:pt x="98" y="292"/>
                  </a:lnTo>
                  <a:lnTo>
                    <a:pt x="116" y="211"/>
                  </a:lnTo>
                  <a:lnTo>
                    <a:pt x="133" y="136"/>
                  </a:lnTo>
                  <a:lnTo>
                    <a:pt x="152" y="6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37D4EEB-AD8E-B947-9492-1371E018B724}"/>
              </a:ext>
            </a:extLst>
          </p:cNvPr>
          <p:cNvGrpSpPr/>
          <p:nvPr/>
        </p:nvGrpSpPr>
        <p:grpSpPr>
          <a:xfrm>
            <a:off x="3537852" y="1718984"/>
            <a:ext cx="2013790" cy="3177898"/>
            <a:chOff x="3690438" y="1784501"/>
            <a:chExt cx="2013790" cy="3177898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F5C3B2CC-C2DF-BB4D-BCB8-EDD5D209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43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100D6404-4FBA-4A44-B7FA-DD3A34C77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370" y="1784501"/>
              <a:ext cx="610858" cy="1947782"/>
            </a:xfrm>
            <a:custGeom>
              <a:avLst/>
              <a:gdLst>
                <a:gd name="T0" fmla="*/ 421 w 509"/>
                <a:gd name="T1" fmla="*/ 0 h 1623"/>
                <a:gd name="T2" fmla="*/ 509 w 509"/>
                <a:gd name="T3" fmla="*/ 0 h 1623"/>
                <a:gd name="T4" fmla="*/ 358 w 509"/>
                <a:gd name="T5" fmla="*/ 1271 h 1623"/>
                <a:gd name="T6" fmla="*/ 346 w 509"/>
                <a:gd name="T7" fmla="*/ 1350 h 1623"/>
                <a:gd name="T8" fmla="*/ 335 w 509"/>
                <a:gd name="T9" fmla="*/ 1415 h 1623"/>
                <a:gd name="T10" fmla="*/ 323 w 509"/>
                <a:gd name="T11" fmla="*/ 1471 h 1623"/>
                <a:gd name="T12" fmla="*/ 313 w 509"/>
                <a:gd name="T13" fmla="*/ 1515 h 1623"/>
                <a:gd name="T14" fmla="*/ 302 w 509"/>
                <a:gd name="T15" fmla="*/ 1550 h 1623"/>
                <a:gd name="T16" fmla="*/ 292 w 509"/>
                <a:gd name="T17" fmla="*/ 1575 h 1623"/>
                <a:gd name="T18" fmla="*/ 285 w 509"/>
                <a:gd name="T19" fmla="*/ 1594 h 1623"/>
                <a:gd name="T20" fmla="*/ 277 w 509"/>
                <a:gd name="T21" fmla="*/ 1607 h 1623"/>
                <a:gd name="T22" fmla="*/ 269 w 509"/>
                <a:gd name="T23" fmla="*/ 1617 h 1623"/>
                <a:gd name="T24" fmla="*/ 265 w 509"/>
                <a:gd name="T25" fmla="*/ 1621 h 1623"/>
                <a:gd name="T26" fmla="*/ 262 w 509"/>
                <a:gd name="T27" fmla="*/ 1623 h 1623"/>
                <a:gd name="T28" fmla="*/ 262 w 509"/>
                <a:gd name="T29" fmla="*/ 1623 h 1623"/>
                <a:gd name="T30" fmla="*/ 0 w 509"/>
                <a:gd name="T31" fmla="*/ 1623 h 1623"/>
                <a:gd name="T32" fmla="*/ 25 w 509"/>
                <a:gd name="T33" fmla="*/ 1615 h 1623"/>
                <a:gd name="T34" fmla="*/ 48 w 509"/>
                <a:gd name="T35" fmla="*/ 1600 h 1623"/>
                <a:gd name="T36" fmla="*/ 70 w 509"/>
                <a:gd name="T37" fmla="*/ 1577 h 1623"/>
                <a:gd name="T38" fmla="*/ 87 w 509"/>
                <a:gd name="T39" fmla="*/ 1550 h 1623"/>
                <a:gd name="T40" fmla="*/ 102 w 509"/>
                <a:gd name="T41" fmla="*/ 1521 h 1623"/>
                <a:gd name="T42" fmla="*/ 116 w 509"/>
                <a:gd name="T43" fmla="*/ 1490 h 1623"/>
                <a:gd name="T44" fmla="*/ 127 w 509"/>
                <a:gd name="T45" fmla="*/ 1459 h 1623"/>
                <a:gd name="T46" fmla="*/ 135 w 509"/>
                <a:gd name="T47" fmla="*/ 1434 h 1623"/>
                <a:gd name="T48" fmla="*/ 141 w 509"/>
                <a:gd name="T49" fmla="*/ 1413 h 1623"/>
                <a:gd name="T50" fmla="*/ 144 w 509"/>
                <a:gd name="T51" fmla="*/ 1398 h 1623"/>
                <a:gd name="T52" fmla="*/ 144 w 509"/>
                <a:gd name="T53" fmla="*/ 1394 h 1623"/>
                <a:gd name="T54" fmla="*/ 421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421" y="0"/>
                  </a:moveTo>
                  <a:lnTo>
                    <a:pt x="509" y="0"/>
                  </a:lnTo>
                  <a:lnTo>
                    <a:pt x="358" y="1271"/>
                  </a:lnTo>
                  <a:lnTo>
                    <a:pt x="346" y="1350"/>
                  </a:lnTo>
                  <a:lnTo>
                    <a:pt x="335" y="1415"/>
                  </a:lnTo>
                  <a:lnTo>
                    <a:pt x="323" y="1471"/>
                  </a:lnTo>
                  <a:lnTo>
                    <a:pt x="313" y="1515"/>
                  </a:lnTo>
                  <a:lnTo>
                    <a:pt x="302" y="1550"/>
                  </a:lnTo>
                  <a:lnTo>
                    <a:pt x="292" y="1575"/>
                  </a:lnTo>
                  <a:lnTo>
                    <a:pt x="285" y="1594"/>
                  </a:lnTo>
                  <a:lnTo>
                    <a:pt x="277" y="1607"/>
                  </a:lnTo>
                  <a:lnTo>
                    <a:pt x="269" y="1617"/>
                  </a:lnTo>
                  <a:lnTo>
                    <a:pt x="265" y="1621"/>
                  </a:lnTo>
                  <a:lnTo>
                    <a:pt x="262" y="1623"/>
                  </a:lnTo>
                  <a:lnTo>
                    <a:pt x="262" y="1623"/>
                  </a:lnTo>
                  <a:lnTo>
                    <a:pt x="0" y="1623"/>
                  </a:lnTo>
                  <a:lnTo>
                    <a:pt x="25" y="1615"/>
                  </a:lnTo>
                  <a:lnTo>
                    <a:pt x="48" y="1600"/>
                  </a:lnTo>
                  <a:lnTo>
                    <a:pt x="70" y="1577"/>
                  </a:lnTo>
                  <a:lnTo>
                    <a:pt x="87" y="1550"/>
                  </a:lnTo>
                  <a:lnTo>
                    <a:pt x="102" y="1521"/>
                  </a:lnTo>
                  <a:lnTo>
                    <a:pt x="116" y="1490"/>
                  </a:lnTo>
                  <a:lnTo>
                    <a:pt x="127" y="1459"/>
                  </a:lnTo>
                  <a:lnTo>
                    <a:pt x="135" y="1434"/>
                  </a:lnTo>
                  <a:lnTo>
                    <a:pt x="141" y="1413"/>
                  </a:lnTo>
                  <a:lnTo>
                    <a:pt x="144" y="1398"/>
                  </a:lnTo>
                  <a:lnTo>
                    <a:pt x="144" y="1394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C046BE30-5DF4-6D4F-B066-D147B813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47" y="2886204"/>
              <a:ext cx="550853" cy="846080"/>
            </a:xfrm>
            <a:custGeom>
              <a:avLst/>
              <a:gdLst>
                <a:gd name="T0" fmla="*/ 0 w 459"/>
                <a:gd name="T1" fmla="*/ 0 h 705"/>
                <a:gd name="T2" fmla="*/ 176 w 459"/>
                <a:gd name="T3" fmla="*/ 0 h 705"/>
                <a:gd name="T4" fmla="*/ 178 w 459"/>
                <a:gd name="T5" fmla="*/ 2 h 705"/>
                <a:gd name="T6" fmla="*/ 186 w 459"/>
                <a:gd name="T7" fmla="*/ 2 h 705"/>
                <a:gd name="T8" fmla="*/ 197 w 459"/>
                <a:gd name="T9" fmla="*/ 4 h 705"/>
                <a:gd name="T10" fmla="*/ 213 w 459"/>
                <a:gd name="T11" fmla="*/ 8 h 705"/>
                <a:gd name="T12" fmla="*/ 232 w 459"/>
                <a:gd name="T13" fmla="*/ 15 h 705"/>
                <a:gd name="T14" fmla="*/ 251 w 459"/>
                <a:gd name="T15" fmla="*/ 27 h 705"/>
                <a:gd name="T16" fmla="*/ 270 w 459"/>
                <a:gd name="T17" fmla="*/ 40 h 705"/>
                <a:gd name="T18" fmla="*/ 290 w 459"/>
                <a:gd name="T19" fmla="*/ 61 h 705"/>
                <a:gd name="T20" fmla="*/ 307 w 459"/>
                <a:gd name="T21" fmla="*/ 86 h 705"/>
                <a:gd name="T22" fmla="*/ 322 w 459"/>
                <a:gd name="T23" fmla="*/ 119 h 705"/>
                <a:gd name="T24" fmla="*/ 334 w 459"/>
                <a:gd name="T25" fmla="*/ 157 h 705"/>
                <a:gd name="T26" fmla="*/ 343 w 459"/>
                <a:gd name="T27" fmla="*/ 203 h 705"/>
                <a:gd name="T28" fmla="*/ 345 w 459"/>
                <a:gd name="T29" fmla="*/ 259 h 705"/>
                <a:gd name="T30" fmla="*/ 345 w 459"/>
                <a:gd name="T31" fmla="*/ 311 h 705"/>
                <a:gd name="T32" fmla="*/ 343 w 459"/>
                <a:gd name="T33" fmla="*/ 361 h 705"/>
                <a:gd name="T34" fmla="*/ 341 w 459"/>
                <a:gd name="T35" fmla="*/ 411 h 705"/>
                <a:gd name="T36" fmla="*/ 340 w 459"/>
                <a:gd name="T37" fmla="*/ 459 h 705"/>
                <a:gd name="T38" fmla="*/ 340 w 459"/>
                <a:gd name="T39" fmla="*/ 505 h 705"/>
                <a:gd name="T40" fmla="*/ 341 w 459"/>
                <a:gd name="T41" fmla="*/ 547 h 705"/>
                <a:gd name="T42" fmla="*/ 347 w 459"/>
                <a:gd name="T43" fmla="*/ 586 h 705"/>
                <a:gd name="T44" fmla="*/ 353 w 459"/>
                <a:gd name="T45" fmla="*/ 620 h 705"/>
                <a:gd name="T46" fmla="*/ 364 w 459"/>
                <a:gd name="T47" fmla="*/ 649 h 705"/>
                <a:gd name="T48" fmla="*/ 380 w 459"/>
                <a:gd name="T49" fmla="*/ 672 h 705"/>
                <a:gd name="T50" fmla="*/ 401 w 459"/>
                <a:gd name="T51" fmla="*/ 691 h 705"/>
                <a:gd name="T52" fmla="*/ 426 w 459"/>
                <a:gd name="T53" fmla="*/ 701 h 705"/>
                <a:gd name="T54" fmla="*/ 459 w 459"/>
                <a:gd name="T55" fmla="*/ 705 h 705"/>
                <a:gd name="T56" fmla="*/ 197 w 459"/>
                <a:gd name="T57" fmla="*/ 705 h 705"/>
                <a:gd name="T58" fmla="*/ 194 w 459"/>
                <a:gd name="T59" fmla="*/ 705 h 705"/>
                <a:gd name="T60" fmla="*/ 184 w 459"/>
                <a:gd name="T61" fmla="*/ 703 h 705"/>
                <a:gd name="T62" fmla="*/ 171 w 459"/>
                <a:gd name="T63" fmla="*/ 699 h 705"/>
                <a:gd name="T64" fmla="*/ 151 w 459"/>
                <a:gd name="T65" fmla="*/ 695 h 705"/>
                <a:gd name="T66" fmla="*/ 132 w 459"/>
                <a:gd name="T67" fmla="*/ 687 h 705"/>
                <a:gd name="T68" fmla="*/ 109 w 459"/>
                <a:gd name="T69" fmla="*/ 676 h 705"/>
                <a:gd name="T70" fmla="*/ 86 w 459"/>
                <a:gd name="T71" fmla="*/ 662 h 705"/>
                <a:gd name="T72" fmla="*/ 65 w 459"/>
                <a:gd name="T73" fmla="*/ 645 h 705"/>
                <a:gd name="T74" fmla="*/ 44 w 459"/>
                <a:gd name="T75" fmla="*/ 622 h 705"/>
                <a:gd name="T76" fmla="*/ 26 w 459"/>
                <a:gd name="T77" fmla="*/ 595 h 705"/>
                <a:gd name="T78" fmla="*/ 13 w 459"/>
                <a:gd name="T79" fmla="*/ 562 h 705"/>
                <a:gd name="T80" fmla="*/ 3 w 459"/>
                <a:gd name="T81" fmla="*/ 524 h 705"/>
                <a:gd name="T82" fmla="*/ 0 w 459"/>
                <a:gd name="T83" fmla="*/ 480 h 705"/>
                <a:gd name="T84" fmla="*/ 0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0" y="0"/>
                  </a:moveTo>
                  <a:lnTo>
                    <a:pt x="176" y="0"/>
                  </a:lnTo>
                  <a:lnTo>
                    <a:pt x="178" y="2"/>
                  </a:lnTo>
                  <a:lnTo>
                    <a:pt x="186" y="2"/>
                  </a:lnTo>
                  <a:lnTo>
                    <a:pt x="197" y="4"/>
                  </a:lnTo>
                  <a:lnTo>
                    <a:pt x="213" y="8"/>
                  </a:lnTo>
                  <a:lnTo>
                    <a:pt x="232" y="15"/>
                  </a:lnTo>
                  <a:lnTo>
                    <a:pt x="251" y="27"/>
                  </a:lnTo>
                  <a:lnTo>
                    <a:pt x="270" y="40"/>
                  </a:lnTo>
                  <a:lnTo>
                    <a:pt x="290" y="61"/>
                  </a:lnTo>
                  <a:lnTo>
                    <a:pt x="307" y="86"/>
                  </a:lnTo>
                  <a:lnTo>
                    <a:pt x="322" y="119"/>
                  </a:lnTo>
                  <a:lnTo>
                    <a:pt x="334" y="157"/>
                  </a:lnTo>
                  <a:lnTo>
                    <a:pt x="343" y="203"/>
                  </a:lnTo>
                  <a:lnTo>
                    <a:pt x="345" y="259"/>
                  </a:lnTo>
                  <a:lnTo>
                    <a:pt x="345" y="311"/>
                  </a:lnTo>
                  <a:lnTo>
                    <a:pt x="343" y="361"/>
                  </a:lnTo>
                  <a:lnTo>
                    <a:pt x="341" y="411"/>
                  </a:lnTo>
                  <a:lnTo>
                    <a:pt x="340" y="459"/>
                  </a:lnTo>
                  <a:lnTo>
                    <a:pt x="340" y="505"/>
                  </a:lnTo>
                  <a:lnTo>
                    <a:pt x="341" y="547"/>
                  </a:lnTo>
                  <a:lnTo>
                    <a:pt x="347" y="586"/>
                  </a:lnTo>
                  <a:lnTo>
                    <a:pt x="353" y="620"/>
                  </a:lnTo>
                  <a:lnTo>
                    <a:pt x="364" y="649"/>
                  </a:lnTo>
                  <a:lnTo>
                    <a:pt x="380" y="672"/>
                  </a:lnTo>
                  <a:lnTo>
                    <a:pt x="401" y="691"/>
                  </a:lnTo>
                  <a:lnTo>
                    <a:pt x="426" y="701"/>
                  </a:lnTo>
                  <a:lnTo>
                    <a:pt x="459" y="705"/>
                  </a:lnTo>
                  <a:lnTo>
                    <a:pt x="197" y="705"/>
                  </a:lnTo>
                  <a:lnTo>
                    <a:pt x="194" y="705"/>
                  </a:lnTo>
                  <a:lnTo>
                    <a:pt x="184" y="703"/>
                  </a:lnTo>
                  <a:lnTo>
                    <a:pt x="171" y="699"/>
                  </a:lnTo>
                  <a:lnTo>
                    <a:pt x="151" y="695"/>
                  </a:lnTo>
                  <a:lnTo>
                    <a:pt x="132" y="687"/>
                  </a:lnTo>
                  <a:lnTo>
                    <a:pt x="109" y="676"/>
                  </a:lnTo>
                  <a:lnTo>
                    <a:pt x="86" y="662"/>
                  </a:lnTo>
                  <a:lnTo>
                    <a:pt x="65" y="645"/>
                  </a:lnTo>
                  <a:lnTo>
                    <a:pt x="44" y="622"/>
                  </a:lnTo>
                  <a:lnTo>
                    <a:pt x="26" y="595"/>
                  </a:lnTo>
                  <a:lnTo>
                    <a:pt x="13" y="562"/>
                  </a:lnTo>
                  <a:lnTo>
                    <a:pt x="3" y="524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CDBA9B84-2BB3-6C44-9AAD-7BF2C0EA7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058" y="2886204"/>
              <a:ext cx="1164109" cy="1407732"/>
            </a:xfrm>
            <a:custGeom>
              <a:avLst/>
              <a:gdLst>
                <a:gd name="T0" fmla="*/ 577 w 970"/>
                <a:gd name="T1" fmla="*/ 0 h 1173"/>
                <a:gd name="T2" fmla="*/ 970 w 970"/>
                <a:gd name="T3" fmla="*/ 0 h 1173"/>
                <a:gd name="T4" fmla="*/ 966 w 970"/>
                <a:gd name="T5" fmla="*/ 6 h 1173"/>
                <a:gd name="T6" fmla="*/ 959 w 970"/>
                <a:gd name="T7" fmla="*/ 17 h 1173"/>
                <a:gd name="T8" fmla="*/ 945 w 970"/>
                <a:gd name="T9" fmla="*/ 38 h 1173"/>
                <a:gd name="T10" fmla="*/ 930 w 970"/>
                <a:gd name="T11" fmla="*/ 65 h 1173"/>
                <a:gd name="T12" fmla="*/ 911 w 970"/>
                <a:gd name="T13" fmla="*/ 102 h 1173"/>
                <a:gd name="T14" fmla="*/ 888 w 970"/>
                <a:gd name="T15" fmla="*/ 148 h 1173"/>
                <a:gd name="T16" fmla="*/ 865 w 970"/>
                <a:gd name="T17" fmla="*/ 200 h 1173"/>
                <a:gd name="T18" fmla="*/ 842 w 970"/>
                <a:gd name="T19" fmla="*/ 261 h 1173"/>
                <a:gd name="T20" fmla="*/ 819 w 970"/>
                <a:gd name="T21" fmla="*/ 330 h 1173"/>
                <a:gd name="T22" fmla="*/ 795 w 970"/>
                <a:gd name="T23" fmla="*/ 407 h 1173"/>
                <a:gd name="T24" fmla="*/ 774 w 970"/>
                <a:gd name="T25" fmla="*/ 491 h 1173"/>
                <a:gd name="T26" fmla="*/ 757 w 970"/>
                <a:gd name="T27" fmla="*/ 586 h 1173"/>
                <a:gd name="T28" fmla="*/ 742 w 970"/>
                <a:gd name="T29" fmla="*/ 687 h 1173"/>
                <a:gd name="T30" fmla="*/ 730 w 970"/>
                <a:gd name="T31" fmla="*/ 797 h 1173"/>
                <a:gd name="T32" fmla="*/ 724 w 970"/>
                <a:gd name="T33" fmla="*/ 914 h 1173"/>
                <a:gd name="T34" fmla="*/ 723 w 970"/>
                <a:gd name="T35" fmla="*/ 1039 h 1173"/>
                <a:gd name="T36" fmla="*/ 728 w 970"/>
                <a:gd name="T37" fmla="*/ 1173 h 1173"/>
                <a:gd name="T38" fmla="*/ 0 w 970"/>
                <a:gd name="T39" fmla="*/ 1173 h 1173"/>
                <a:gd name="T40" fmla="*/ 2 w 970"/>
                <a:gd name="T41" fmla="*/ 1167 h 1173"/>
                <a:gd name="T42" fmla="*/ 4 w 970"/>
                <a:gd name="T43" fmla="*/ 1148 h 1173"/>
                <a:gd name="T44" fmla="*/ 10 w 970"/>
                <a:gd name="T45" fmla="*/ 1121 h 1173"/>
                <a:gd name="T46" fmla="*/ 18 w 970"/>
                <a:gd name="T47" fmla="*/ 1083 h 1173"/>
                <a:gd name="T48" fmla="*/ 29 w 970"/>
                <a:gd name="T49" fmla="*/ 1039 h 1173"/>
                <a:gd name="T50" fmla="*/ 41 w 970"/>
                <a:gd name="T51" fmla="*/ 985 h 1173"/>
                <a:gd name="T52" fmla="*/ 56 w 970"/>
                <a:gd name="T53" fmla="*/ 925 h 1173"/>
                <a:gd name="T54" fmla="*/ 75 w 970"/>
                <a:gd name="T55" fmla="*/ 860 h 1173"/>
                <a:gd name="T56" fmla="*/ 96 w 970"/>
                <a:gd name="T57" fmla="*/ 789 h 1173"/>
                <a:gd name="T58" fmla="*/ 121 w 970"/>
                <a:gd name="T59" fmla="*/ 716 h 1173"/>
                <a:gd name="T60" fmla="*/ 150 w 970"/>
                <a:gd name="T61" fmla="*/ 639 h 1173"/>
                <a:gd name="T62" fmla="*/ 181 w 970"/>
                <a:gd name="T63" fmla="*/ 562 h 1173"/>
                <a:gd name="T64" fmla="*/ 217 w 970"/>
                <a:gd name="T65" fmla="*/ 484 h 1173"/>
                <a:gd name="T66" fmla="*/ 256 w 970"/>
                <a:gd name="T67" fmla="*/ 405 h 1173"/>
                <a:gd name="T68" fmla="*/ 298 w 970"/>
                <a:gd name="T69" fmla="*/ 330 h 1173"/>
                <a:gd name="T70" fmla="*/ 346 w 970"/>
                <a:gd name="T71" fmla="*/ 255 h 1173"/>
                <a:gd name="T72" fmla="*/ 398 w 970"/>
                <a:gd name="T73" fmla="*/ 184 h 1173"/>
                <a:gd name="T74" fmla="*/ 452 w 970"/>
                <a:gd name="T75" fmla="*/ 117 h 1173"/>
                <a:gd name="T76" fmla="*/ 513 w 970"/>
                <a:gd name="T77" fmla="*/ 56 h 1173"/>
                <a:gd name="T78" fmla="*/ 577 w 970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0" h="1173">
                  <a:moveTo>
                    <a:pt x="577" y="0"/>
                  </a:moveTo>
                  <a:lnTo>
                    <a:pt x="970" y="0"/>
                  </a:lnTo>
                  <a:lnTo>
                    <a:pt x="966" y="6"/>
                  </a:lnTo>
                  <a:lnTo>
                    <a:pt x="959" y="17"/>
                  </a:lnTo>
                  <a:lnTo>
                    <a:pt x="945" y="38"/>
                  </a:lnTo>
                  <a:lnTo>
                    <a:pt x="930" y="65"/>
                  </a:lnTo>
                  <a:lnTo>
                    <a:pt x="911" y="102"/>
                  </a:lnTo>
                  <a:lnTo>
                    <a:pt x="888" y="148"/>
                  </a:lnTo>
                  <a:lnTo>
                    <a:pt x="865" y="200"/>
                  </a:lnTo>
                  <a:lnTo>
                    <a:pt x="842" y="261"/>
                  </a:lnTo>
                  <a:lnTo>
                    <a:pt x="819" y="330"/>
                  </a:lnTo>
                  <a:lnTo>
                    <a:pt x="795" y="407"/>
                  </a:lnTo>
                  <a:lnTo>
                    <a:pt x="774" y="491"/>
                  </a:lnTo>
                  <a:lnTo>
                    <a:pt x="757" y="586"/>
                  </a:lnTo>
                  <a:lnTo>
                    <a:pt x="742" y="687"/>
                  </a:lnTo>
                  <a:lnTo>
                    <a:pt x="730" y="797"/>
                  </a:lnTo>
                  <a:lnTo>
                    <a:pt x="724" y="914"/>
                  </a:lnTo>
                  <a:lnTo>
                    <a:pt x="723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4" y="1148"/>
                  </a:lnTo>
                  <a:lnTo>
                    <a:pt x="10" y="1121"/>
                  </a:lnTo>
                  <a:lnTo>
                    <a:pt x="18" y="1083"/>
                  </a:lnTo>
                  <a:lnTo>
                    <a:pt x="29" y="1039"/>
                  </a:lnTo>
                  <a:lnTo>
                    <a:pt x="41" y="985"/>
                  </a:lnTo>
                  <a:lnTo>
                    <a:pt x="56" y="925"/>
                  </a:lnTo>
                  <a:lnTo>
                    <a:pt x="75" y="860"/>
                  </a:lnTo>
                  <a:lnTo>
                    <a:pt x="96" y="789"/>
                  </a:lnTo>
                  <a:lnTo>
                    <a:pt x="121" y="716"/>
                  </a:lnTo>
                  <a:lnTo>
                    <a:pt x="150" y="639"/>
                  </a:lnTo>
                  <a:lnTo>
                    <a:pt x="181" y="562"/>
                  </a:lnTo>
                  <a:lnTo>
                    <a:pt x="217" y="484"/>
                  </a:lnTo>
                  <a:lnTo>
                    <a:pt x="256" y="405"/>
                  </a:lnTo>
                  <a:lnTo>
                    <a:pt x="298" y="330"/>
                  </a:lnTo>
                  <a:lnTo>
                    <a:pt x="346" y="255"/>
                  </a:lnTo>
                  <a:lnTo>
                    <a:pt x="398" y="184"/>
                  </a:lnTo>
                  <a:lnTo>
                    <a:pt x="452" y="117"/>
                  </a:lnTo>
                  <a:lnTo>
                    <a:pt x="513" y="5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4930035-5D14-9843-BC55-57CEAD3CC468}"/>
              </a:ext>
            </a:extLst>
          </p:cNvPr>
          <p:cNvGrpSpPr/>
          <p:nvPr/>
        </p:nvGrpSpPr>
        <p:grpSpPr>
          <a:xfrm>
            <a:off x="6538635" y="1718984"/>
            <a:ext cx="2014990" cy="3177898"/>
            <a:chOff x="6511106" y="1784501"/>
            <a:chExt cx="2014990" cy="3177898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9B0B3BD9-9466-8E45-9E2B-00A064526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17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D0F2AF1E-7CD4-F149-BC22-F37D85F0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06" y="1784501"/>
              <a:ext cx="610858" cy="1947782"/>
            </a:xfrm>
            <a:custGeom>
              <a:avLst/>
              <a:gdLst>
                <a:gd name="T0" fmla="*/ 0 w 509"/>
                <a:gd name="T1" fmla="*/ 0 h 1623"/>
                <a:gd name="T2" fmla="*/ 89 w 509"/>
                <a:gd name="T3" fmla="*/ 0 h 1623"/>
                <a:gd name="T4" fmla="*/ 365 w 509"/>
                <a:gd name="T5" fmla="*/ 1394 h 1623"/>
                <a:gd name="T6" fmla="*/ 365 w 509"/>
                <a:gd name="T7" fmla="*/ 1398 h 1623"/>
                <a:gd name="T8" fmla="*/ 369 w 509"/>
                <a:gd name="T9" fmla="*/ 1413 h 1623"/>
                <a:gd name="T10" fmla="*/ 375 w 509"/>
                <a:gd name="T11" fmla="*/ 1434 h 1623"/>
                <a:gd name="T12" fmla="*/ 383 w 509"/>
                <a:gd name="T13" fmla="*/ 1459 h 1623"/>
                <a:gd name="T14" fmla="*/ 394 w 509"/>
                <a:gd name="T15" fmla="*/ 1490 h 1623"/>
                <a:gd name="T16" fmla="*/ 408 w 509"/>
                <a:gd name="T17" fmla="*/ 1521 h 1623"/>
                <a:gd name="T18" fmla="*/ 423 w 509"/>
                <a:gd name="T19" fmla="*/ 1550 h 1623"/>
                <a:gd name="T20" fmla="*/ 440 w 509"/>
                <a:gd name="T21" fmla="*/ 1577 h 1623"/>
                <a:gd name="T22" fmla="*/ 461 w 509"/>
                <a:gd name="T23" fmla="*/ 1600 h 1623"/>
                <a:gd name="T24" fmla="*/ 484 w 509"/>
                <a:gd name="T25" fmla="*/ 1615 h 1623"/>
                <a:gd name="T26" fmla="*/ 509 w 509"/>
                <a:gd name="T27" fmla="*/ 1623 h 1623"/>
                <a:gd name="T28" fmla="*/ 248 w 509"/>
                <a:gd name="T29" fmla="*/ 1623 h 1623"/>
                <a:gd name="T30" fmla="*/ 246 w 509"/>
                <a:gd name="T31" fmla="*/ 1623 h 1623"/>
                <a:gd name="T32" fmla="*/ 244 w 509"/>
                <a:gd name="T33" fmla="*/ 1621 h 1623"/>
                <a:gd name="T34" fmla="*/ 239 w 509"/>
                <a:gd name="T35" fmla="*/ 1617 h 1623"/>
                <a:gd name="T36" fmla="*/ 233 w 509"/>
                <a:gd name="T37" fmla="*/ 1607 h 1623"/>
                <a:gd name="T38" fmla="*/ 225 w 509"/>
                <a:gd name="T39" fmla="*/ 1594 h 1623"/>
                <a:gd name="T40" fmla="*/ 217 w 509"/>
                <a:gd name="T41" fmla="*/ 1575 h 1623"/>
                <a:gd name="T42" fmla="*/ 208 w 509"/>
                <a:gd name="T43" fmla="*/ 1550 h 1623"/>
                <a:gd name="T44" fmla="*/ 196 w 509"/>
                <a:gd name="T45" fmla="*/ 1515 h 1623"/>
                <a:gd name="T46" fmla="*/ 187 w 509"/>
                <a:gd name="T47" fmla="*/ 1471 h 1623"/>
                <a:gd name="T48" fmla="*/ 175 w 509"/>
                <a:gd name="T49" fmla="*/ 1415 h 1623"/>
                <a:gd name="T50" fmla="*/ 164 w 509"/>
                <a:gd name="T51" fmla="*/ 1350 h 1623"/>
                <a:gd name="T52" fmla="*/ 152 w 509"/>
                <a:gd name="T53" fmla="*/ 1271 h 1623"/>
                <a:gd name="T54" fmla="*/ 0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0" y="0"/>
                  </a:moveTo>
                  <a:lnTo>
                    <a:pt x="89" y="0"/>
                  </a:lnTo>
                  <a:lnTo>
                    <a:pt x="365" y="1394"/>
                  </a:lnTo>
                  <a:lnTo>
                    <a:pt x="365" y="1398"/>
                  </a:lnTo>
                  <a:lnTo>
                    <a:pt x="369" y="1413"/>
                  </a:lnTo>
                  <a:lnTo>
                    <a:pt x="375" y="1434"/>
                  </a:lnTo>
                  <a:lnTo>
                    <a:pt x="383" y="1459"/>
                  </a:lnTo>
                  <a:lnTo>
                    <a:pt x="394" y="1490"/>
                  </a:lnTo>
                  <a:lnTo>
                    <a:pt x="408" y="1521"/>
                  </a:lnTo>
                  <a:lnTo>
                    <a:pt x="423" y="1550"/>
                  </a:lnTo>
                  <a:lnTo>
                    <a:pt x="440" y="1577"/>
                  </a:lnTo>
                  <a:lnTo>
                    <a:pt x="461" y="1600"/>
                  </a:lnTo>
                  <a:lnTo>
                    <a:pt x="484" y="1615"/>
                  </a:lnTo>
                  <a:lnTo>
                    <a:pt x="509" y="1623"/>
                  </a:lnTo>
                  <a:lnTo>
                    <a:pt x="248" y="1623"/>
                  </a:lnTo>
                  <a:lnTo>
                    <a:pt x="246" y="1623"/>
                  </a:lnTo>
                  <a:lnTo>
                    <a:pt x="244" y="1621"/>
                  </a:lnTo>
                  <a:lnTo>
                    <a:pt x="239" y="1617"/>
                  </a:lnTo>
                  <a:lnTo>
                    <a:pt x="233" y="1607"/>
                  </a:lnTo>
                  <a:lnTo>
                    <a:pt x="225" y="1594"/>
                  </a:lnTo>
                  <a:lnTo>
                    <a:pt x="217" y="1575"/>
                  </a:lnTo>
                  <a:lnTo>
                    <a:pt x="208" y="1550"/>
                  </a:lnTo>
                  <a:lnTo>
                    <a:pt x="196" y="1515"/>
                  </a:lnTo>
                  <a:lnTo>
                    <a:pt x="187" y="1471"/>
                  </a:lnTo>
                  <a:lnTo>
                    <a:pt x="175" y="1415"/>
                  </a:lnTo>
                  <a:lnTo>
                    <a:pt x="164" y="1350"/>
                  </a:lnTo>
                  <a:lnTo>
                    <a:pt x="152" y="1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23005AE4-CE33-3446-BA13-8BF027606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34" y="2886204"/>
              <a:ext cx="550853" cy="846080"/>
            </a:xfrm>
            <a:custGeom>
              <a:avLst/>
              <a:gdLst>
                <a:gd name="T0" fmla="*/ 283 w 459"/>
                <a:gd name="T1" fmla="*/ 0 h 705"/>
                <a:gd name="T2" fmla="*/ 459 w 459"/>
                <a:gd name="T3" fmla="*/ 0 h 705"/>
                <a:gd name="T4" fmla="*/ 459 w 459"/>
                <a:gd name="T5" fmla="*/ 480 h 705"/>
                <a:gd name="T6" fmla="*/ 455 w 459"/>
                <a:gd name="T7" fmla="*/ 524 h 705"/>
                <a:gd name="T8" fmla="*/ 446 w 459"/>
                <a:gd name="T9" fmla="*/ 562 h 705"/>
                <a:gd name="T10" fmla="*/ 432 w 459"/>
                <a:gd name="T11" fmla="*/ 595 h 705"/>
                <a:gd name="T12" fmla="*/ 415 w 459"/>
                <a:gd name="T13" fmla="*/ 622 h 705"/>
                <a:gd name="T14" fmla="*/ 394 w 459"/>
                <a:gd name="T15" fmla="*/ 645 h 705"/>
                <a:gd name="T16" fmla="*/ 371 w 459"/>
                <a:gd name="T17" fmla="*/ 662 h 705"/>
                <a:gd name="T18" fmla="*/ 350 w 459"/>
                <a:gd name="T19" fmla="*/ 676 h 705"/>
                <a:gd name="T20" fmla="*/ 327 w 459"/>
                <a:gd name="T21" fmla="*/ 687 h 705"/>
                <a:gd name="T22" fmla="*/ 306 w 459"/>
                <a:gd name="T23" fmla="*/ 695 h 705"/>
                <a:gd name="T24" fmla="*/ 288 w 459"/>
                <a:gd name="T25" fmla="*/ 699 h 705"/>
                <a:gd name="T26" fmla="*/ 275 w 459"/>
                <a:gd name="T27" fmla="*/ 703 h 705"/>
                <a:gd name="T28" fmla="*/ 265 w 459"/>
                <a:gd name="T29" fmla="*/ 705 h 705"/>
                <a:gd name="T30" fmla="*/ 261 w 459"/>
                <a:gd name="T31" fmla="*/ 705 h 705"/>
                <a:gd name="T32" fmla="*/ 0 w 459"/>
                <a:gd name="T33" fmla="*/ 705 h 705"/>
                <a:gd name="T34" fmla="*/ 33 w 459"/>
                <a:gd name="T35" fmla="*/ 701 h 705"/>
                <a:gd name="T36" fmla="*/ 58 w 459"/>
                <a:gd name="T37" fmla="*/ 691 h 705"/>
                <a:gd name="T38" fmla="*/ 79 w 459"/>
                <a:gd name="T39" fmla="*/ 672 h 705"/>
                <a:gd name="T40" fmla="*/ 94 w 459"/>
                <a:gd name="T41" fmla="*/ 649 h 705"/>
                <a:gd name="T42" fmla="*/ 106 w 459"/>
                <a:gd name="T43" fmla="*/ 620 h 705"/>
                <a:gd name="T44" fmla="*/ 112 w 459"/>
                <a:gd name="T45" fmla="*/ 586 h 705"/>
                <a:gd name="T46" fmla="*/ 115 w 459"/>
                <a:gd name="T47" fmla="*/ 547 h 705"/>
                <a:gd name="T48" fmla="*/ 117 w 459"/>
                <a:gd name="T49" fmla="*/ 505 h 705"/>
                <a:gd name="T50" fmla="*/ 117 w 459"/>
                <a:gd name="T51" fmla="*/ 459 h 705"/>
                <a:gd name="T52" fmla="*/ 117 w 459"/>
                <a:gd name="T53" fmla="*/ 411 h 705"/>
                <a:gd name="T54" fmla="*/ 115 w 459"/>
                <a:gd name="T55" fmla="*/ 361 h 705"/>
                <a:gd name="T56" fmla="*/ 114 w 459"/>
                <a:gd name="T57" fmla="*/ 311 h 705"/>
                <a:gd name="T58" fmla="*/ 114 w 459"/>
                <a:gd name="T59" fmla="*/ 259 h 705"/>
                <a:gd name="T60" fmla="*/ 115 w 459"/>
                <a:gd name="T61" fmla="*/ 203 h 705"/>
                <a:gd name="T62" fmla="*/ 123 w 459"/>
                <a:gd name="T63" fmla="*/ 157 h 705"/>
                <a:gd name="T64" fmla="*/ 137 w 459"/>
                <a:gd name="T65" fmla="*/ 119 h 705"/>
                <a:gd name="T66" fmla="*/ 152 w 459"/>
                <a:gd name="T67" fmla="*/ 86 h 705"/>
                <a:gd name="T68" fmla="*/ 169 w 459"/>
                <a:gd name="T69" fmla="*/ 61 h 705"/>
                <a:gd name="T70" fmla="*/ 188 w 459"/>
                <a:gd name="T71" fmla="*/ 40 h 705"/>
                <a:gd name="T72" fmla="*/ 208 w 459"/>
                <a:gd name="T73" fmla="*/ 27 h 705"/>
                <a:gd name="T74" fmla="*/ 227 w 459"/>
                <a:gd name="T75" fmla="*/ 15 h 705"/>
                <a:gd name="T76" fmla="*/ 244 w 459"/>
                <a:gd name="T77" fmla="*/ 8 h 705"/>
                <a:gd name="T78" fmla="*/ 259 w 459"/>
                <a:gd name="T79" fmla="*/ 4 h 705"/>
                <a:gd name="T80" fmla="*/ 273 w 459"/>
                <a:gd name="T81" fmla="*/ 2 h 705"/>
                <a:gd name="T82" fmla="*/ 281 w 459"/>
                <a:gd name="T83" fmla="*/ 2 h 705"/>
                <a:gd name="T84" fmla="*/ 283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283" y="0"/>
                  </a:moveTo>
                  <a:lnTo>
                    <a:pt x="459" y="0"/>
                  </a:lnTo>
                  <a:lnTo>
                    <a:pt x="459" y="480"/>
                  </a:lnTo>
                  <a:lnTo>
                    <a:pt x="455" y="524"/>
                  </a:lnTo>
                  <a:lnTo>
                    <a:pt x="446" y="562"/>
                  </a:lnTo>
                  <a:lnTo>
                    <a:pt x="432" y="595"/>
                  </a:lnTo>
                  <a:lnTo>
                    <a:pt x="415" y="622"/>
                  </a:lnTo>
                  <a:lnTo>
                    <a:pt x="394" y="645"/>
                  </a:lnTo>
                  <a:lnTo>
                    <a:pt x="371" y="662"/>
                  </a:lnTo>
                  <a:lnTo>
                    <a:pt x="350" y="676"/>
                  </a:lnTo>
                  <a:lnTo>
                    <a:pt x="327" y="687"/>
                  </a:lnTo>
                  <a:lnTo>
                    <a:pt x="306" y="695"/>
                  </a:lnTo>
                  <a:lnTo>
                    <a:pt x="288" y="699"/>
                  </a:lnTo>
                  <a:lnTo>
                    <a:pt x="275" y="703"/>
                  </a:lnTo>
                  <a:lnTo>
                    <a:pt x="265" y="705"/>
                  </a:lnTo>
                  <a:lnTo>
                    <a:pt x="261" y="705"/>
                  </a:lnTo>
                  <a:lnTo>
                    <a:pt x="0" y="705"/>
                  </a:lnTo>
                  <a:lnTo>
                    <a:pt x="33" y="701"/>
                  </a:lnTo>
                  <a:lnTo>
                    <a:pt x="58" y="691"/>
                  </a:lnTo>
                  <a:lnTo>
                    <a:pt x="79" y="672"/>
                  </a:lnTo>
                  <a:lnTo>
                    <a:pt x="94" y="649"/>
                  </a:lnTo>
                  <a:lnTo>
                    <a:pt x="106" y="620"/>
                  </a:lnTo>
                  <a:lnTo>
                    <a:pt x="112" y="586"/>
                  </a:lnTo>
                  <a:lnTo>
                    <a:pt x="115" y="547"/>
                  </a:lnTo>
                  <a:lnTo>
                    <a:pt x="117" y="505"/>
                  </a:lnTo>
                  <a:lnTo>
                    <a:pt x="117" y="459"/>
                  </a:lnTo>
                  <a:lnTo>
                    <a:pt x="117" y="411"/>
                  </a:lnTo>
                  <a:lnTo>
                    <a:pt x="115" y="361"/>
                  </a:lnTo>
                  <a:lnTo>
                    <a:pt x="114" y="311"/>
                  </a:lnTo>
                  <a:lnTo>
                    <a:pt x="114" y="259"/>
                  </a:lnTo>
                  <a:lnTo>
                    <a:pt x="115" y="203"/>
                  </a:lnTo>
                  <a:lnTo>
                    <a:pt x="123" y="157"/>
                  </a:lnTo>
                  <a:lnTo>
                    <a:pt x="137" y="119"/>
                  </a:lnTo>
                  <a:lnTo>
                    <a:pt x="152" y="86"/>
                  </a:lnTo>
                  <a:lnTo>
                    <a:pt x="169" y="61"/>
                  </a:lnTo>
                  <a:lnTo>
                    <a:pt x="188" y="40"/>
                  </a:lnTo>
                  <a:lnTo>
                    <a:pt x="208" y="27"/>
                  </a:lnTo>
                  <a:lnTo>
                    <a:pt x="227" y="15"/>
                  </a:lnTo>
                  <a:lnTo>
                    <a:pt x="244" y="8"/>
                  </a:lnTo>
                  <a:lnTo>
                    <a:pt x="259" y="4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B91049FF-47CC-3A48-8C0C-2C91C04F0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366" y="2886204"/>
              <a:ext cx="1161709" cy="1407732"/>
            </a:xfrm>
            <a:custGeom>
              <a:avLst/>
              <a:gdLst>
                <a:gd name="T0" fmla="*/ 0 w 968"/>
                <a:gd name="T1" fmla="*/ 0 h 1173"/>
                <a:gd name="T2" fmla="*/ 393 w 968"/>
                <a:gd name="T3" fmla="*/ 0 h 1173"/>
                <a:gd name="T4" fmla="*/ 457 w 968"/>
                <a:gd name="T5" fmla="*/ 56 h 1173"/>
                <a:gd name="T6" fmla="*/ 516 w 968"/>
                <a:gd name="T7" fmla="*/ 117 h 1173"/>
                <a:gd name="T8" fmla="*/ 572 w 968"/>
                <a:gd name="T9" fmla="*/ 184 h 1173"/>
                <a:gd name="T10" fmla="*/ 624 w 968"/>
                <a:gd name="T11" fmla="*/ 255 h 1173"/>
                <a:gd name="T12" fmla="*/ 670 w 968"/>
                <a:gd name="T13" fmla="*/ 330 h 1173"/>
                <a:gd name="T14" fmla="*/ 714 w 968"/>
                <a:gd name="T15" fmla="*/ 405 h 1173"/>
                <a:gd name="T16" fmla="*/ 752 w 968"/>
                <a:gd name="T17" fmla="*/ 484 h 1173"/>
                <a:gd name="T18" fmla="*/ 789 w 968"/>
                <a:gd name="T19" fmla="*/ 562 h 1173"/>
                <a:gd name="T20" fmla="*/ 820 w 968"/>
                <a:gd name="T21" fmla="*/ 639 h 1173"/>
                <a:gd name="T22" fmla="*/ 848 w 968"/>
                <a:gd name="T23" fmla="*/ 716 h 1173"/>
                <a:gd name="T24" fmla="*/ 873 w 968"/>
                <a:gd name="T25" fmla="*/ 789 h 1173"/>
                <a:gd name="T26" fmla="*/ 895 w 968"/>
                <a:gd name="T27" fmla="*/ 860 h 1173"/>
                <a:gd name="T28" fmla="*/ 912 w 968"/>
                <a:gd name="T29" fmla="*/ 925 h 1173"/>
                <a:gd name="T30" fmla="*/ 929 w 968"/>
                <a:gd name="T31" fmla="*/ 985 h 1173"/>
                <a:gd name="T32" fmla="*/ 941 w 968"/>
                <a:gd name="T33" fmla="*/ 1039 h 1173"/>
                <a:gd name="T34" fmla="*/ 952 w 968"/>
                <a:gd name="T35" fmla="*/ 1083 h 1173"/>
                <a:gd name="T36" fmla="*/ 960 w 968"/>
                <a:gd name="T37" fmla="*/ 1121 h 1173"/>
                <a:gd name="T38" fmla="*/ 964 w 968"/>
                <a:gd name="T39" fmla="*/ 1148 h 1173"/>
                <a:gd name="T40" fmla="*/ 968 w 968"/>
                <a:gd name="T41" fmla="*/ 1167 h 1173"/>
                <a:gd name="T42" fmla="*/ 968 w 968"/>
                <a:gd name="T43" fmla="*/ 1173 h 1173"/>
                <a:gd name="T44" fmla="*/ 242 w 968"/>
                <a:gd name="T45" fmla="*/ 1173 h 1173"/>
                <a:gd name="T46" fmla="*/ 245 w 968"/>
                <a:gd name="T47" fmla="*/ 1039 h 1173"/>
                <a:gd name="T48" fmla="*/ 245 w 968"/>
                <a:gd name="T49" fmla="*/ 914 h 1173"/>
                <a:gd name="T50" fmla="*/ 240 w 968"/>
                <a:gd name="T51" fmla="*/ 797 h 1173"/>
                <a:gd name="T52" fmla="*/ 228 w 968"/>
                <a:gd name="T53" fmla="*/ 687 h 1173"/>
                <a:gd name="T54" fmla="*/ 213 w 968"/>
                <a:gd name="T55" fmla="*/ 586 h 1173"/>
                <a:gd name="T56" fmla="*/ 194 w 968"/>
                <a:gd name="T57" fmla="*/ 491 h 1173"/>
                <a:gd name="T58" fmla="*/ 174 w 968"/>
                <a:gd name="T59" fmla="*/ 407 h 1173"/>
                <a:gd name="T60" fmla="*/ 151 w 968"/>
                <a:gd name="T61" fmla="*/ 330 h 1173"/>
                <a:gd name="T62" fmla="*/ 128 w 968"/>
                <a:gd name="T63" fmla="*/ 261 h 1173"/>
                <a:gd name="T64" fmla="*/ 103 w 968"/>
                <a:gd name="T65" fmla="*/ 200 h 1173"/>
                <a:gd name="T66" fmla="*/ 80 w 968"/>
                <a:gd name="T67" fmla="*/ 148 h 1173"/>
                <a:gd name="T68" fmla="*/ 59 w 968"/>
                <a:gd name="T69" fmla="*/ 102 h 1173"/>
                <a:gd name="T70" fmla="*/ 40 w 968"/>
                <a:gd name="T71" fmla="*/ 65 h 1173"/>
                <a:gd name="T72" fmla="*/ 24 w 968"/>
                <a:gd name="T73" fmla="*/ 38 h 1173"/>
                <a:gd name="T74" fmla="*/ 11 w 968"/>
                <a:gd name="T75" fmla="*/ 17 h 1173"/>
                <a:gd name="T76" fmla="*/ 3 w 968"/>
                <a:gd name="T77" fmla="*/ 6 h 1173"/>
                <a:gd name="T78" fmla="*/ 0 w 968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173">
                  <a:moveTo>
                    <a:pt x="0" y="0"/>
                  </a:moveTo>
                  <a:lnTo>
                    <a:pt x="393" y="0"/>
                  </a:lnTo>
                  <a:lnTo>
                    <a:pt x="457" y="56"/>
                  </a:lnTo>
                  <a:lnTo>
                    <a:pt x="516" y="117"/>
                  </a:lnTo>
                  <a:lnTo>
                    <a:pt x="572" y="184"/>
                  </a:lnTo>
                  <a:lnTo>
                    <a:pt x="624" y="255"/>
                  </a:lnTo>
                  <a:lnTo>
                    <a:pt x="670" y="330"/>
                  </a:lnTo>
                  <a:lnTo>
                    <a:pt x="714" y="405"/>
                  </a:lnTo>
                  <a:lnTo>
                    <a:pt x="752" y="484"/>
                  </a:lnTo>
                  <a:lnTo>
                    <a:pt x="789" y="562"/>
                  </a:lnTo>
                  <a:lnTo>
                    <a:pt x="820" y="639"/>
                  </a:lnTo>
                  <a:lnTo>
                    <a:pt x="848" y="716"/>
                  </a:lnTo>
                  <a:lnTo>
                    <a:pt x="873" y="789"/>
                  </a:lnTo>
                  <a:lnTo>
                    <a:pt x="895" y="860"/>
                  </a:lnTo>
                  <a:lnTo>
                    <a:pt x="912" y="925"/>
                  </a:lnTo>
                  <a:lnTo>
                    <a:pt x="929" y="985"/>
                  </a:lnTo>
                  <a:lnTo>
                    <a:pt x="941" y="1039"/>
                  </a:lnTo>
                  <a:lnTo>
                    <a:pt x="952" y="1083"/>
                  </a:lnTo>
                  <a:lnTo>
                    <a:pt x="960" y="1121"/>
                  </a:lnTo>
                  <a:lnTo>
                    <a:pt x="964" y="1148"/>
                  </a:lnTo>
                  <a:lnTo>
                    <a:pt x="968" y="1167"/>
                  </a:lnTo>
                  <a:lnTo>
                    <a:pt x="968" y="1173"/>
                  </a:lnTo>
                  <a:lnTo>
                    <a:pt x="242" y="1173"/>
                  </a:lnTo>
                  <a:lnTo>
                    <a:pt x="245" y="1039"/>
                  </a:lnTo>
                  <a:lnTo>
                    <a:pt x="245" y="914"/>
                  </a:lnTo>
                  <a:lnTo>
                    <a:pt x="240" y="797"/>
                  </a:lnTo>
                  <a:lnTo>
                    <a:pt x="228" y="687"/>
                  </a:lnTo>
                  <a:lnTo>
                    <a:pt x="213" y="586"/>
                  </a:lnTo>
                  <a:lnTo>
                    <a:pt x="194" y="491"/>
                  </a:lnTo>
                  <a:lnTo>
                    <a:pt x="174" y="407"/>
                  </a:lnTo>
                  <a:lnTo>
                    <a:pt x="151" y="330"/>
                  </a:lnTo>
                  <a:lnTo>
                    <a:pt x="128" y="261"/>
                  </a:lnTo>
                  <a:lnTo>
                    <a:pt x="103" y="200"/>
                  </a:lnTo>
                  <a:lnTo>
                    <a:pt x="80" y="148"/>
                  </a:lnTo>
                  <a:lnTo>
                    <a:pt x="59" y="102"/>
                  </a:lnTo>
                  <a:lnTo>
                    <a:pt x="40" y="65"/>
                  </a:lnTo>
                  <a:lnTo>
                    <a:pt x="24" y="38"/>
                  </a:lnTo>
                  <a:lnTo>
                    <a:pt x="11" y="17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04306E4C-6348-104F-9AC2-908BBF0AE8D4}"/>
              </a:ext>
            </a:extLst>
          </p:cNvPr>
          <p:cNvSpPr/>
          <p:nvPr/>
        </p:nvSpPr>
        <p:spPr>
          <a:xfrm>
            <a:off x="4291733" y="1442393"/>
            <a:ext cx="3605358" cy="60182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ელემენტი </a:t>
            </a:r>
            <a:r>
              <a:rPr lang="ka-G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#5</a:t>
            </a:r>
            <a:endParaRPr lang="en-IN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017DAF7-2B42-A041-AB82-699578EC5C62}"/>
              </a:ext>
            </a:extLst>
          </p:cNvPr>
          <p:cNvGrpSpPr/>
          <p:nvPr/>
        </p:nvGrpSpPr>
        <p:grpSpPr>
          <a:xfrm>
            <a:off x="2213866" y="4181378"/>
            <a:ext cx="385026" cy="320346"/>
            <a:chOff x="2001838" y="4022726"/>
            <a:chExt cx="5207000" cy="433228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9" name="Freeform 85">
              <a:extLst>
                <a:ext uri="{FF2B5EF4-FFF2-40B4-BE49-F238E27FC236}">
                  <a16:creationId xmlns:a16="http://schemas.microsoft.com/office/drawing/2014/main" xmlns="" id="{E55C0818-0ECA-F24E-A369-C991B3999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838" y="4672013"/>
              <a:ext cx="5207000" cy="3683000"/>
            </a:xfrm>
            <a:custGeom>
              <a:avLst/>
              <a:gdLst>
                <a:gd name="T0" fmla="*/ 374 w 6560"/>
                <a:gd name="T1" fmla="*/ 278 h 4639"/>
                <a:gd name="T2" fmla="*/ 314 w 6560"/>
                <a:gd name="T3" fmla="*/ 314 h 4639"/>
                <a:gd name="T4" fmla="*/ 279 w 6560"/>
                <a:gd name="T5" fmla="*/ 373 h 4639"/>
                <a:gd name="T6" fmla="*/ 273 w 6560"/>
                <a:gd name="T7" fmla="*/ 4230 h 4639"/>
                <a:gd name="T8" fmla="*/ 292 w 6560"/>
                <a:gd name="T9" fmla="*/ 4299 h 4639"/>
                <a:gd name="T10" fmla="*/ 340 w 6560"/>
                <a:gd name="T11" fmla="*/ 4349 h 4639"/>
                <a:gd name="T12" fmla="*/ 410 w 6560"/>
                <a:gd name="T13" fmla="*/ 4367 h 4639"/>
                <a:gd name="T14" fmla="*/ 6186 w 6560"/>
                <a:gd name="T15" fmla="*/ 4361 h 4639"/>
                <a:gd name="T16" fmla="*/ 6246 w 6560"/>
                <a:gd name="T17" fmla="*/ 4327 h 4639"/>
                <a:gd name="T18" fmla="*/ 6281 w 6560"/>
                <a:gd name="T19" fmla="*/ 4268 h 4639"/>
                <a:gd name="T20" fmla="*/ 6285 w 6560"/>
                <a:gd name="T21" fmla="*/ 409 h 4639"/>
                <a:gd name="T22" fmla="*/ 6268 w 6560"/>
                <a:gd name="T23" fmla="*/ 341 h 4639"/>
                <a:gd name="T24" fmla="*/ 6218 w 6560"/>
                <a:gd name="T25" fmla="*/ 292 h 4639"/>
                <a:gd name="T26" fmla="*/ 6150 w 6560"/>
                <a:gd name="T27" fmla="*/ 274 h 4639"/>
                <a:gd name="T28" fmla="*/ 410 w 6560"/>
                <a:gd name="T29" fmla="*/ 0 h 4639"/>
                <a:gd name="T30" fmla="*/ 6216 w 6560"/>
                <a:gd name="T31" fmla="*/ 6 h 4639"/>
                <a:gd name="T32" fmla="*/ 6337 w 6560"/>
                <a:gd name="T33" fmla="*/ 45 h 4639"/>
                <a:gd name="T34" fmla="*/ 6439 w 6560"/>
                <a:gd name="T35" fmla="*/ 121 h 4639"/>
                <a:gd name="T36" fmla="*/ 6514 w 6560"/>
                <a:gd name="T37" fmla="*/ 222 h 4639"/>
                <a:gd name="T38" fmla="*/ 6554 w 6560"/>
                <a:gd name="T39" fmla="*/ 343 h 4639"/>
                <a:gd name="T40" fmla="*/ 6560 w 6560"/>
                <a:gd name="T41" fmla="*/ 4230 h 4639"/>
                <a:gd name="T42" fmla="*/ 6538 w 6560"/>
                <a:gd name="T43" fmla="*/ 4359 h 4639"/>
                <a:gd name="T44" fmla="*/ 6480 w 6560"/>
                <a:gd name="T45" fmla="*/ 4472 h 4639"/>
                <a:gd name="T46" fmla="*/ 6391 w 6560"/>
                <a:gd name="T47" fmla="*/ 4562 h 4639"/>
                <a:gd name="T48" fmla="*/ 6279 w 6560"/>
                <a:gd name="T49" fmla="*/ 4619 h 4639"/>
                <a:gd name="T50" fmla="*/ 6150 w 6560"/>
                <a:gd name="T51" fmla="*/ 4639 h 4639"/>
                <a:gd name="T52" fmla="*/ 344 w 6560"/>
                <a:gd name="T53" fmla="*/ 4635 h 4639"/>
                <a:gd name="T54" fmla="*/ 221 w 6560"/>
                <a:gd name="T55" fmla="*/ 4593 h 4639"/>
                <a:gd name="T56" fmla="*/ 119 w 6560"/>
                <a:gd name="T57" fmla="*/ 4520 h 4639"/>
                <a:gd name="T58" fmla="*/ 46 w 6560"/>
                <a:gd name="T59" fmla="*/ 4419 h 4639"/>
                <a:gd name="T60" fmla="*/ 6 w 6560"/>
                <a:gd name="T61" fmla="*/ 4297 h 4639"/>
                <a:gd name="T62" fmla="*/ 0 w 6560"/>
                <a:gd name="T63" fmla="*/ 409 h 4639"/>
                <a:gd name="T64" fmla="*/ 22 w 6560"/>
                <a:gd name="T65" fmla="*/ 280 h 4639"/>
                <a:gd name="T66" fmla="*/ 80 w 6560"/>
                <a:gd name="T67" fmla="*/ 168 h 4639"/>
                <a:gd name="T68" fmla="*/ 167 w 6560"/>
                <a:gd name="T69" fmla="*/ 79 h 4639"/>
                <a:gd name="T70" fmla="*/ 281 w 6560"/>
                <a:gd name="T71" fmla="*/ 21 h 4639"/>
                <a:gd name="T72" fmla="*/ 410 w 6560"/>
                <a:gd name="T73" fmla="*/ 0 h 4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0" h="4639">
                  <a:moveTo>
                    <a:pt x="410" y="274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4" y="314"/>
                  </a:lnTo>
                  <a:lnTo>
                    <a:pt x="292" y="341"/>
                  </a:lnTo>
                  <a:lnTo>
                    <a:pt x="279" y="373"/>
                  </a:lnTo>
                  <a:lnTo>
                    <a:pt x="273" y="409"/>
                  </a:lnTo>
                  <a:lnTo>
                    <a:pt x="273" y="4230"/>
                  </a:lnTo>
                  <a:lnTo>
                    <a:pt x="279" y="4268"/>
                  </a:lnTo>
                  <a:lnTo>
                    <a:pt x="292" y="4299"/>
                  </a:lnTo>
                  <a:lnTo>
                    <a:pt x="314" y="4327"/>
                  </a:lnTo>
                  <a:lnTo>
                    <a:pt x="340" y="4349"/>
                  </a:lnTo>
                  <a:lnTo>
                    <a:pt x="374" y="4361"/>
                  </a:lnTo>
                  <a:lnTo>
                    <a:pt x="410" y="4367"/>
                  </a:lnTo>
                  <a:lnTo>
                    <a:pt x="6150" y="4367"/>
                  </a:lnTo>
                  <a:lnTo>
                    <a:pt x="6186" y="4361"/>
                  </a:lnTo>
                  <a:lnTo>
                    <a:pt x="6218" y="4349"/>
                  </a:lnTo>
                  <a:lnTo>
                    <a:pt x="6246" y="4327"/>
                  </a:lnTo>
                  <a:lnTo>
                    <a:pt x="6268" y="4299"/>
                  </a:lnTo>
                  <a:lnTo>
                    <a:pt x="6281" y="4268"/>
                  </a:lnTo>
                  <a:lnTo>
                    <a:pt x="6285" y="4230"/>
                  </a:lnTo>
                  <a:lnTo>
                    <a:pt x="6285" y="409"/>
                  </a:lnTo>
                  <a:lnTo>
                    <a:pt x="6281" y="373"/>
                  </a:lnTo>
                  <a:lnTo>
                    <a:pt x="6268" y="341"/>
                  </a:lnTo>
                  <a:lnTo>
                    <a:pt x="6246" y="314"/>
                  </a:lnTo>
                  <a:lnTo>
                    <a:pt x="6218" y="292"/>
                  </a:lnTo>
                  <a:lnTo>
                    <a:pt x="6186" y="278"/>
                  </a:lnTo>
                  <a:lnTo>
                    <a:pt x="6150" y="274"/>
                  </a:lnTo>
                  <a:lnTo>
                    <a:pt x="410" y="274"/>
                  </a:lnTo>
                  <a:close/>
                  <a:moveTo>
                    <a:pt x="410" y="0"/>
                  </a:moveTo>
                  <a:lnTo>
                    <a:pt x="6150" y="0"/>
                  </a:lnTo>
                  <a:lnTo>
                    <a:pt x="6216" y="6"/>
                  </a:lnTo>
                  <a:lnTo>
                    <a:pt x="6279" y="21"/>
                  </a:lnTo>
                  <a:lnTo>
                    <a:pt x="6337" y="45"/>
                  </a:lnTo>
                  <a:lnTo>
                    <a:pt x="6391" y="79"/>
                  </a:lnTo>
                  <a:lnTo>
                    <a:pt x="6439" y="121"/>
                  </a:lnTo>
                  <a:lnTo>
                    <a:pt x="6480" y="168"/>
                  </a:lnTo>
                  <a:lnTo>
                    <a:pt x="6514" y="222"/>
                  </a:lnTo>
                  <a:lnTo>
                    <a:pt x="6538" y="280"/>
                  </a:lnTo>
                  <a:lnTo>
                    <a:pt x="6554" y="343"/>
                  </a:lnTo>
                  <a:lnTo>
                    <a:pt x="6560" y="409"/>
                  </a:lnTo>
                  <a:lnTo>
                    <a:pt x="6560" y="4230"/>
                  </a:lnTo>
                  <a:lnTo>
                    <a:pt x="6554" y="4297"/>
                  </a:lnTo>
                  <a:lnTo>
                    <a:pt x="6538" y="4359"/>
                  </a:lnTo>
                  <a:lnTo>
                    <a:pt x="6514" y="4419"/>
                  </a:lnTo>
                  <a:lnTo>
                    <a:pt x="6480" y="4472"/>
                  </a:lnTo>
                  <a:lnTo>
                    <a:pt x="6439" y="4520"/>
                  </a:lnTo>
                  <a:lnTo>
                    <a:pt x="6391" y="4562"/>
                  </a:lnTo>
                  <a:lnTo>
                    <a:pt x="6337" y="4593"/>
                  </a:lnTo>
                  <a:lnTo>
                    <a:pt x="6279" y="4619"/>
                  </a:lnTo>
                  <a:lnTo>
                    <a:pt x="6216" y="4635"/>
                  </a:lnTo>
                  <a:lnTo>
                    <a:pt x="6150" y="4639"/>
                  </a:lnTo>
                  <a:lnTo>
                    <a:pt x="410" y="4639"/>
                  </a:lnTo>
                  <a:lnTo>
                    <a:pt x="344" y="4635"/>
                  </a:lnTo>
                  <a:lnTo>
                    <a:pt x="281" y="4619"/>
                  </a:lnTo>
                  <a:lnTo>
                    <a:pt x="221" y="4593"/>
                  </a:lnTo>
                  <a:lnTo>
                    <a:pt x="167" y="4562"/>
                  </a:lnTo>
                  <a:lnTo>
                    <a:pt x="119" y="4520"/>
                  </a:lnTo>
                  <a:lnTo>
                    <a:pt x="80" y="4472"/>
                  </a:lnTo>
                  <a:lnTo>
                    <a:pt x="46" y="4419"/>
                  </a:lnTo>
                  <a:lnTo>
                    <a:pt x="22" y="4359"/>
                  </a:lnTo>
                  <a:lnTo>
                    <a:pt x="6" y="4297"/>
                  </a:lnTo>
                  <a:lnTo>
                    <a:pt x="0" y="4230"/>
                  </a:lnTo>
                  <a:lnTo>
                    <a:pt x="0" y="409"/>
                  </a:lnTo>
                  <a:lnTo>
                    <a:pt x="6" y="343"/>
                  </a:lnTo>
                  <a:lnTo>
                    <a:pt x="22" y="280"/>
                  </a:lnTo>
                  <a:lnTo>
                    <a:pt x="46" y="222"/>
                  </a:lnTo>
                  <a:lnTo>
                    <a:pt x="80" y="168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5"/>
                  </a:lnTo>
                  <a:lnTo>
                    <a:pt x="281" y="21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86">
              <a:extLst>
                <a:ext uri="{FF2B5EF4-FFF2-40B4-BE49-F238E27FC236}">
                  <a16:creationId xmlns:a16="http://schemas.microsoft.com/office/drawing/2014/main" xmlns="" id="{BA726ADE-7C70-5646-97F1-743B4E161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6" y="4022726"/>
              <a:ext cx="1736725" cy="866775"/>
            </a:xfrm>
            <a:custGeom>
              <a:avLst/>
              <a:gdLst>
                <a:gd name="T0" fmla="*/ 410 w 2186"/>
                <a:gd name="T1" fmla="*/ 272 h 1093"/>
                <a:gd name="T2" fmla="*/ 374 w 2186"/>
                <a:gd name="T3" fmla="*/ 278 h 1093"/>
                <a:gd name="T4" fmla="*/ 340 w 2186"/>
                <a:gd name="T5" fmla="*/ 292 h 1093"/>
                <a:gd name="T6" fmla="*/ 312 w 2186"/>
                <a:gd name="T7" fmla="*/ 314 h 1093"/>
                <a:gd name="T8" fmla="*/ 292 w 2186"/>
                <a:gd name="T9" fmla="*/ 340 h 1093"/>
                <a:gd name="T10" fmla="*/ 278 w 2186"/>
                <a:gd name="T11" fmla="*/ 373 h 1093"/>
                <a:gd name="T12" fmla="*/ 272 w 2186"/>
                <a:gd name="T13" fmla="*/ 409 h 1093"/>
                <a:gd name="T14" fmla="*/ 272 w 2186"/>
                <a:gd name="T15" fmla="*/ 819 h 1093"/>
                <a:gd name="T16" fmla="*/ 1912 w 2186"/>
                <a:gd name="T17" fmla="*/ 819 h 1093"/>
                <a:gd name="T18" fmla="*/ 1912 w 2186"/>
                <a:gd name="T19" fmla="*/ 409 h 1093"/>
                <a:gd name="T20" fmla="*/ 1908 w 2186"/>
                <a:gd name="T21" fmla="*/ 373 h 1093"/>
                <a:gd name="T22" fmla="*/ 1894 w 2186"/>
                <a:gd name="T23" fmla="*/ 340 h 1093"/>
                <a:gd name="T24" fmla="*/ 1872 w 2186"/>
                <a:gd name="T25" fmla="*/ 314 h 1093"/>
                <a:gd name="T26" fmla="*/ 1844 w 2186"/>
                <a:gd name="T27" fmla="*/ 292 h 1093"/>
                <a:gd name="T28" fmla="*/ 1812 w 2186"/>
                <a:gd name="T29" fmla="*/ 278 h 1093"/>
                <a:gd name="T30" fmla="*/ 1776 w 2186"/>
                <a:gd name="T31" fmla="*/ 272 h 1093"/>
                <a:gd name="T32" fmla="*/ 410 w 2186"/>
                <a:gd name="T33" fmla="*/ 272 h 1093"/>
                <a:gd name="T34" fmla="*/ 410 w 2186"/>
                <a:gd name="T35" fmla="*/ 0 h 1093"/>
                <a:gd name="T36" fmla="*/ 1776 w 2186"/>
                <a:gd name="T37" fmla="*/ 0 h 1093"/>
                <a:gd name="T38" fmla="*/ 1842 w 2186"/>
                <a:gd name="T39" fmla="*/ 6 h 1093"/>
                <a:gd name="T40" fmla="*/ 1906 w 2186"/>
                <a:gd name="T41" fmla="*/ 22 h 1093"/>
                <a:gd name="T42" fmla="*/ 1964 w 2186"/>
                <a:gd name="T43" fmla="*/ 46 h 1093"/>
                <a:gd name="T44" fmla="*/ 2017 w 2186"/>
                <a:gd name="T45" fmla="*/ 79 h 1093"/>
                <a:gd name="T46" fmla="*/ 2065 w 2186"/>
                <a:gd name="T47" fmla="*/ 121 h 1093"/>
                <a:gd name="T48" fmla="*/ 2107 w 2186"/>
                <a:gd name="T49" fmla="*/ 169 h 1093"/>
                <a:gd name="T50" fmla="*/ 2141 w 2186"/>
                <a:gd name="T51" fmla="*/ 222 h 1093"/>
                <a:gd name="T52" fmla="*/ 2164 w 2186"/>
                <a:gd name="T53" fmla="*/ 280 h 1093"/>
                <a:gd name="T54" fmla="*/ 2180 w 2186"/>
                <a:gd name="T55" fmla="*/ 344 h 1093"/>
                <a:gd name="T56" fmla="*/ 2186 w 2186"/>
                <a:gd name="T57" fmla="*/ 409 h 1093"/>
                <a:gd name="T58" fmla="*/ 2186 w 2186"/>
                <a:gd name="T59" fmla="*/ 956 h 1093"/>
                <a:gd name="T60" fmla="*/ 2180 w 2186"/>
                <a:gd name="T61" fmla="*/ 991 h 1093"/>
                <a:gd name="T62" fmla="*/ 2166 w 2186"/>
                <a:gd name="T63" fmla="*/ 1025 h 1093"/>
                <a:gd name="T64" fmla="*/ 2147 w 2186"/>
                <a:gd name="T65" fmla="*/ 1051 h 1093"/>
                <a:gd name="T66" fmla="*/ 2119 w 2186"/>
                <a:gd name="T67" fmla="*/ 1073 h 1093"/>
                <a:gd name="T68" fmla="*/ 2085 w 2186"/>
                <a:gd name="T69" fmla="*/ 1087 h 1093"/>
                <a:gd name="T70" fmla="*/ 2049 w 2186"/>
                <a:gd name="T71" fmla="*/ 1093 h 1093"/>
                <a:gd name="T72" fmla="*/ 137 w 2186"/>
                <a:gd name="T73" fmla="*/ 1093 h 1093"/>
                <a:gd name="T74" fmla="*/ 99 w 2186"/>
                <a:gd name="T75" fmla="*/ 1087 h 1093"/>
                <a:gd name="T76" fmla="*/ 67 w 2186"/>
                <a:gd name="T77" fmla="*/ 1073 h 1093"/>
                <a:gd name="T78" fmla="*/ 39 w 2186"/>
                <a:gd name="T79" fmla="*/ 1051 h 1093"/>
                <a:gd name="T80" fmla="*/ 18 w 2186"/>
                <a:gd name="T81" fmla="*/ 1025 h 1093"/>
                <a:gd name="T82" fmla="*/ 4 w 2186"/>
                <a:gd name="T83" fmla="*/ 991 h 1093"/>
                <a:gd name="T84" fmla="*/ 0 w 2186"/>
                <a:gd name="T85" fmla="*/ 956 h 1093"/>
                <a:gd name="T86" fmla="*/ 0 w 2186"/>
                <a:gd name="T87" fmla="*/ 409 h 1093"/>
                <a:gd name="T88" fmla="*/ 6 w 2186"/>
                <a:gd name="T89" fmla="*/ 344 h 1093"/>
                <a:gd name="T90" fmla="*/ 20 w 2186"/>
                <a:gd name="T91" fmla="*/ 280 h 1093"/>
                <a:gd name="T92" fmla="*/ 45 w 2186"/>
                <a:gd name="T93" fmla="*/ 222 h 1093"/>
                <a:gd name="T94" fmla="*/ 79 w 2186"/>
                <a:gd name="T95" fmla="*/ 169 h 1093"/>
                <a:gd name="T96" fmla="*/ 119 w 2186"/>
                <a:gd name="T97" fmla="*/ 121 h 1093"/>
                <a:gd name="T98" fmla="*/ 167 w 2186"/>
                <a:gd name="T99" fmla="*/ 79 h 1093"/>
                <a:gd name="T100" fmla="*/ 221 w 2186"/>
                <a:gd name="T101" fmla="*/ 46 h 1093"/>
                <a:gd name="T102" fmla="*/ 280 w 2186"/>
                <a:gd name="T103" fmla="*/ 22 h 1093"/>
                <a:gd name="T104" fmla="*/ 344 w 2186"/>
                <a:gd name="T105" fmla="*/ 6 h 1093"/>
                <a:gd name="T106" fmla="*/ 410 w 2186"/>
                <a:gd name="T107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6" h="1093">
                  <a:moveTo>
                    <a:pt x="410" y="272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2" y="314"/>
                  </a:lnTo>
                  <a:lnTo>
                    <a:pt x="292" y="340"/>
                  </a:lnTo>
                  <a:lnTo>
                    <a:pt x="278" y="373"/>
                  </a:lnTo>
                  <a:lnTo>
                    <a:pt x="272" y="409"/>
                  </a:lnTo>
                  <a:lnTo>
                    <a:pt x="272" y="819"/>
                  </a:lnTo>
                  <a:lnTo>
                    <a:pt x="1912" y="819"/>
                  </a:lnTo>
                  <a:lnTo>
                    <a:pt x="1912" y="409"/>
                  </a:lnTo>
                  <a:lnTo>
                    <a:pt x="1908" y="373"/>
                  </a:lnTo>
                  <a:lnTo>
                    <a:pt x="1894" y="340"/>
                  </a:lnTo>
                  <a:lnTo>
                    <a:pt x="1872" y="314"/>
                  </a:lnTo>
                  <a:lnTo>
                    <a:pt x="1844" y="292"/>
                  </a:lnTo>
                  <a:lnTo>
                    <a:pt x="1812" y="278"/>
                  </a:lnTo>
                  <a:lnTo>
                    <a:pt x="1776" y="272"/>
                  </a:lnTo>
                  <a:lnTo>
                    <a:pt x="410" y="272"/>
                  </a:lnTo>
                  <a:close/>
                  <a:moveTo>
                    <a:pt x="410" y="0"/>
                  </a:moveTo>
                  <a:lnTo>
                    <a:pt x="1776" y="0"/>
                  </a:lnTo>
                  <a:lnTo>
                    <a:pt x="1842" y="6"/>
                  </a:lnTo>
                  <a:lnTo>
                    <a:pt x="1906" y="22"/>
                  </a:lnTo>
                  <a:lnTo>
                    <a:pt x="1964" y="46"/>
                  </a:lnTo>
                  <a:lnTo>
                    <a:pt x="2017" y="79"/>
                  </a:lnTo>
                  <a:lnTo>
                    <a:pt x="2065" y="121"/>
                  </a:lnTo>
                  <a:lnTo>
                    <a:pt x="2107" y="169"/>
                  </a:lnTo>
                  <a:lnTo>
                    <a:pt x="2141" y="222"/>
                  </a:lnTo>
                  <a:lnTo>
                    <a:pt x="2164" y="280"/>
                  </a:lnTo>
                  <a:lnTo>
                    <a:pt x="2180" y="344"/>
                  </a:lnTo>
                  <a:lnTo>
                    <a:pt x="2186" y="409"/>
                  </a:lnTo>
                  <a:lnTo>
                    <a:pt x="2186" y="956"/>
                  </a:lnTo>
                  <a:lnTo>
                    <a:pt x="2180" y="991"/>
                  </a:lnTo>
                  <a:lnTo>
                    <a:pt x="2166" y="1025"/>
                  </a:lnTo>
                  <a:lnTo>
                    <a:pt x="2147" y="1051"/>
                  </a:lnTo>
                  <a:lnTo>
                    <a:pt x="2119" y="1073"/>
                  </a:lnTo>
                  <a:lnTo>
                    <a:pt x="2085" y="1087"/>
                  </a:lnTo>
                  <a:lnTo>
                    <a:pt x="2049" y="1093"/>
                  </a:lnTo>
                  <a:lnTo>
                    <a:pt x="137" y="1093"/>
                  </a:lnTo>
                  <a:lnTo>
                    <a:pt x="99" y="1087"/>
                  </a:lnTo>
                  <a:lnTo>
                    <a:pt x="67" y="1073"/>
                  </a:lnTo>
                  <a:lnTo>
                    <a:pt x="39" y="1051"/>
                  </a:lnTo>
                  <a:lnTo>
                    <a:pt x="18" y="1025"/>
                  </a:lnTo>
                  <a:lnTo>
                    <a:pt x="4" y="991"/>
                  </a:lnTo>
                  <a:lnTo>
                    <a:pt x="0" y="956"/>
                  </a:lnTo>
                  <a:lnTo>
                    <a:pt x="0" y="409"/>
                  </a:lnTo>
                  <a:lnTo>
                    <a:pt x="6" y="344"/>
                  </a:lnTo>
                  <a:lnTo>
                    <a:pt x="20" y="280"/>
                  </a:lnTo>
                  <a:lnTo>
                    <a:pt x="45" y="222"/>
                  </a:lnTo>
                  <a:lnTo>
                    <a:pt x="79" y="169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6"/>
                  </a:lnTo>
                  <a:lnTo>
                    <a:pt x="280" y="22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87">
              <a:extLst>
                <a:ext uri="{FF2B5EF4-FFF2-40B4-BE49-F238E27FC236}">
                  <a16:creationId xmlns:a16="http://schemas.microsoft.com/office/drawing/2014/main" xmlns="" id="{A6DF5F3F-89E6-4D40-8E6A-D5DB85239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5972176"/>
              <a:ext cx="5207000" cy="765175"/>
            </a:xfrm>
            <a:custGeom>
              <a:avLst/>
              <a:gdLst>
                <a:gd name="T0" fmla="*/ 135 w 6560"/>
                <a:gd name="T1" fmla="*/ 0 h 963"/>
                <a:gd name="T2" fmla="*/ 171 w 6560"/>
                <a:gd name="T3" fmla="*/ 6 h 963"/>
                <a:gd name="T4" fmla="*/ 2348 w 6560"/>
                <a:gd name="T5" fmla="*/ 572 h 963"/>
                <a:gd name="T6" fmla="*/ 2553 w 6560"/>
                <a:gd name="T7" fmla="*/ 620 h 963"/>
                <a:gd name="T8" fmla="*/ 2760 w 6560"/>
                <a:gd name="T9" fmla="*/ 654 h 963"/>
                <a:gd name="T10" fmla="*/ 2967 w 6560"/>
                <a:gd name="T11" fmla="*/ 677 h 963"/>
                <a:gd name="T12" fmla="*/ 3176 w 6560"/>
                <a:gd name="T13" fmla="*/ 689 h 963"/>
                <a:gd name="T14" fmla="*/ 3384 w 6560"/>
                <a:gd name="T15" fmla="*/ 689 h 963"/>
                <a:gd name="T16" fmla="*/ 3593 w 6560"/>
                <a:gd name="T17" fmla="*/ 677 h 963"/>
                <a:gd name="T18" fmla="*/ 3800 w 6560"/>
                <a:gd name="T19" fmla="*/ 654 h 963"/>
                <a:gd name="T20" fmla="*/ 4007 w 6560"/>
                <a:gd name="T21" fmla="*/ 620 h 963"/>
                <a:gd name="T22" fmla="*/ 4210 w 6560"/>
                <a:gd name="T23" fmla="*/ 572 h 963"/>
                <a:gd name="T24" fmla="*/ 6389 w 6560"/>
                <a:gd name="T25" fmla="*/ 6 h 963"/>
                <a:gd name="T26" fmla="*/ 6425 w 6560"/>
                <a:gd name="T27" fmla="*/ 0 h 963"/>
                <a:gd name="T28" fmla="*/ 6459 w 6560"/>
                <a:gd name="T29" fmla="*/ 6 h 963"/>
                <a:gd name="T30" fmla="*/ 6492 w 6560"/>
                <a:gd name="T31" fmla="*/ 20 h 963"/>
                <a:gd name="T32" fmla="*/ 6520 w 6560"/>
                <a:gd name="T33" fmla="*/ 42 h 963"/>
                <a:gd name="T34" fmla="*/ 6540 w 6560"/>
                <a:gd name="T35" fmla="*/ 69 h 963"/>
                <a:gd name="T36" fmla="*/ 6556 w 6560"/>
                <a:gd name="T37" fmla="*/ 103 h 963"/>
                <a:gd name="T38" fmla="*/ 6560 w 6560"/>
                <a:gd name="T39" fmla="*/ 139 h 963"/>
                <a:gd name="T40" fmla="*/ 6554 w 6560"/>
                <a:gd name="T41" fmla="*/ 175 h 963"/>
                <a:gd name="T42" fmla="*/ 6540 w 6560"/>
                <a:gd name="T43" fmla="*/ 206 h 963"/>
                <a:gd name="T44" fmla="*/ 6520 w 6560"/>
                <a:gd name="T45" fmla="*/ 234 h 963"/>
                <a:gd name="T46" fmla="*/ 6490 w 6560"/>
                <a:gd name="T47" fmla="*/ 256 h 963"/>
                <a:gd name="T48" fmla="*/ 6457 w 6560"/>
                <a:gd name="T49" fmla="*/ 270 h 963"/>
                <a:gd name="T50" fmla="*/ 4280 w 6560"/>
                <a:gd name="T51" fmla="*/ 836 h 963"/>
                <a:gd name="T52" fmla="*/ 4083 w 6560"/>
                <a:gd name="T53" fmla="*/ 882 h 963"/>
                <a:gd name="T54" fmla="*/ 3884 w 6560"/>
                <a:gd name="T55" fmla="*/ 918 h 963"/>
                <a:gd name="T56" fmla="*/ 3683 w 6560"/>
                <a:gd name="T57" fmla="*/ 944 h 963"/>
                <a:gd name="T58" fmla="*/ 3482 w 6560"/>
                <a:gd name="T59" fmla="*/ 960 h 963"/>
                <a:gd name="T60" fmla="*/ 3279 w 6560"/>
                <a:gd name="T61" fmla="*/ 963 h 963"/>
                <a:gd name="T62" fmla="*/ 3078 w 6560"/>
                <a:gd name="T63" fmla="*/ 960 h 963"/>
                <a:gd name="T64" fmla="*/ 2877 w 6560"/>
                <a:gd name="T65" fmla="*/ 944 h 963"/>
                <a:gd name="T66" fmla="*/ 2676 w 6560"/>
                <a:gd name="T67" fmla="*/ 918 h 963"/>
                <a:gd name="T68" fmla="*/ 2477 w 6560"/>
                <a:gd name="T69" fmla="*/ 882 h 963"/>
                <a:gd name="T70" fmla="*/ 2280 w 6560"/>
                <a:gd name="T71" fmla="*/ 836 h 963"/>
                <a:gd name="T72" fmla="*/ 101 w 6560"/>
                <a:gd name="T73" fmla="*/ 270 h 963"/>
                <a:gd name="T74" fmla="*/ 68 w 6560"/>
                <a:gd name="T75" fmla="*/ 256 h 963"/>
                <a:gd name="T76" fmla="*/ 40 w 6560"/>
                <a:gd name="T77" fmla="*/ 234 h 963"/>
                <a:gd name="T78" fmla="*/ 18 w 6560"/>
                <a:gd name="T79" fmla="*/ 206 h 963"/>
                <a:gd name="T80" fmla="*/ 6 w 6560"/>
                <a:gd name="T81" fmla="*/ 175 h 963"/>
                <a:gd name="T82" fmla="*/ 0 w 6560"/>
                <a:gd name="T83" fmla="*/ 139 h 963"/>
                <a:gd name="T84" fmla="*/ 4 w 6560"/>
                <a:gd name="T85" fmla="*/ 103 h 963"/>
                <a:gd name="T86" fmla="*/ 18 w 6560"/>
                <a:gd name="T87" fmla="*/ 69 h 963"/>
                <a:gd name="T88" fmla="*/ 40 w 6560"/>
                <a:gd name="T89" fmla="*/ 42 h 963"/>
                <a:gd name="T90" fmla="*/ 68 w 6560"/>
                <a:gd name="T91" fmla="*/ 20 h 963"/>
                <a:gd name="T92" fmla="*/ 99 w 6560"/>
                <a:gd name="T93" fmla="*/ 6 h 963"/>
                <a:gd name="T94" fmla="*/ 135 w 6560"/>
                <a:gd name="T95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60" h="963">
                  <a:moveTo>
                    <a:pt x="135" y="0"/>
                  </a:moveTo>
                  <a:lnTo>
                    <a:pt x="171" y="6"/>
                  </a:lnTo>
                  <a:lnTo>
                    <a:pt x="2348" y="572"/>
                  </a:lnTo>
                  <a:lnTo>
                    <a:pt x="2553" y="620"/>
                  </a:lnTo>
                  <a:lnTo>
                    <a:pt x="2760" y="654"/>
                  </a:lnTo>
                  <a:lnTo>
                    <a:pt x="2967" y="677"/>
                  </a:lnTo>
                  <a:lnTo>
                    <a:pt x="3176" y="689"/>
                  </a:lnTo>
                  <a:lnTo>
                    <a:pt x="3384" y="689"/>
                  </a:lnTo>
                  <a:lnTo>
                    <a:pt x="3593" y="677"/>
                  </a:lnTo>
                  <a:lnTo>
                    <a:pt x="3800" y="654"/>
                  </a:lnTo>
                  <a:lnTo>
                    <a:pt x="4007" y="620"/>
                  </a:lnTo>
                  <a:lnTo>
                    <a:pt x="4210" y="572"/>
                  </a:lnTo>
                  <a:lnTo>
                    <a:pt x="6389" y="6"/>
                  </a:lnTo>
                  <a:lnTo>
                    <a:pt x="6425" y="0"/>
                  </a:lnTo>
                  <a:lnTo>
                    <a:pt x="6459" y="6"/>
                  </a:lnTo>
                  <a:lnTo>
                    <a:pt x="6492" y="20"/>
                  </a:lnTo>
                  <a:lnTo>
                    <a:pt x="6520" y="42"/>
                  </a:lnTo>
                  <a:lnTo>
                    <a:pt x="6540" y="69"/>
                  </a:lnTo>
                  <a:lnTo>
                    <a:pt x="6556" y="103"/>
                  </a:lnTo>
                  <a:lnTo>
                    <a:pt x="6560" y="139"/>
                  </a:lnTo>
                  <a:lnTo>
                    <a:pt x="6554" y="175"/>
                  </a:lnTo>
                  <a:lnTo>
                    <a:pt x="6540" y="206"/>
                  </a:lnTo>
                  <a:lnTo>
                    <a:pt x="6520" y="234"/>
                  </a:lnTo>
                  <a:lnTo>
                    <a:pt x="6490" y="256"/>
                  </a:lnTo>
                  <a:lnTo>
                    <a:pt x="6457" y="270"/>
                  </a:lnTo>
                  <a:lnTo>
                    <a:pt x="4280" y="836"/>
                  </a:lnTo>
                  <a:lnTo>
                    <a:pt x="4083" y="882"/>
                  </a:lnTo>
                  <a:lnTo>
                    <a:pt x="3884" y="918"/>
                  </a:lnTo>
                  <a:lnTo>
                    <a:pt x="3683" y="944"/>
                  </a:lnTo>
                  <a:lnTo>
                    <a:pt x="3482" y="960"/>
                  </a:lnTo>
                  <a:lnTo>
                    <a:pt x="3279" y="963"/>
                  </a:lnTo>
                  <a:lnTo>
                    <a:pt x="3078" y="960"/>
                  </a:lnTo>
                  <a:lnTo>
                    <a:pt x="2877" y="944"/>
                  </a:lnTo>
                  <a:lnTo>
                    <a:pt x="2676" y="918"/>
                  </a:lnTo>
                  <a:lnTo>
                    <a:pt x="2477" y="882"/>
                  </a:lnTo>
                  <a:lnTo>
                    <a:pt x="2280" y="836"/>
                  </a:lnTo>
                  <a:lnTo>
                    <a:pt x="101" y="270"/>
                  </a:lnTo>
                  <a:lnTo>
                    <a:pt x="68" y="256"/>
                  </a:lnTo>
                  <a:lnTo>
                    <a:pt x="40" y="234"/>
                  </a:lnTo>
                  <a:lnTo>
                    <a:pt x="18" y="206"/>
                  </a:lnTo>
                  <a:lnTo>
                    <a:pt x="6" y="175"/>
                  </a:lnTo>
                  <a:lnTo>
                    <a:pt x="0" y="139"/>
                  </a:lnTo>
                  <a:lnTo>
                    <a:pt x="4" y="103"/>
                  </a:lnTo>
                  <a:lnTo>
                    <a:pt x="18" y="69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88">
              <a:extLst>
                <a:ext uri="{FF2B5EF4-FFF2-40B4-BE49-F238E27FC236}">
                  <a16:creationId xmlns:a16="http://schemas.microsoft.com/office/drawing/2014/main" xmlns="" id="{DEBEE407-734A-3245-9EEB-4940D2D27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1951" y="5540376"/>
              <a:ext cx="866775" cy="865188"/>
            </a:xfrm>
            <a:custGeom>
              <a:avLst/>
              <a:gdLst>
                <a:gd name="T0" fmla="*/ 491 w 1092"/>
                <a:gd name="T1" fmla="*/ 279 h 1091"/>
                <a:gd name="T2" fmla="*/ 394 w 1092"/>
                <a:gd name="T3" fmla="*/ 318 h 1091"/>
                <a:gd name="T4" fmla="*/ 320 w 1092"/>
                <a:gd name="T5" fmla="*/ 394 h 1091"/>
                <a:gd name="T6" fmla="*/ 278 w 1092"/>
                <a:gd name="T7" fmla="*/ 491 h 1091"/>
                <a:gd name="T8" fmla="*/ 278 w 1092"/>
                <a:gd name="T9" fmla="*/ 600 h 1091"/>
                <a:gd name="T10" fmla="*/ 320 w 1092"/>
                <a:gd name="T11" fmla="*/ 698 h 1091"/>
                <a:gd name="T12" fmla="*/ 394 w 1092"/>
                <a:gd name="T13" fmla="*/ 771 h 1091"/>
                <a:gd name="T14" fmla="*/ 491 w 1092"/>
                <a:gd name="T15" fmla="*/ 813 h 1091"/>
                <a:gd name="T16" fmla="*/ 601 w 1092"/>
                <a:gd name="T17" fmla="*/ 813 h 1091"/>
                <a:gd name="T18" fmla="*/ 698 w 1092"/>
                <a:gd name="T19" fmla="*/ 771 h 1091"/>
                <a:gd name="T20" fmla="*/ 772 w 1092"/>
                <a:gd name="T21" fmla="*/ 698 h 1091"/>
                <a:gd name="T22" fmla="*/ 814 w 1092"/>
                <a:gd name="T23" fmla="*/ 600 h 1091"/>
                <a:gd name="T24" fmla="*/ 814 w 1092"/>
                <a:gd name="T25" fmla="*/ 491 h 1091"/>
                <a:gd name="T26" fmla="*/ 772 w 1092"/>
                <a:gd name="T27" fmla="*/ 394 h 1091"/>
                <a:gd name="T28" fmla="*/ 698 w 1092"/>
                <a:gd name="T29" fmla="*/ 318 h 1091"/>
                <a:gd name="T30" fmla="*/ 601 w 1092"/>
                <a:gd name="T31" fmla="*/ 279 h 1091"/>
                <a:gd name="T32" fmla="*/ 545 w 1092"/>
                <a:gd name="T33" fmla="*/ 0 h 1091"/>
                <a:gd name="T34" fmla="*/ 704 w 1092"/>
                <a:gd name="T35" fmla="*/ 22 h 1091"/>
                <a:gd name="T36" fmla="*/ 843 w 1092"/>
                <a:gd name="T37" fmla="*/ 88 h 1091"/>
                <a:gd name="T38" fmla="*/ 959 w 1092"/>
                <a:gd name="T39" fmla="*/ 187 h 1091"/>
                <a:gd name="T40" fmla="*/ 1042 w 1092"/>
                <a:gd name="T41" fmla="*/ 316 h 1091"/>
                <a:gd name="T42" fmla="*/ 1086 w 1092"/>
                <a:gd name="T43" fmla="*/ 465 h 1091"/>
                <a:gd name="T44" fmla="*/ 1086 w 1092"/>
                <a:gd name="T45" fmla="*/ 626 h 1091"/>
                <a:gd name="T46" fmla="*/ 1042 w 1092"/>
                <a:gd name="T47" fmla="*/ 775 h 1091"/>
                <a:gd name="T48" fmla="*/ 959 w 1092"/>
                <a:gd name="T49" fmla="*/ 902 h 1091"/>
                <a:gd name="T50" fmla="*/ 843 w 1092"/>
                <a:gd name="T51" fmla="*/ 1004 h 1091"/>
                <a:gd name="T52" fmla="*/ 704 w 1092"/>
                <a:gd name="T53" fmla="*/ 1067 h 1091"/>
                <a:gd name="T54" fmla="*/ 545 w 1092"/>
                <a:gd name="T55" fmla="*/ 1091 h 1091"/>
                <a:gd name="T56" fmla="*/ 388 w 1092"/>
                <a:gd name="T57" fmla="*/ 1067 h 1091"/>
                <a:gd name="T58" fmla="*/ 249 w 1092"/>
                <a:gd name="T59" fmla="*/ 1004 h 1091"/>
                <a:gd name="T60" fmla="*/ 133 w 1092"/>
                <a:gd name="T61" fmla="*/ 902 h 1091"/>
                <a:gd name="T62" fmla="*/ 50 w 1092"/>
                <a:gd name="T63" fmla="*/ 775 h 1091"/>
                <a:gd name="T64" fmla="*/ 6 w 1092"/>
                <a:gd name="T65" fmla="*/ 626 h 1091"/>
                <a:gd name="T66" fmla="*/ 6 w 1092"/>
                <a:gd name="T67" fmla="*/ 465 h 1091"/>
                <a:gd name="T68" fmla="*/ 50 w 1092"/>
                <a:gd name="T69" fmla="*/ 316 h 1091"/>
                <a:gd name="T70" fmla="*/ 133 w 1092"/>
                <a:gd name="T71" fmla="*/ 187 h 1091"/>
                <a:gd name="T72" fmla="*/ 249 w 1092"/>
                <a:gd name="T73" fmla="*/ 88 h 1091"/>
                <a:gd name="T74" fmla="*/ 388 w 1092"/>
                <a:gd name="T75" fmla="*/ 22 h 1091"/>
                <a:gd name="T76" fmla="*/ 545 w 1092"/>
                <a:gd name="T77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2" h="1091">
                  <a:moveTo>
                    <a:pt x="545" y="273"/>
                  </a:moveTo>
                  <a:lnTo>
                    <a:pt x="491" y="279"/>
                  </a:lnTo>
                  <a:lnTo>
                    <a:pt x="440" y="294"/>
                  </a:lnTo>
                  <a:lnTo>
                    <a:pt x="394" y="318"/>
                  </a:lnTo>
                  <a:lnTo>
                    <a:pt x="352" y="352"/>
                  </a:lnTo>
                  <a:lnTo>
                    <a:pt x="320" y="394"/>
                  </a:lnTo>
                  <a:lnTo>
                    <a:pt x="294" y="440"/>
                  </a:lnTo>
                  <a:lnTo>
                    <a:pt x="278" y="491"/>
                  </a:lnTo>
                  <a:lnTo>
                    <a:pt x="272" y="545"/>
                  </a:lnTo>
                  <a:lnTo>
                    <a:pt x="278" y="600"/>
                  </a:lnTo>
                  <a:lnTo>
                    <a:pt x="294" y="652"/>
                  </a:lnTo>
                  <a:lnTo>
                    <a:pt x="320" y="698"/>
                  </a:lnTo>
                  <a:lnTo>
                    <a:pt x="352" y="738"/>
                  </a:lnTo>
                  <a:lnTo>
                    <a:pt x="394" y="771"/>
                  </a:lnTo>
                  <a:lnTo>
                    <a:pt x="440" y="797"/>
                  </a:lnTo>
                  <a:lnTo>
                    <a:pt x="491" y="813"/>
                  </a:lnTo>
                  <a:lnTo>
                    <a:pt x="545" y="819"/>
                  </a:lnTo>
                  <a:lnTo>
                    <a:pt x="601" y="813"/>
                  </a:lnTo>
                  <a:lnTo>
                    <a:pt x="652" y="797"/>
                  </a:lnTo>
                  <a:lnTo>
                    <a:pt x="698" y="771"/>
                  </a:lnTo>
                  <a:lnTo>
                    <a:pt x="738" y="738"/>
                  </a:lnTo>
                  <a:lnTo>
                    <a:pt x="772" y="698"/>
                  </a:lnTo>
                  <a:lnTo>
                    <a:pt x="798" y="652"/>
                  </a:lnTo>
                  <a:lnTo>
                    <a:pt x="814" y="600"/>
                  </a:lnTo>
                  <a:lnTo>
                    <a:pt x="820" y="545"/>
                  </a:lnTo>
                  <a:lnTo>
                    <a:pt x="814" y="491"/>
                  </a:lnTo>
                  <a:lnTo>
                    <a:pt x="798" y="440"/>
                  </a:lnTo>
                  <a:lnTo>
                    <a:pt x="772" y="394"/>
                  </a:lnTo>
                  <a:lnTo>
                    <a:pt x="738" y="352"/>
                  </a:lnTo>
                  <a:lnTo>
                    <a:pt x="698" y="318"/>
                  </a:lnTo>
                  <a:lnTo>
                    <a:pt x="652" y="294"/>
                  </a:lnTo>
                  <a:lnTo>
                    <a:pt x="601" y="279"/>
                  </a:lnTo>
                  <a:lnTo>
                    <a:pt x="545" y="273"/>
                  </a:lnTo>
                  <a:close/>
                  <a:moveTo>
                    <a:pt x="545" y="0"/>
                  </a:moveTo>
                  <a:lnTo>
                    <a:pt x="627" y="6"/>
                  </a:lnTo>
                  <a:lnTo>
                    <a:pt x="704" y="22"/>
                  </a:lnTo>
                  <a:lnTo>
                    <a:pt x="776" y="50"/>
                  </a:lnTo>
                  <a:lnTo>
                    <a:pt x="843" y="88"/>
                  </a:lnTo>
                  <a:lnTo>
                    <a:pt x="905" y="134"/>
                  </a:lnTo>
                  <a:lnTo>
                    <a:pt x="959" y="187"/>
                  </a:lnTo>
                  <a:lnTo>
                    <a:pt x="1005" y="249"/>
                  </a:lnTo>
                  <a:lnTo>
                    <a:pt x="1042" y="316"/>
                  </a:lnTo>
                  <a:lnTo>
                    <a:pt x="1068" y="388"/>
                  </a:lnTo>
                  <a:lnTo>
                    <a:pt x="1086" y="465"/>
                  </a:lnTo>
                  <a:lnTo>
                    <a:pt x="1092" y="545"/>
                  </a:lnTo>
                  <a:lnTo>
                    <a:pt x="1086" y="626"/>
                  </a:lnTo>
                  <a:lnTo>
                    <a:pt x="1068" y="704"/>
                  </a:lnTo>
                  <a:lnTo>
                    <a:pt x="1042" y="775"/>
                  </a:lnTo>
                  <a:lnTo>
                    <a:pt x="1005" y="843"/>
                  </a:lnTo>
                  <a:lnTo>
                    <a:pt x="959" y="902"/>
                  </a:lnTo>
                  <a:lnTo>
                    <a:pt x="905" y="958"/>
                  </a:lnTo>
                  <a:lnTo>
                    <a:pt x="843" y="1004"/>
                  </a:lnTo>
                  <a:lnTo>
                    <a:pt x="776" y="1042"/>
                  </a:lnTo>
                  <a:lnTo>
                    <a:pt x="704" y="1067"/>
                  </a:lnTo>
                  <a:lnTo>
                    <a:pt x="627" y="1085"/>
                  </a:lnTo>
                  <a:lnTo>
                    <a:pt x="545" y="1091"/>
                  </a:lnTo>
                  <a:lnTo>
                    <a:pt x="465" y="1085"/>
                  </a:lnTo>
                  <a:lnTo>
                    <a:pt x="388" y="1067"/>
                  </a:lnTo>
                  <a:lnTo>
                    <a:pt x="316" y="1042"/>
                  </a:lnTo>
                  <a:lnTo>
                    <a:pt x="249" y="1004"/>
                  </a:lnTo>
                  <a:lnTo>
                    <a:pt x="187" y="958"/>
                  </a:lnTo>
                  <a:lnTo>
                    <a:pt x="133" y="902"/>
                  </a:lnTo>
                  <a:lnTo>
                    <a:pt x="87" y="843"/>
                  </a:lnTo>
                  <a:lnTo>
                    <a:pt x="50" y="775"/>
                  </a:lnTo>
                  <a:lnTo>
                    <a:pt x="22" y="704"/>
                  </a:lnTo>
                  <a:lnTo>
                    <a:pt x="6" y="626"/>
                  </a:lnTo>
                  <a:lnTo>
                    <a:pt x="0" y="545"/>
                  </a:lnTo>
                  <a:lnTo>
                    <a:pt x="6" y="465"/>
                  </a:lnTo>
                  <a:lnTo>
                    <a:pt x="22" y="388"/>
                  </a:lnTo>
                  <a:lnTo>
                    <a:pt x="50" y="316"/>
                  </a:lnTo>
                  <a:lnTo>
                    <a:pt x="87" y="249"/>
                  </a:lnTo>
                  <a:lnTo>
                    <a:pt x="133" y="187"/>
                  </a:lnTo>
                  <a:lnTo>
                    <a:pt x="187" y="134"/>
                  </a:lnTo>
                  <a:lnTo>
                    <a:pt x="249" y="88"/>
                  </a:lnTo>
                  <a:lnTo>
                    <a:pt x="316" y="50"/>
                  </a:lnTo>
                  <a:lnTo>
                    <a:pt x="388" y="22"/>
                  </a:lnTo>
                  <a:lnTo>
                    <a:pt x="465" y="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AFC65380-D218-8848-A50A-3D737E696FC0}"/>
              </a:ext>
            </a:extLst>
          </p:cNvPr>
          <p:cNvGrpSpPr/>
          <p:nvPr/>
        </p:nvGrpSpPr>
        <p:grpSpPr>
          <a:xfrm>
            <a:off x="7663181" y="4136189"/>
            <a:ext cx="440110" cy="410724"/>
            <a:chOff x="1071563" y="635001"/>
            <a:chExt cx="5207000" cy="48593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xmlns="" id="{4523C99D-272E-354D-8D1A-A52A22A6E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3" y="635001"/>
              <a:ext cx="5207000" cy="4859338"/>
            </a:xfrm>
            <a:custGeom>
              <a:avLst/>
              <a:gdLst>
                <a:gd name="T0" fmla="*/ 1409 w 6560"/>
                <a:gd name="T1" fmla="*/ 748 h 6122"/>
                <a:gd name="T2" fmla="*/ 1562 w 6560"/>
                <a:gd name="T3" fmla="*/ 1187 h 6122"/>
                <a:gd name="T4" fmla="*/ 1466 w 6560"/>
                <a:gd name="T5" fmla="*/ 1931 h 6122"/>
                <a:gd name="T6" fmla="*/ 869 w 6560"/>
                <a:gd name="T7" fmla="*/ 2509 h 6122"/>
                <a:gd name="T8" fmla="*/ 340 w 6560"/>
                <a:gd name="T9" fmla="*/ 2591 h 6122"/>
                <a:gd name="T10" fmla="*/ 342 w 6560"/>
                <a:gd name="T11" fmla="*/ 3533 h 6122"/>
                <a:gd name="T12" fmla="*/ 871 w 6560"/>
                <a:gd name="T13" fmla="*/ 3613 h 6122"/>
                <a:gd name="T14" fmla="*/ 1466 w 6560"/>
                <a:gd name="T15" fmla="*/ 4191 h 6122"/>
                <a:gd name="T16" fmla="*/ 1562 w 6560"/>
                <a:gd name="T17" fmla="*/ 4935 h 6122"/>
                <a:gd name="T18" fmla="*/ 1409 w 6560"/>
                <a:gd name="T19" fmla="*/ 5374 h 6122"/>
                <a:gd name="T20" fmla="*/ 2268 w 6560"/>
                <a:gd name="T21" fmla="*/ 5830 h 6122"/>
                <a:gd name="T22" fmla="*/ 2597 w 6560"/>
                <a:gd name="T23" fmla="*/ 5367 h 6122"/>
                <a:gd name="T24" fmla="*/ 3492 w 6560"/>
                <a:gd name="T25" fmla="*/ 5188 h 6122"/>
                <a:gd name="T26" fmla="*/ 4073 w 6560"/>
                <a:gd name="T27" fmla="*/ 5553 h 6122"/>
                <a:gd name="T28" fmla="*/ 4391 w 6560"/>
                <a:gd name="T29" fmla="*/ 5832 h 6122"/>
                <a:gd name="T30" fmla="*/ 5185 w 6560"/>
                <a:gd name="T31" fmla="*/ 5291 h 6122"/>
                <a:gd name="T32" fmla="*/ 4934 w 6560"/>
                <a:gd name="T33" fmla="*/ 4806 h 6122"/>
                <a:gd name="T34" fmla="*/ 5229 w 6560"/>
                <a:gd name="T35" fmla="*/ 3937 h 6122"/>
                <a:gd name="T36" fmla="*/ 5838 w 6560"/>
                <a:gd name="T37" fmla="*/ 3623 h 6122"/>
                <a:gd name="T38" fmla="*/ 6250 w 6560"/>
                <a:gd name="T39" fmla="*/ 3436 h 6122"/>
                <a:gd name="T40" fmla="*/ 6150 w 6560"/>
                <a:gd name="T41" fmla="*/ 2517 h 6122"/>
                <a:gd name="T42" fmla="*/ 5545 w 6560"/>
                <a:gd name="T43" fmla="*/ 2479 h 6122"/>
                <a:gd name="T44" fmla="*/ 4972 w 6560"/>
                <a:gd name="T45" fmla="*/ 1746 h 6122"/>
                <a:gd name="T46" fmla="*/ 5100 w 6560"/>
                <a:gd name="T47" fmla="*/ 1076 h 6122"/>
                <a:gd name="T48" fmla="*/ 5088 w 6560"/>
                <a:gd name="T49" fmla="*/ 680 h 6122"/>
                <a:gd name="T50" fmla="*/ 4198 w 6560"/>
                <a:gd name="T51" fmla="*/ 332 h 6122"/>
                <a:gd name="T52" fmla="*/ 3856 w 6560"/>
                <a:gd name="T53" fmla="*/ 851 h 6122"/>
                <a:gd name="T54" fmla="*/ 2911 w 6560"/>
                <a:gd name="T55" fmla="*/ 931 h 6122"/>
                <a:gd name="T56" fmla="*/ 2455 w 6560"/>
                <a:gd name="T57" fmla="*/ 443 h 6122"/>
                <a:gd name="T58" fmla="*/ 2443 w 6560"/>
                <a:gd name="T59" fmla="*/ 48 h 6122"/>
                <a:gd name="T60" fmla="*/ 2813 w 6560"/>
                <a:gd name="T61" fmla="*/ 573 h 6122"/>
                <a:gd name="T62" fmla="*/ 3575 w 6560"/>
                <a:gd name="T63" fmla="*/ 652 h 6122"/>
                <a:gd name="T64" fmla="*/ 3894 w 6560"/>
                <a:gd name="T65" fmla="*/ 237 h 6122"/>
                <a:gd name="T66" fmla="*/ 4552 w 6560"/>
                <a:gd name="T67" fmla="*/ 44 h 6122"/>
                <a:gd name="T68" fmla="*/ 5456 w 6560"/>
                <a:gd name="T69" fmla="*/ 736 h 6122"/>
                <a:gd name="T70" fmla="*/ 5247 w 6560"/>
                <a:gd name="T71" fmla="*/ 1330 h 6122"/>
                <a:gd name="T72" fmla="*/ 5436 w 6560"/>
                <a:gd name="T73" fmla="*/ 1958 h 6122"/>
                <a:gd name="T74" fmla="*/ 5886 w 6560"/>
                <a:gd name="T75" fmla="*/ 2191 h 6122"/>
                <a:gd name="T76" fmla="*/ 6492 w 6560"/>
                <a:gd name="T77" fmla="*/ 2505 h 6122"/>
                <a:gd name="T78" fmla="*/ 6490 w 6560"/>
                <a:gd name="T79" fmla="*/ 3625 h 6122"/>
                <a:gd name="T80" fmla="*/ 5874 w 6560"/>
                <a:gd name="T81" fmla="*/ 3931 h 6122"/>
                <a:gd name="T82" fmla="*/ 5418 w 6560"/>
                <a:gd name="T83" fmla="*/ 4201 h 6122"/>
                <a:gd name="T84" fmla="*/ 5281 w 6560"/>
                <a:gd name="T85" fmla="*/ 4826 h 6122"/>
                <a:gd name="T86" fmla="*/ 5432 w 6560"/>
                <a:gd name="T87" fmla="*/ 5454 h 6122"/>
                <a:gd name="T88" fmla="*/ 4483 w 6560"/>
                <a:gd name="T89" fmla="*/ 6104 h 6122"/>
                <a:gd name="T90" fmla="*/ 3856 w 6560"/>
                <a:gd name="T91" fmla="*/ 5822 h 6122"/>
                <a:gd name="T92" fmla="*/ 3524 w 6560"/>
                <a:gd name="T93" fmla="*/ 5472 h 6122"/>
                <a:gd name="T94" fmla="*/ 2764 w 6560"/>
                <a:gd name="T95" fmla="*/ 5629 h 6122"/>
                <a:gd name="T96" fmla="*/ 2298 w 6560"/>
                <a:gd name="T97" fmla="*/ 6118 h 6122"/>
                <a:gd name="T98" fmla="*/ 1246 w 6560"/>
                <a:gd name="T99" fmla="*/ 5625 h 6122"/>
                <a:gd name="T100" fmla="*/ 1148 w 6560"/>
                <a:gd name="T101" fmla="*/ 4985 h 6122"/>
                <a:gd name="T102" fmla="*/ 1341 w 6560"/>
                <a:gd name="T103" fmla="*/ 4521 h 6122"/>
                <a:gd name="T104" fmla="*/ 889 w 6560"/>
                <a:gd name="T105" fmla="*/ 3903 h 6122"/>
                <a:gd name="T106" fmla="*/ 251 w 6560"/>
                <a:gd name="T107" fmla="*/ 3843 h 6122"/>
                <a:gd name="T108" fmla="*/ 2 w 6560"/>
                <a:gd name="T109" fmla="*/ 2925 h 6122"/>
                <a:gd name="T110" fmla="*/ 404 w 6560"/>
                <a:gd name="T111" fmla="*/ 2201 h 6122"/>
                <a:gd name="T112" fmla="*/ 1007 w 6560"/>
                <a:gd name="T113" fmla="*/ 2159 h 6122"/>
                <a:gd name="T114" fmla="*/ 1357 w 6560"/>
                <a:gd name="T115" fmla="*/ 1414 h 6122"/>
                <a:gd name="T116" fmla="*/ 1084 w 6560"/>
                <a:gd name="T117" fmla="*/ 873 h 6122"/>
                <a:gd name="T118" fmla="*/ 1713 w 6560"/>
                <a:gd name="T119" fmla="*/ 185 h 6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0" h="6122">
                  <a:moveTo>
                    <a:pt x="2219" y="286"/>
                  </a:moveTo>
                  <a:lnTo>
                    <a:pt x="2169" y="290"/>
                  </a:lnTo>
                  <a:lnTo>
                    <a:pt x="2117" y="306"/>
                  </a:lnTo>
                  <a:lnTo>
                    <a:pt x="1982" y="368"/>
                  </a:lnTo>
                  <a:lnTo>
                    <a:pt x="1848" y="435"/>
                  </a:lnTo>
                  <a:lnTo>
                    <a:pt x="1719" y="511"/>
                  </a:lnTo>
                  <a:lnTo>
                    <a:pt x="1594" y="591"/>
                  </a:lnTo>
                  <a:lnTo>
                    <a:pt x="1472" y="678"/>
                  </a:lnTo>
                  <a:lnTo>
                    <a:pt x="1437" y="710"/>
                  </a:lnTo>
                  <a:lnTo>
                    <a:pt x="1409" y="748"/>
                  </a:lnTo>
                  <a:lnTo>
                    <a:pt x="1387" y="789"/>
                  </a:lnTo>
                  <a:lnTo>
                    <a:pt x="1375" y="833"/>
                  </a:lnTo>
                  <a:lnTo>
                    <a:pt x="1369" y="879"/>
                  </a:lnTo>
                  <a:lnTo>
                    <a:pt x="1373" y="925"/>
                  </a:lnTo>
                  <a:lnTo>
                    <a:pt x="1383" y="968"/>
                  </a:lnTo>
                  <a:lnTo>
                    <a:pt x="1403" y="1008"/>
                  </a:lnTo>
                  <a:lnTo>
                    <a:pt x="1427" y="1044"/>
                  </a:lnTo>
                  <a:lnTo>
                    <a:pt x="1460" y="1076"/>
                  </a:lnTo>
                  <a:lnTo>
                    <a:pt x="1516" y="1129"/>
                  </a:lnTo>
                  <a:lnTo>
                    <a:pt x="1562" y="1187"/>
                  </a:lnTo>
                  <a:lnTo>
                    <a:pt x="1598" y="1251"/>
                  </a:lnTo>
                  <a:lnTo>
                    <a:pt x="1626" y="1316"/>
                  </a:lnTo>
                  <a:lnTo>
                    <a:pt x="1643" y="1386"/>
                  </a:lnTo>
                  <a:lnTo>
                    <a:pt x="1653" y="1459"/>
                  </a:lnTo>
                  <a:lnTo>
                    <a:pt x="1651" y="1531"/>
                  </a:lnTo>
                  <a:lnTo>
                    <a:pt x="1640" y="1605"/>
                  </a:lnTo>
                  <a:lnTo>
                    <a:pt x="1620" y="1676"/>
                  </a:lnTo>
                  <a:lnTo>
                    <a:pt x="1588" y="1746"/>
                  </a:lnTo>
                  <a:lnTo>
                    <a:pt x="1546" y="1811"/>
                  </a:lnTo>
                  <a:lnTo>
                    <a:pt x="1466" y="1931"/>
                  </a:lnTo>
                  <a:lnTo>
                    <a:pt x="1395" y="2056"/>
                  </a:lnTo>
                  <a:lnTo>
                    <a:pt x="1331" y="2185"/>
                  </a:lnTo>
                  <a:lnTo>
                    <a:pt x="1295" y="2253"/>
                  </a:lnTo>
                  <a:lnTo>
                    <a:pt x="1252" y="2312"/>
                  </a:lnTo>
                  <a:lnTo>
                    <a:pt x="1200" y="2366"/>
                  </a:lnTo>
                  <a:lnTo>
                    <a:pt x="1142" y="2412"/>
                  </a:lnTo>
                  <a:lnTo>
                    <a:pt x="1078" y="2450"/>
                  </a:lnTo>
                  <a:lnTo>
                    <a:pt x="1011" y="2479"/>
                  </a:lnTo>
                  <a:lnTo>
                    <a:pt x="941" y="2499"/>
                  </a:lnTo>
                  <a:lnTo>
                    <a:pt x="869" y="2509"/>
                  </a:lnTo>
                  <a:lnTo>
                    <a:pt x="796" y="2509"/>
                  </a:lnTo>
                  <a:lnTo>
                    <a:pt x="722" y="2499"/>
                  </a:lnTo>
                  <a:lnTo>
                    <a:pt x="651" y="2479"/>
                  </a:lnTo>
                  <a:lnTo>
                    <a:pt x="595" y="2466"/>
                  </a:lnTo>
                  <a:lnTo>
                    <a:pt x="541" y="2462"/>
                  </a:lnTo>
                  <a:lnTo>
                    <a:pt x="491" y="2469"/>
                  </a:lnTo>
                  <a:lnTo>
                    <a:pt x="446" y="2487"/>
                  </a:lnTo>
                  <a:lnTo>
                    <a:pt x="404" y="2515"/>
                  </a:lnTo>
                  <a:lnTo>
                    <a:pt x="370" y="2549"/>
                  </a:lnTo>
                  <a:lnTo>
                    <a:pt x="340" y="2591"/>
                  </a:lnTo>
                  <a:lnTo>
                    <a:pt x="320" y="2637"/>
                  </a:lnTo>
                  <a:lnTo>
                    <a:pt x="310" y="2686"/>
                  </a:lnTo>
                  <a:lnTo>
                    <a:pt x="296" y="2811"/>
                  </a:lnTo>
                  <a:lnTo>
                    <a:pt x="289" y="2937"/>
                  </a:lnTo>
                  <a:lnTo>
                    <a:pt x="285" y="3062"/>
                  </a:lnTo>
                  <a:lnTo>
                    <a:pt x="289" y="3187"/>
                  </a:lnTo>
                  <a:lnTo>
                    <a:pt x="296" y="3313"/>
                  </a:lnTo>
                  <a:lnTo>
                    <a:pt x="310" y="3436"/>
                  </a:lnTo>
                  <a:lnTo>
                    <a:pt x="322" y="3486"/>
                  </a:lnTo>
                  <a:lnTo>
                    <a:pt x="342" y="3533"/>
                  </a:lnTo>
                  <a:lnTo>
                    <a:pt x="372" y="3573"/>
                  </a:lnTo>
                  <a:lnTo>
                    <a:pt x="410" y="3607"/>
                  </a:lnTo>
                  <a:lnTo>
                    <a:pt x="452" y="3633"/>
                  </a:lnTo>
                  <a:lnTo>
                    <a:pt x="497" y="3651"/>
                  </a:lnTo>
                  <a:lnTo>
                    <a:pt x="547" y="3659"/>
                  </a:lnTo>
                  <a:lnTo>
                    <a:pt x="597" y="3657"/>
                  </a:lnTo>
                  <a:lnTo>
                    <a:pt x="647" y="3645"/>
                  </a:lnTo>
                  <a:lnTo>
                    <a:pt x="722" y="3623"/>
                  </a:lnTo>
                  <a:lnTo>
                    <a:pt x="798" y="3611"/>
                  </a:lnTo>
                  <a:lnTo>
                    <a:pt x="871" y="3613"/>
                  </a:lnTo>
                  <a:lnTo>
                    <a:pt x="945" y="3623"/>
                  </a:lnTo>
                  <a:lnTo>
                    <a:pt x="1015" y="3643"/>
                  </a:lnTo>
                  <a:lnTo>
                    <a:pt x="1082" y="3672"/>
                  </a:lnTo>
                  <a:lnTo>
                    <a:pt x="1144" y="3710"/>
                  </a:lnTo>
                  <a:lnTo>
                    <a:pt x="1202" y="3756"/>
                  </a:lnTo>
                  <a:lnTo>
                    <a:pt x="1252" y="3810"/>
                  </a:lnTo>
                  <a:lnTo>
                    <a:pt x="1295" y="3871"/>
                  </a:lnTo>
                  <a:lnTo>
                    <a:pt x="1331" y="3937"/>
                  </a:lnTo>
                  <a:lnTo>
                    <a:pt x="1395" y="4066"/>
                  </a:lnTo>
                  <a:lnTo>
                    <a:pt x="1466" y="4191"/>
                  </a:lnTo>
                  <a:lnTo>
                    <a:pt x="1546" y="4311"/>
                  </a:lnTo>
                  <a:lnTo>
                    <a:pt x="1588" y="4378"/>
                  </a:lnTo>
                  <a:lnTo>
                    <a:pt x="1620" y="4448"/>
                  </a:lnTo>
                  <a:lnTo>
                    <a:pt x="1640" y="4519"/>
                  </a:lnTo>
                  <a:lnTo>
                    <a:pt x="1651" y="4591"/>
                  </a:lnTo>
                  <a:lnTo>
                    <a:pt x="1653" y="4665"/>
                  </a:lnTo>
                  <a:lnTo>
                    <a:pt x="1643" y="4736"/>
                  </a:lnTo>
                  <a:lnTo>
                    <a:pt x="1626" y="4806"/>
                  </a:lnTo>
                  <a:lnTo>
                    <a:pt x="1598" y="4873"/>
                  </a:lnTo>
                  <a:lnTo>
                    <a:pt x="1562" y="4935"/>
                  </a:lnTo>
                  <a:lnTo>
                    <a:pt x="1516" y="4995"/>
                  </a:lnTo>
                  <a:lnTo>
                    <a:pt x="1460" y="5046"/>
                  </a:lnTo>
                  <a:lnTo>
                    <a:pt x="1429" y="5078"/>
                  </a:lnTo>
                  <a:lnTo>
                    <a:pt x="1403" y="5114"/>
                  </a:lnTo>
                  <a:lnTo>
                    <a:pt x="1383" y="5156"/>
                  </a:lnTo>
                  <a:lnTo>
                    <a:pt x="1373" y="5198"/>
                  </a:lnTo>
                  <a:lnTo>
                    <a:pt x="1369" y="5243"/>
                  </a:lnTo>
                  <a:lnTo>
                    <a:pt x="1375" y="5291"/>
                  </a:lnTo>
                  <a:lnTo>
                    <a:pt x="1387" y="5335"/>
                  </a:lnTo>
                  <a:lnTo>
                    <a:pt x="1409" y="5374"/>
                  </a:lnTo>
                  <a:lnTo>
                    <a:pt x="1437" y="5412"/>
                  </a:lnTo>
                  <a:lnTo>
                    <a:pt x="1472" y="5444"/>
                  </a:lnTo>
                  <a:lnTo>
                    <a:pt x="1594" y="5532"/>
                  </a:lnTo>
                  <a:lnTo>
                    <a:pt x="1719" y="5613"/>
                  </a:lnTo>
                  <a:lnTo>
                    <a:pt x="1848" y="5687"/>
                  </a:lnTo>
                  <a:lnTo>
                    <a:pt x="1982" y="5754"/>
                  </a:lnTo>
                  <a:lnTo>
                    <a:pt x="2117" y="5816"/>
                  </a:lnTo>
                  <a:lnTo>
                    <a:pt x="2169" y="5832"/>
                  </a:lnTo>
                  <a:lnTo>
                    <a:pt x="2219" y="5836"/>
                  </a:lnTo>
                  <a:lnTo>
                    <a:pt x="2268" y="5830"/>
                  </a:lnTo>
                  <a:lnTo>
                    <a:pt x="2316" y="5816"/>
                  </a:lnTo>
                  <a:lnTo>
                    <a:pt x="2362" y="5792"/>
                  </a:lnTo>
                  <a:lnTo>
                    <a:pt x="2400" y="5760"/>
                  </a:lnTo>
                  <a:lnTo>
                    <a:pt x="2431" y="5722"/>
                  </a:lnTo>
                  <a:lnTo>
                    <a:pt x="2455" y="5679"/>
                  </a:lnTo>
                  <a:lnTo>
                    <a:pt x="2469" y="5629"/>
                  </a:lnTo>
                  <a:lnTo>
                    <a:pt x="2487" y="5555"/>
                  </a:lnTo>
                  <a:lnTo>
                    <a:pt x="2515" y="5488"/>
                  </a:lnTo>
                  <a:lnTo>
                    <a:pt x="2551" y="5424"/>
                  </a:lnTo>
                  <a:lnTo>
                    <a:pt x="2597" y="5367"/>
                  </a:lnTo>
                  <a:lnTo>
                    <a:pt x="2648" y="5315"/>
                  </a:lnTo>
                  <a:lnTo>
                    <a:pt x="2706" y="5271"/>
                  </a:lnTo>
                  <a:lnTo>
                    <a:pt x="2770" y="5237"/>
                  </a:lnTo>
                  <a:lnTo>
                    <a:pt x="2839" y="5209"/>
                  </a:lnTo>
                  <a:lnTo>
                    <a:pt x="2913" y="5192"/>
                  </a:lnTo>
                  <a:lnTo>
                    <a:pt x="2989" y="5184"/>
                  </a:lnTo>
                  <a:lnTo>
                    <a:pt x="3066" y="5188"/>
                  </a:lnTo>
                  <a:lnTo>
                    <a:pt x="3207" y="5198"/>
                  </a:lnTo>
                  <a:lnTo>
                    <a:pt x="3351" y="5198"/>
                  </a:lnTo>
                  <a:lnTo>
                    <a:pt x="3492" y="5188"/>
                  </a:lnTo>
                  <a:lnTo>
                    <a:pt x="3554" y="5186"/>
                  </a:lnTo>
                  <a:lnTo>
                    <a:pt x="3631" y="5190"/>
                  </a:lnTo>
                  <a:lnTo>
                    <a:pt x="3707" y="5205"/>
                  </a:lnTo>
                  <a:lnTo>
                    <a:pt x="3778" y="5231"/>
                  </a:lnTo>
                  <a:lnTo>
                    <a:pt x="3846" y="5267"/>
                  </a:lnTo>
                  <a:lnTo>
                    <a:pt x="3906" y="5311"/>
                  </a:lnTo>
                  <a:lnTo>
                    <a:pt x="3959" y="5363"/>
                  </a:lnTo>
                  <a:lnTo>
                    <a:pt x="4005" y="5420"/>
                  </a:lnTo>
                  <a:lnTo>
                    <a:pt x="4043" y="5484"/>
                  </a:lnTo>
                  <a:lnTo>
                    <a:pt x="4073" y="5553"/>
                  </a:lnTo>
                  <a:lnTo>
                    <a:pt x="4091" y="5629"/>
                  </a:lnTo>
                  <a:lnTo>
                    <a:pt x="4105" y="5679"/>
                  </a:lnTo>
                  <a:lnTo>
                    <a:pt x="4127" y="5724"/>
                  </a:lnTo>
                  <a:lnTo>
                    <a:pt x="4158" y="5762"/>
                  </a:lnTo>
                  <a:lnTo>
                    <a:pt x="4196" y="5794"/>
                  </a:lnTo>
                  <a:lnTo>
                    <a:pt x="4240" y="5818"/>
                  </a:lnTo>
                  <a:lnTo>
                    <a:pt x="4288" y="5832"/>
                  </a:lnTo>
                  <a:lnTo>
                    <a:pt x="4340" y="5838"/>
                  </a:lnTo>
                  <a:lnTo>
                    <a:pt x="4340" y="5838"/>
                  </a:lnTo>
                  <a:lnTo>
                    <a:pt x="4391" y="5832"/>
                  </a:lnTo>
                  <a:lnTo>
                    <a:pt x="4441" y="5816"/>
                  </a:lnTo>
                  <a:lnTo>
                    <a:pt x="4578" y="5756"/>
                  </a:lnTo>
                  <a:lnTo>
                    <a:pt x="4712" y="5687"/>
                  </a:lnTo>
                  <a:lnTo>
                    <a:pt x="4841" y="5613"/>
                  </a:lnTo>
                  <a:lnTo>
                    <a:pt x="4966" y="5532"/>
                  </a:lnTo>
                  <a:lnTo>
                    <a:pt x="5088" y="5444"/>
                  </a:lnTo>
                  <a:lnTo>
                    <a:pt x="5123" y="5412"/>
                  </a:lnTo>
                  <a:lnTo>
                    <a:pt x="5151" y="5376"/>
                  </a:lnTo>
                  <a:lnTo>
                    <a:pt x="5171" y="5335"/>
                  </a:lnTo>
                  <a:lnTo>
                    <a:pt x="5185" y="5291"/>
                  </a:lnTo>
                  <a:lnTo>
                    <a:pt x="5191" y="5243"/>
                  </a:lnTo>
                  <a:lnTo>
                    <a:pt x="5187" y="5198"/>
                  </a:lnTo>
                  <a:lnTo>
                    <a:pt x="5175" y="5156"/>
                  </a:lnTo>
                  <a:lnTo>
                    <a:pt x="5157" y="5114"/>
                  </a:lnTo>
                  <a:lnTo>
                    <a:pt x="5131" y="5078"/>
                  </a:lnTo>
                  <a:lnTo>
                    <a:pt x="5100" y="5046"/>
                  </a:lnTo>
                  <a:lnTo>
                    <a:pt x="5044" y="4995"/>
                  </a:lnTo>
                  <a:lnTo>
                    <a:pt x="4998" y="4935"/>
                  </a:lnTo>
                  <a:lnTo>
                    <a:pt x="4960" y="4873"/>
                  </a:lnTo>
                  <a:lnTo>
                    <a:pt x="4934" y="4806"/>
                  </a:lnTo>
                  <a:lnTo>
                    <a:pt x="4917" y="4736"/>
                  </a:lnTo>
                  <a:lnTo>
                    <a:pt x="4907" y="4665"/>
                  </a:lnTo>
                  <a:lnTo>
                    <a:pt x="4909" y="4591"/>
                  </a:lnTo>
                  <a:lnTo>
                    <a:pt x="4921" y="4519"/>
                  </a:lnTo>
                  <a:lnTo>
                    <a:pt x="4940" y="4448"/>
                  </a:lnTo>
                  <a:lnTo>
                    <a:pt x="4972" y="4378"/>
                  </a:lnTo>
                  <a:lnTo>
                    <a:pt x="5014" y="4311"/>
                  </a:lnTo>
                  <a:lnTo>
                    <a:pt x="5094" y="4191"/>
                  </a:lnTo>
                  <a:lnTo>
                    <a:pt x="5165" y="4066"/>
                  </a:lnTo>
                  <a:lnTo>
                    <a:pt x="5229" y="3937"/>
                  </a:lnTo>
                  <a:lnTo>
                    <a:pt x="5265" y="3871"/>
                  </a:lnTo>
                  <a:lnTo>
                    <a:pt x="5309" y="3810"/>
                  </a:lnTo>
                  <a:lnTo>
                    <a:pt x="5360" y="3758"/>
                  </a:lnTo>
                  <a:lnTo>
                    <a:pt x="5418" y="3712"/>
                  </a:lnTo>
                  <a:lnTo>
                    <a:pt x="5482" y="3674"/>
                  </a:lnTo>
                  <a:lnTo>
                    <a:pt x="5549" y="3645"/>
                  </a:lnTo>
                  <a:lnTo>
                    <a:pt x="5619" y="3625"/>
                  </a:lnTo>
                  <a:lnTo>
                    <a:pt x="5691" y="3613"/>
                  </a:lnTo>
                  <a:lnTo>
                    <a:pt x="5764" y="3613"/>
                  </a:lnTo>
                  <a:lnTo>
                    <a:pt x="5838" y="3623"/>
                  </a:lnTo>
                  <a:lnTo>
                    <a:pt x="5909" y="3643"/>
                  </a:lnTo>
                  <a:lnTo>
                    <a:pt x="5965" y="3659"/>
                  </a:lnTo>
                  <a:lnTo>
                    <a:pt x="6017" y="3661"/>
                  </a:lnTo>
                  <a:lnTo>
                    <a:pt x="6069" y="3653"/>
                  </a:lnTo>
                  <a:lnTo>
                    <a:pt x="6114" y="3635"/>
                  </a:lnTo>
                  <a:lnTo>
                    <a:pt x="6154" y="3609"/>
                  </a:lnTo>
                  <a:lnTo>
                    <a:pt x="6190" y="3573"/>
                  </a:lnTo>
                  <a:lnTo>
                    <a:pt x="6218" y="3533"/>
                  </a:lnTo>
                  <a:lnTo>
                    <a:pt x="6238" y="3488"/>
                  </a:lnTo>
                  <a:lnTo>
                    <a:pt x="6250" y="3436"/>
                  </a:lnTo>
                  <a:lnTo>
                    <a:pt x="6264" y="3313"/>
                  </a:lnTo>
                  <a:lnTo>
                    <a:pt x="6272" y="3187"/>
                  </a:lnTo>
                  <a:lnTo>
                    <a:pt x="6274" y="3062"/>
                  </a:lnTo>
                  <a:lnTo>
                    <a:pt x="6272" y="2937"/>
                  </a:lnTo>
                  <a:lnTo>
                    <a:pt x="6264" y="2811"/>
                  </a:lnTo>
                  <a:lnTo>
                    <a:pt x="6250" y="2688"/>
                  </a:lnTo>
                  <a:lnTo>
                    <a:pt x="6238" y="2637"/>
                  </a:lnTo>
                  <a:lnTo>
                    <a:pt x="6216" y="2591"/>
                  </a:lnTo>
                  <a:lnTo>
                    <a:pt x="6186" y="2551"/>
                  </a:lnTo>
                  <a:lnTo>
                    <a:pt x="6150" y="2517"/>
                  </a:lnTo>
                  <a:lnTo>
                    <a:pt x="6108" y="2489"/>
                  </a:lnTo>
                  <a:lnTo>
                    <a:pt x="6063" y="2471"/>
                  </a:lnTo>
                  <a:lnTo>
                    <a:pt x="6013" y="2464"/>
                  </a:lnTo>
                  <a:lnTo>
                    <a:pt x="5963" y="2466"/>
                  </a:lnTo>
                  <a:lnTo>
                    <a:pt x="5911" y="2479"/>
                  </a:lnTo>
                  <a:lnTo>
                    <a:pt x="5838" y="2501"/>
                  </a:lnTo>
                  <a:lnTo>
                    <a:pt x="5762" y="2511"/>
                  </a:lnTo>
                  <a:lnTo>
                    <a:pt x="5687" y="2511"/>
                  </a:lnTo>
                  <a:lnTo>
                    <a:pt x="5615" y="2499"/>
                  </a:lnTo>
                  <a:lnTo>
                    <a:pt x="5545" y="2479"/>
                  </a:lnTo>
                  <a:lnTo>
                    <a:pt x="5478" y="2450"/>
                  </a:lnTo>
                  <a:lnTo>
                    <a:pt x="5416" y="2412"/>
                  </a:lnTo>
                  <a:lnTo>
                    <a:pt x="5358" y="2366"/>
                  </a:lnTo>
                  <a:lnTo>
                    <a:pt x="5309" y="2312"/>
                  </a:lnTo>
                  <a:lnTo>
                    <a:pt x="5265" y="2253"/>
                  </a:lnTo>
                  <a:lnTo>
                    <a:pt x="5229" y="2185"/>
                  </a:lnTo>
                  <a:lnTo>
                    <a:pt x="5165" y="2056"/>
                  </a:lnTo>
                  <a:lnTo>
                    <a:pt x="5094" y="1931"/>
                  </a:lnTo>
                  <a:lnTo>
                    <a:pt x="5014" y="1811"/>
                  </a:lnTo>
                  <a:lnTo>
                    <a:pt x="4972" y="1746"/>
                  </a:lnTo>
                  <a:lnTo>
                    <a:pt x="4940" y="1676"/>
                  </a:lnTo>
                  <a:lnTo>
                    <a:pt x="4921" y="1605"/>
                  </a:lnTo>
                  <a:lnTo>
                    <a:pt x="4909" y="1531"/>
                  </a:lnTo>
                  <a:lnTo>
                    <a:pt x="4907" y="1459"/>
                  </a:lnTo>
                  <a:lnTo>
                    <a:pt x="4915" y="1388"/>
                  </a:lnTo>
                  <a:lnTo>
                    <a:pt x="4932" y="1318"/>
                  </a:lnTo>
                  <a:lnTo>
                    <a:pt x="4960" y="1251"/>
                  </a:lnTo>
                  <a:lnTo>
                    <a:pt x="4998" y="1187"/>
                  </a:lnTo>
                  <a:lnTo>
                    <a:pt x="5044" y="1129"/>
                  </a:lnTo>
                  <a:lnTo>
                    <a:pt x="5100" y="1076"/>
                  </a:lnTo>
                  <a:lnTo>
                    <a:pt x="5131" y="1044"/>
                  </a:lnTo>
                  <a:lnTo>
                    <a:pt x="5157" y="1008"/>
                  </a:lnTo>
                  <a:lnTo>
                    <a:pt x="5175" y="968"/>
                  </a:lnTo>
                  <a:lnTo>
                    <a:pt x="5187" y="925"/>
                  </a:lnTo>
                  <a:lnTo>
                    <a:pt x="5191" y="879"/>
                  </a:lnTo>
                  <a:lnTo>
                    <a:pt x="5185" y="833"/>
                  </a:lnTo>
                  <a:lnTo>
                    <a:pt x="5171" y="789"/>
                  </a:lnTo>
                  <a:lnTo>
                    <a:pt x="5151" y="748"/>
                  </a:lnTo>
                  <a:lnTo>
                    <a:pt x="5123" y="712"/>
                  </a:lnTo>
                  <a:lnTo>
                    <a:pt x="5088" y="680"/>
                  </a:lnTo>
                  <a:lnTo>
                    <a:pt x="4966" y="592"/>
                  </a:lnTo>
                  <a:lnTo>
                    <a:pt x="4841" y="511"/>
                  </a:lnTo>
                  <a:lnTo>
                    <a:pt x="4712" y="435"/>
                  </a:lnTo>
                  <a:lnTo>
                    <a:pt x="4578" y="368"/>
                  </a:lnTo>
                  <a:lnTo>
                    <a:pt x="4441" y="306"/>
                  </a:lnTo>
                  <a:lnTo>
                    <a:pt x="4391" y="290"/>
                  </a:lnTo>
                  <a:lnTo>
                    <a:pt x="4340" y="286"/>
                  </a:lnTo>
                  <a:lnTo>
                    <a:pt x="4290" y="292"/>
                  </a:lnTo>
                  <a:lnTo>
                    <a:pt x="4242" y="308"/>
                  </a:lnTo>
                  <a:lnTo>
                    <a:pt x="4198" y="332"/>
                  </a:lnTo>
                  <a:lnTo>
                    <a:pt x="4160" y="362"/>
                  </a:lnTo>
                  <a:lnTo>
                    <a:pt x="4129" y="400"/>
                  </a:lnTo>
                  <a:lnTo>
                    <a:pt x="4105" y="445"/>
                  </a:lnTo>
                  <a:lnTo>
                    <a:pt x="4091" y="493"/>
                  </a:lnTo>
                  <a:lnTo>
                    <a:pt x="4073" y="567"/>
                  </a:lnTo>
                  <a:lnTo>
                    <a:pt x="4045" y="636"/>
                  </a:lnTo>
                  <a:lnTo>
                    <a:pt x="4009" y="700"/>
                  </a:lnTo>
                  <a:lnTo>
                    <a:pt x="3965" y="758"/>
                  </a:lnTo>
                  <a:lnTo>
                    <a:pt x="3914" y="807"/>
                  </a:lnTo>
                  <a:lnTo>
                    <a:pt x="3856" y="851"/>
                  </a:lnTo>
                  <a:lnTo>
                    <a:pt x="3792" y="887"/>
                  </a:lnTo>
                  <a:lnTo>
                    <a:pt x="3723" y="915"/>
                  </a:lnTo>
                  <a:lnTo>
                    <a:pt x="3649" y="931"/>
                  </a:lnTo>
                  <a:lnTo>
                    <a:pt x="3572" y="938"/>
                  </a:lnTo>
                  <a:lnTo>
                    <a:pt x="3492" y="934"/>
                  </a:lnTo>
                  <a:lnTo>
                    <a:pt x="3351" y="927"/>
                  </a:lnTo>
                  <a:lnTo>
                    <a:pt x="3209" y="927"/>
                  </a:lnTo>
                  <a:lnTo>
                    <a:pt x="3066" y="934"/>
                  </a:lnTo>
                  <a:lnTo>
                    <a:pt x="2989" y="938"/>
                  </a:lnTo>
                  <a:lnTo>
                    <a:pt x="2911" y="931"/>
                  </a:lnTo>
                  <a:lnTo>
                    <a:pt x="2839" y="913"/>
                  </a:lnTo>
                  <a:lnTo>
                    <a:pt x="2770" y="887"/>
                  </a:lnTo>
                  <a:lnTo>
                    <a:pt x="2706" y="851"/>
                  </a:lnTo>
                  <a:lnTo>
                    <a:pt x="2646" y="807"/>
                  </a:lnTo>
                  <a:lnTo>
                    <a:pt x="2595" y="758"/>
                  </a:lnTo>
                  <a:lnTo>
                    <a:pt x="2551" y="700"/>
                  </a:lnTo>
                  <a:lnTo>
                    <a:pt x="2515" y="636"/>
                  </a:lnTo>
                  <a:lnTo>
                    <a:pt x="2487" y="567"/>
                  </a:lnTo>
                  <a:lnTo>
                    <a:pt x="2469" y="493"/>
                  </a:lnTo>
                  <a:lnTo>
                    <a:pt x="2455" y="443"/>
                  </a:lnTo>
                  <a:lnTo>
                    <a:pt x="2431" y="400"/>
                  </a:lnTo>
                  <a:lnTo>
                    <a:pt x="2400" y="362"/>
                  </a:lnTo>
                  <a:lnTo>
                    <a:pt x="2362" y="330"/>
                  </a:lnTo>
                  <a:lnTo>
                    <a:pt x="2316" y="308"/>
                  </a:lnTo>
                  <a:lnTo>
                    <a:pt x="2268" y="292"/>
                  </a:lnTo>
                  <a:lnTo>
                    <a:pt x="2219" y="286"/>
                  </a:lnTo>
                  <a:close/>
                  <a:moveTo>
                    <a:pt x="2220" y="0"/>
                  </a:moveTo>
                  <a:lnTo>
                    <a:pt x="2298" y="6"/>
                  </a:lnTo>
                  <a:lnTo>
                    <a:pt x="2374" y="22"/>
                  </a:lnTo>
                  <a:lnTo>
                    <a:pt x="2443" y="48"/>
                  </a:lnTo>
                  <a:lnTo>
                    <a:pt x="2509" y="83"/>
                  </a:lnTo>
                  <a:lnTo>
                    <a:pt x="2569" y="127"/>
                  </a:lnTo>
                  <a:lnTo>
                    <a:pt x="2622" y="177"/>
                  </a:lnTo>
                  <a:lnTo>
                    <a:pt x="2666" y="237"/>
                  </a:lnTo>
                  <a:lnTo>
                    <a:pt x="2704" y="300"/>
                  </a:lnTo>
                  <a:lnTo>
                    <a:pt x="2732" y="372"/>
                  </a:lnTo>
                  <a:lnTo>
                    <a:pt x="2752" y="447"/>
                  </a:lnTo>
                  <a:lnTo>
                    <a:pt x="2764" y="493"/>
                  </a:lnTo>
                  <a:lnTo>
                    <a:pt x="2786" y="537"/>
                  </a:lnTo>
                  <a:lnTo>
                    <a:pt x="2813" y="573"/>
                  </a:lnTo>
                  <a:lnTo>
                    <a:pt x="2849" y="604"/>
                  </a:lnTo>
                  <a:lnTo>
                    <a:pt x="2891" y="628"/>
                  </a:lnTo>
                  <a:lnTo>
                    <a:pt x="2937" y="644"/>
                  </a:lnTo>
                  <a:lnTo>
                    <a:pt x="2987" y="652"/>
                  </a:lnTo>
                  <a:lnTo>
                    <a:pt x="3036" y="652"/>
                  </a:lnTo>
                  <a:lnTo>
                    <a:pt x="3158" y="642"/>
                  </a:lnTo>
                  <a:lnTo>
                    <a:pt x="3281" y="638"/>
                  </a:lnTo>
                  <a:lnTo>
                    <a:pt x="3402" y="642"/>
                  </a:lnTo>
                  <a:lnTo>
                    <a:pt x="3522" y="652"/>
                  </a:lnTo>
                  <a:lnTo>
                    <a:pt x="3575" y="652"/>
                  </a:lnTo>
                  <a:lnTo>
                    <a:pt x="3625" y="644"/>
                  </a:lnTo>
                  <a:lnTo>
                    <a:pt x="3671" y="628"/>
                  </a:lnTo>
                  <a:lnTo>
                    <a:pt x="3713" y="604"/>
                  </a:lnTo>
                  <a:lnTo>
                    <a:pt x="3747" y="573"/>
                  </a:lnTo>
                  <a:lnTo>
                    <a:pt x="3776" y="537"/>
                  </a:lnTo>
                  <a:lnTo>
                    <a:pt x="3796" y="493"/>
                  </a:lnTo>
                  <a:lnTo>
                    <a:pt x="3808" y="447"/>
                  </a:lnTo>
                  <a:lnTo>
                    <a:pt x="3828" y="372"/>
                  </a:lnTo>
                  <a:lnTo>
                    <a:pt x="3856" y="300"/>
                  </a:lnTo>
                  <a:lnTo>
                    <a:pt x="3894" y="237"/>
                  </a:lnTo>
                  <a:lnTo>
                    <a:pt x="3938" y="177"/>
                  </a:lnTo>
                  <a:lnTo>
                    <a:pt x="3991" y="127"/>
                  </a:lnTo>
                  <a:lnTo>
                    <a:pt x="4051" y="83"/>
                  </a:lnTo>
                  <a:lnTo>
                    <a:pt x="4117" y="48"/>
                  </a:lnTo>
                  <a:lnTo>
                    <a:pt x="4186" y="22"/>
                  </a:lnTo>
                  <a:lnTo>
                    <a:pt x="4262" y="6"/>
                  </a:lnTo>
                  <a:lnTo>
                    <a:pt x="4340" y="0"/>
                  </a:lnTo>
                  <a:lnTo>
                    <a:pt x="4413" y="6"/>
                  </a:lnTo>
                  <a:lnTo>
                    <a:pt x="4483" y="20"/>
                  </a:lnTo>
                  <a:lnTo>
                    <a:pt x="4552" y="44"/>
                  </a:lnTo>
                  <a:lnTo>
                    <a:pt x="4702" y="111"/>
                  </a:lnTo>
                  <a:lnTo>
                    <a:pt x="4847" y="185"/>
                  </a:lnTo>
                  <a:lnTo>
                    <a:pt x="4990" y="266"/>
                  </a:lnTo>
                  <a:lnTo>
                    <a:pt x="5127" y="356"/>
                  </a:lnTo>
                  <a:lnTo>
                    <a:pt x="5261" y="451"/>
                  </a:lnTo>
                  <a:lnTo>
                    <a:pt x="5314" y="499"/>
                  </a:lnTo>
                  <a:lnTo>
                    <a:pt x="5360" y="551"/>
                  </a:lnTo>
                  <a:lnTo>
                    <a:pt x="5400" y="608"/>
                  </a:lnTo>
                  <a:lnTo>
                    <a:pt x="5432" y="670"/>
                  </a:lnTo>
                  <a:lnTo>
                    <a:pt x="5456" y="736"/>
                  </a:lnTo>
                  <a:lnTo>
                    <a:pt x="5470" y="803"/>
                  </a:lnTo>
                  <a:lnTo>
                    <a:pt x="5476" y="873"/>
                  </a:lnTo>
                  <a:lnTo>
                    <a:pt x="5472" y="942"/>
                  </a:lnTo>
                  <a:lnTo>
                    <a:pt x="5460" y="1010"/>
                  </a:lnTo>
                  <a:lnTo>
                    <a:pt x="5440" y="1076"/>
                  </a:lnTo>
                  <a:lnTo>
                    <a:pt x="5412" y="1137"/>
                  </a:lnTo>
                  <a:lnTo>
                    <a:pt x="5376" y="1195"/>
                  </a:lnTo>
                  <a:lnTo>
                    <a:pt x="5332" y="1249"/>
                  </a:lnTo>
                  <a:lnTo>
                    <a:pt x="5281" y="1296"/>
                  </a:lnTo>
                  <a:lnTo>
                    <a:pt x="5247" y="1330"/>
                  </a:lnTo>
                  <a:lnTo>
                    <a:pt x="5221" y="1370"/>
                  </a:lnTo>
                  <a:lnTo>
                    <a:pt x="5203" y="1414"/>
                  </a:lnTo>
                  <a:lnTo>
                    <a:pt x="5193" y="1459"/>
                  </a:lnTo>
                  <a:lnTo>
                    <a:pt x="5193" y="1507"/>
                  </a:lnTo>
                  <a:lnTo>
                    <a:pt x="5201" y="1555"/>
                  </a:lnTo>
                  <a:lnTo>
                    <a:pt x="5219" y="1601"/>
                  </a:lnTo>
                  <a:lnTo>
                    <a:pt x="5245" y="1646"/>
                  </a:lnTo>
                  <a:lnTo>
                    <a:pt x="5314" y="1746"/>
                  </a:lnTo>
                  <a:lnTo>
                    <a:pt x="5378" y="1851"/>
                  </a:lnTo>
                  <a:lnTo>
                    <a:pt x="5436" y="1958"/>
                  </a:lnTo>
                  <a:lnTo>
                    <a:pt x="5490" y="2070"/>
                  </a:lnTo>
                  <a:lnTo>
                    <a:pt x="5513" y="2112"/>
                  </a:lnTo>
                  <a:lnTo>
                    <a:pt x="5545" y="2149"/>
                  </a:lnTo>
                  <a:lnTo>
                    <a:pt x="5581" y="2179"/>
                  </a:lnTo>
                  <a:lnTo>
                    <a:pt x="5623" y="2203"/>
                  </a:lnTo>
                  <a:lnTo>
                    <a:pt x="5669" y="2219"/>
                  </a:lnTo>
                  <a:lnTo>
                    <a:pt x="5716" y="2227"/>
                  </a:lnTo>
                  <a:lnTo>
                    <a:pt x="5762" y="2225"/>
                  </a:lnTo>
                  <a:lnTo>
                    <a:pt x="5810" y="2213"/>
                  </a:lnTo>
                  <a:lnTo>
                    <a:pt x="5886" y="2191"/>
                  </a:lnTo>
                  <a:lnTo>
                    <a:pt x="5963" y="2179"/>
                  </a:lnTo>
                  <a:lnTo>
                    <a:pt x="6037" y="2179"/>
                  </a:lnTo>
                  <a:lnTo>
                    <a:pt x="6110" y="2191"/>
                  </a:lnTo>
                  <a:lnTo>
                    <a:pt x="6182" y="2211"/>
                  </a:lnTo>
                  <a:lnTo>
                    <a:pt x="6248" y="2241"/>
                  </a:lnTo>
                  <a:lnTo>
                    <a:pt x="6309" y="2281"/>
                  </a:lnTo>
                  <a:lnTo>
                    <a:pt x="6365" y="2326"/>
                  </a:lnTo>
                  <a:lnTo>
                    <a:pt x="6415" y="2380"/>
                  </a:lnTo>
                  <a:lnTo>
                    <a:pt x="6459" y="2440"/>
                  </a:lnTo>
                  <a:lnTo>
                    <a:pt x="6492" y="2505"/>
                  </a:lnTo>
                  <a:lnTo>
                    <a:pt x="6518" y="2575"/>
                  </a:lnTo>
                  <a:lnTo>
                    <a:pt x="6532" y="2650"/>
                  </a:lnTo>
                  <a:lnTo>
                    <a:pt x="6548" y="2788"/>
                  </a:lnTo>
                  <a:lnTo>
                    <a:pt x="6556" y="2925"/>
                  </a:lnTo>
                  <a:lnTo>
                    <a:pt x="6560" y="3062"/>
                  </a:lnTo>
                  <a:lnTo>
                    <a:pt x="6556" y="3199"/>
                  </a:lnTo>
                  <a:lnTo>
                    <a:pt x="6548" y="3336"/>
                  </a:lnTo>
                  <a:lnTo>
                    <a:pt x="6532" y="3472"/>
                  </a:lnTo>
                  <a:lnTo>
                    <a:pt x="6516" y="3551"/>
                  </a:lnTo>
                  <a:lnTo>
                    <a:pt x="6490" y="3625"/>
                  </a:lnTo>
                  <a:lnTo>
                    <a:pt x="6453" y="3694"/>
                  </a:lnTo>
                  <a:lnTo>
                    <a:pt x="6409" y="3756"/>
                  </a:lnTo>
                  <a:lnTo>
                    <a:pt x="6355" y="3810"/>
                  </a:lnTo>
                  <a:lnTo>
                    <a:pt x="6293" y="3857"/>
                  </a:lnTo>
                  <a:lnTo>
                    <a:pt x="6228" y="3895"/>
                  </a:lnTo>
                  <a:lnTo>
                    <a:pt x="6156" y="3923"/>
                  </a:lnTo>
                  <a:lnTo>
                    <a:pt x="6079" y="3939"/>
                  </a:lnTo>
                  <a:lnTo>
                    <a:pt x="5999" y="3945"/>
                  </a:lnTo>
                  <a:lnTo>
                    <a:pt x="5935" y="3941"/>
                  </a:lnTo>
                  <a:lnTo>
                    <a:pt x="5874" y="3931"/>
                  </a:lnTo>
                  <a:lnTo>
                    <a:pt x="5812" y="3911"/>
                  </a:lnTo>
                  <a:lnTo>
                    <a:pt x="5762" y="3899"/>
                  </a:lnTo>
                  <a:lnTo>
                    <a:pt x="5712" y="3895"/>
                  </a:lnTo>
                  <a:lnTo>
                    <a:pt x="5665" y="3903"/>
                  </a:lnTo>
                  <a:lnTo>
                    <a:pt x="5621" y="3919"/>
                  </a:lnTo>
                  <a:lnTo>
                    <a:pt x="5579" y="3943"/>
                  </a:lnTo>
                  <a:lnTo>
                    <a:pt x="5543" y="3973"/>
                  </a:lnTo>
                  <a:lnTo>
                    <a:pt x="5513" y="4010"/>
                  </a:lnTo>
                  <a:lnTo>
                    <a:pt x="5490" y="4054"/>
                  </a:lnTo>
                  <a:lnTo>
                    <a:pt x="5418" y="4201"/>
                  </a:lnTo>
                  <a:lnTo>
                    <a:pt x="5336" y="4343"/>
                  </a:lnTo>
                  <a:lnTo>
                    <a:pt x="5245" y="4478"/>
                  </a:lnTo>
                  <a:lnTo>
                    <a:pt x="5219" y="4521"/>
                  </a:lnTo>
                  <a:lnTo>
                    <a:pt x="5201" y="4569"/>
                  </a:lnTo>
                  <a:lnTo>
                    <a:pt x="5193" y="4617"/>
                  </a:lnTo>
                  <a:lnTo>
                    <a:pt x="5193" y="4663"/>
                  </a:lnTo>
                  <a:lnTo>
                    <a:pt x="5203" y="4708"/>
                  </a:lnTo>
                  <a:lnTo>
                    <a:pt x="5221" y="4752"/>
                  </a:lnTo>
                  <a:lnTo>
                    <a:pt x="5247" y="4792"/>
                  </a:lnTo>
                  <a:lnTo>
                    <a:pt x="5281" y="4826"/>
                  </a:lnTo>
                  <a:lnTo>
                    <a:pt x="5330" y="4873"/>
                  </a:lnTo>
                  <a:lnTo>
                    <a:pt x="5374" y="4927"/>
                  </a:lnTo>
                  <a:lnTo>
                    <a:pt x="5412" y="4985"/>
                  </a:lnTo>
                  <a:lnTo>
                    <a:pt x="5440" y="5046"/>
                  </a:lnTo>
                  <a:lnTo>
                    <a:pt x="5460" y="5112"/>
                  </a:lnTo>
                  <a:lnTo>
                    <a:pt x="5472" y="5180"/>
                  </a:lnTo>
                  <a:lnTo>
                    <a:pt x="5476" y="5249"/>
                  </a:lnTo>
                  <a:lnTo>
                    <a:pt x="5470" y="5319"/>
                  </a:lnTo>
                  <a:lnTo>
                    <a:pt x="5454" y="5388"/>
                  </a:lnTo>
                  <a:lnTo>
                    <a:pt x="5432" y="5454"/>
                  </a:lnTo>
                  <a:lnTo>
                    <a:pt x="5400" y="5516"/>
                  </a:lnTo>
                  <a:lnTo>
                    <a:pt x="5360" y="5571"/>
                  </a:lnTo>
                  <a:lnTo>
                    <a:pt x="5314" y="5625"/>
                  </a:lnTo>
                  <a:lnTo>
                    <a:pt x="5259" y="5671"/>
                  </a:lnTo>
                  <a:lnTo>
                    <a:pt x="5127" y="5766"/>
                  </a:lnTo>
                  <a:lnTo>
                    <a:pt x="4988" y="5856"/>
                  </a:lnTo>
                  <a:lnTo>
                    <a:pt x="4847" y="5937"/>
                  </a:lnTo>
                  <a:lnTo>
                    <a:pt x="4702" y="6013"/>
                  </a:lnTo>
                  <a:lnTo>
                    <a:pt x="4552" y="6078"/>
                  </a:lnTo>
                  <a:lnTo>
                    <a:pt x="4483" y="6104"/>
                  </a:lnTo>
                  <a:lnTo>
                    <a:pt x="4413" y="6118"/>
                  </a:lnTo>
                  <a:lnTo>
                    <a:pt x="4340" y="6122"/>
                  </a:lnTo>
                  <a:lnTo>
                    <a:pt x="4262" y="6118"/>
                  </a:lnTo>
                  <a:lnTo>
                    <a:pt x="4186" y="6100"/>
                  </a:lnTo>
                  <a:lnTo>
                    <a:pt x="4117" y="6074"/>
                  </a:lnTo>
                  <a:lnTo>
                    <a:pt x="4051" y="6041"/>
                  </a:lnTo>
                  <a:lnTo>
                    <a:pt x="3991" y="5997"/>
                  </a:lnTo>
                  <a:lnTo>
                    <a:pt x="3938" y="5945"/>
                  </a:lnTo>
                  <a:lnTo>
                    <a:pt x="3892" y="5887"/>
                  </a:lnTo>
                  <a:lnTo>
                    <a:pt x="3856" y="5822"/>
                  </a:lnTo>
                  <a:lnTo>
                    <a:pt x="3828" y="5752"/>
                  </a:lnTo>
                  <a:lnTo>
                    <a:pt x="3808" y="5677"/>
                  </a:lnTo>
                  <a:lnTo>
                    <a:pt x="3796" y="5629"/>
                  </a:lnTo>
                  <a:lnTo>
                    <a:pt x="3774" y="5587"/>
                  </a:lnTo>
                  <a:lnTo>
                    <a:pt x="3747" y="5549"/>
                  </a:lnTo>
                  <a:lnTo>
                    <a:pt x="3711" y="5520"/>
                  </a:lnTo>
                  <a:lnTo>
                    <a:pt x="3669" y="5496"/>
                  </a:lnTo>
                  <a:lnTo>
                    <a:pt x="3623" y="5480"/>
                  </a:lnTo>
                  <a:lnTo>
                    <a:pt x="3575" y="5470"/>
                  </a:lnTo>
                  <a:lnTo>
                    <a:pt x="3524" y="5472"/>
                  </a:lnTo>
                  <a:lnTo>
                    <a:pt x="3361" y="5482"/>
                  </a:lnTo>
                  <a:lnTo>
                    <a:pt x="3197" y="5482"/>
                  </a:lnTo>
                  <a:lnTo>
                    <a:pt x="3038" y="5472"/>
                  </a:lnTo>
                  <a:lnTo>
                    <a:pt x="2985" y="5470"/>
                  </a:lnTo>
                  <a:lnTo>
                    <a:pt x="2935" y="5480"/>
                  </a:lnTo>
                  <a:lnTo>
                    <a:pt x="2889" y="5496"/>
                  </a:lnTo>
                  <a:lnTo>
                    <a:pt x="2849" y="5520"/>
                  </a:lnTo>
                  <a:lnTo>
                    <a:pt x="2813" y="5549"/>
                  </a:lnTo>
                  <a:lnTo>
                    <a:pt x="2786" y="5587"/>
                  </a:lnTo>
                  <a:lnTo>
                    <a:pt x="2764" y="5629"/>
                  </a:lnTo>
                  <a:lnTo>
                    <a:pt x="2752" y="5677"/>
                  </a:lnTo>
                  <a:lnTo>
                    <a:pt x="2732" y="5752"/>
                  </a:lnTo>
                  <a:lnTo>
                    <a:pt x="2704" y="5822"/>
                  </a:lnTo>
                  <a:lnTo>
                    <a:pt x="2666" y="5887"/>
                  </a:lnTo>
                  <a:lnTo>
                    <a:pt x="2620" y="5945"/>
                  </a:lnTo>
                  <a:lnTo>
                    <a:pt x="2569" y="5997"/>
                  </a:lnTo>
                  <a:lnTo>
                    <a:pt x="2509" y="6041"/>
                  </a:lnTo>
                  <a:lnTo>
                    <a:pt x="2443" y="6074"/>
                  </a:lnTo>
                  <a:lnTo>
                    <a:pt x="2372" y="6100"/>
                  </a:lnTo>
                  <a:lnTo>
                    <a:pt x="2298" y="6118"/>
                  </a:lnTo>
                  <a:lnTo>
                    <a:pt x="2220" y="6122"/>
                  </a:lnTo>
                  <a:lnTo>
                    <a:pt x="2147" y="6118"/>
                  </a:lnTo>
                  <a:lnTo>
                    <a:pt x="2077" y="6104"/>
                  </a:lnTo>
                  <a:lnTo>
                    <a:pt x="2008" y="6080"/>
                  </a:lnTo>
                  <a:lnTo>
                    <a:pt x="1858" y="6013"/>
                  </a:lnTo>
                  <a:lnTo>
                    <a:pt x="1713" y="5937"/>
                  </a:lnTo>
                  <a:lnTo>
                    <a:pt x="1570" y="5856"/>
                  </a:lnTo>
                  <a:lnTo>
                    <a:pt x="1433" y="5766"/>
                  </a:lnTo>
                  <a:lnTo>
                    <a:pt x="1299" y="5671"/>
                  </a:lnTo>
                  <a:lnTo>
                    <a:pt x="1246" y="5625"/>
                  </a:lnTo>
                  <a:lnTo>
                    <a:pt x="1200" y="5573"/>
                  </a:lnTo>
                  <a:lnTo>
                    <a:pt x="1160" y="5516"/>
                  </a:lnTo>
                  <a:lnTo>
                    <a:pt x="1128" y="5454"/>
                  </a:lnTo>
                  <a:lnTo>
                    <a:pt x="1104" y="5388"/>
                  </a:lnTo>
                  <a:lnTo>
                    <a:pt x="1090" y="5321"/>
                  </a:lnTo>
                  <a:lnTo>
                    <a:pt x="1084" y="5249"/>
                  </a:lnTo>
                  <a:lnTo>
                    <a:pt x="1086" y="5180"/>
                  </a:lnTo>
                  <a:lnTo>
                    <a:pt x="1098" y="5112"/>
                  </a:lnTo>
                  <a:lnTo>
                    <a:pt x="1120" y="5046"/>
                  </a:lnTo>
                  <a:lnTo>
                    <a:pt x="1148" y="4985"/>
                  </a:lnTo>
                  <a:lnTo>
                    <a:pt x="1184" y="4927"/>
                  </a:lnTo>
                  <a:lnTo>
                    <a:pt x="1228" y="4875"/>
                  </a:lnTo>
                  <a:lnTo>
                    <a:pt x="1279" y="4828"/>
                  </a:lnTo>
                  <a:lnTo>
                    <a:pt x="1313" y="4792"/>
                  </a:lnTo>
                  <a:lnTo>
                    <a:pt x="1339" y="4752"/>
                  </a:lnTo>
                  <a:lnTo>
                    <a:pt x="1357" y="4710"/>
                  </a:lnTo>
                  <a:lnTo>
                    <a:pt x="1365" y="4663"/>
                  </a:lnTo>
                  <a:lnTo>
                    <a:pt x="1367" y="4617"/>
                  </a:lnTo>
                  <a:lnTo>
                    <a:pt x="1357" y="4569"/>
                  </a:lnTo>
                  <a:lnTo>
                    <a:pt x="1341" y="4521"/>
                  </a:lnTo>
                  <a:lnTo>
                    <a:pt x="1313" y="4478"/>
                  </a:lnTo>
                  <a:lnTo>
                    <a:pt x="1246" y="4376"/>
                  </a:lnTo>
                  <a:lnTo>
                    <a:pt x="1182" y="4271"/>
                  </a:lnTo>
                  <a:lnTo>
                    <a:pt x="1122" y="4164"/>
                  </a:lnTo>
                  <a:lnTo>
                    <a:pt x="1070" y="4054"/>
                  </a:lnTo>
                  <a:lnTo>
                    <a:pt x="1047" y="4010"/>
                  </a:lnTo>
                  <a:lnTo>
                    <a:pt x="1015" y="3975"/>
                  </a:lnTo>
                  <a:lnTo>
                    <a:pt x="977" y="3943"/>
                  </a:lnTo>
                  <a:lnTo>
                    <a:pt x="935" y="3919"/>
                  </a:lnTo>
                  <a:lnTo>
                    <a:pt x="889" y="3903"/>
                  </a:lnTo>
                  <a:lnTo>
                    <a:pt x="844" y="3897"/>
                  </a:lnTo>
                  <a:lnTo>
                    <a:pt x="796" y="3899"/>
                  </a:lnTo>
                  <a:lnTo>
                    <a:pt x="750" y="3911"/>
                  </a:lnTo>
                  <a:lnTo>
                    <a:pt x="675" y="3933"/>
                  </a:lnTo>
                  <a:lnTo>
                    <a:pt x="597" y="3943"/>
                  </a:lnTo>
                  <a:lnTo>
                    <a:pt x="521" y="3943"/>
                  </a:lnTo>
                  <a:lnTo>
                    <a:pt x="448" y="3933"/>
                  </a:lnTo>
                  <a:lnTo>
                    <a:pt x="378" y="3911"/>
                  </a:lnTo>
                  <a:lnTo>
                    <a:pt x="312" y="3881"/>
                  </a:lnTo>
                  <a:lnTo>
                    <a:pt x="251" y="3843"/>
                  </a:lnTo>
                  <a:lnTo>
                    <a:pt x="193" y="3796"/>
                  </a:lnTo>
                  <a:lnTo>
                    <a:pt x="143" y="3744"/>
                  </a:lnTo>
                  <a:lnTo>
                    <a:pt x="101" y="3684"/>
                  </a:lnTo>
                  <a:lnTo>
                    <a:pt x="68" y="3619"/>
                  </a:lnTo>
                  <a:lnTo>
                    <a:pt x="42" y="3547"/>
                  </a:lnTo>
                  <a:lnTo>
                    <a:pt x="26" y="3472"/>
                  </a:lnTo>
                  <a:lnTo>
                    <a:pt x="12" y="3336"/>
                  </a:lnTo>
                  <a:lnTo>
                    <a:pt x="2" y="3199"/>
                  </a:lnTo>
                  <a:lnTo>
                    <a:pt x="0" y="3062"/>
                  </a:lnTo>
                  <a:lnTo>
                    <a:pt x="2" y="2925"/>
                  </a:lnTo>
                  <a:lnTo>
                    <a:pt x="12" y="2788"/>
                  </a:lnTo>
                  <a:lnTo>
                    <a:pt x="26" y="2650"/>
                  </a:lnTo>
                  <a:lnTo>
                    <a:pt x="42" y="2571"/>
                  </a:lnTo>
                  <a:lnTo>
                    <a:pt x="70" y="2497"/>
                  </a:lnTo>
                  <a:lnTo>
                    <a:pt x="105" y="2430"/>
                  </a:lnTo>
                  <a:lnTo>
                    <a:pt x="151" y="2368"/>
                  </a:lnTo>
                  <a:lnTo>
                    <a:pt x="205" y="2312"/>
                  </a:lnTo>
                  <a:lnTo>
                    <a:pt x="267" y="2267"/>
                  </a:lnTo>
                  <a:lnTo>
                    <a:pt x="332" y="2229"/>
                  </a:lnTo>
                  <a:lnTo>
                    <a:pt x="404" y="2201"/>
                  </a:lnTo>
                  <a:lnTo>
                    <a:pt x="480" y="2183"/>
                  </a:lnTo>
                  <a:lnTo>
                    <a:pt x="559" y="2177"/>
                  </a:lnTo>
                  <a:lnTo>
                    <a:pt x="623" y="2181"/>
                  </a:lnTo>
                  <a:lnTo>
                    <a:pt x="686" y="2193"/>
                  </a:lnTo>
                  <a:lnTo>
                    <a:pt x="748" y="2211"/>
                  </a:lnTo>
                  <a:lnTo>
                    <a:pt x="806" y="2227"/>
                  </a:lnTo>
                  <a:lnTo>
                    <a:pt x="862" y="2227"/>
                  </a:lnTo>
                  <a:lnTo>
                    <a:pt x="913" y="2215"/>
                  </a:lnTo>
                  <a:lnTo>
                    <a:pt x="963" y="2191"/>
                  </a:lnTo>
                  <a:lnTo>
                    <a:pt x="1007" y="2159"/>
                  </a:lnTo>
                  <a:lnTo>
                    <a:pt x="1043" y="2118"/>
                  </a:lnTo>
                  <a:lnTo>
                    <a:pt x="1070" y="2068"/>
                  </a:lnTo>
                  <a:lnTo>
                    <a:pt x="1142" y="1923"/>
                  </a:lnTo>
                  <a:lnTo>
                    <a:pt x="1224" y="1782"/>
                  </a:lnTo>
                  <a:lnTo>
                    <a:pt x="1313" y="1646"/>
                  </a:lnTo>
                  <a:lnTo>
                    <a:pt x="1341" y="1601"/>
                  </a:lnTo>
                  <a:lnTo>
                    <a:pt x="1357" y="1555"/>
                  </a:lnTo>
                  <a:lnTo>
                    <a:pt x="1367" y="1507"/>
                  </a:lnTo>
                  <a:lnTo>
                    <a:pt x="1367" y="1459"/>
                  </a:lnTo>
                  <a:lnTo>
                    <a:pt x="1357" y="1414"/>
                  </a:lnTo>
                  <a:lnTo>
                    <a:pt x="1339" y="1370"/>
                  </a:lnTo>
                  <a:lnTo>
                    <a:pt x="1313" y="1332"/>
                  </a:lnTo>
                  <a:lnTo>
                    <a:pt x="1279" y="1296"/>
                  </a:lnTo>
                  <a:lnTo>
                    <a:pt x="1228" y="1249"/>
                  </a:lnTo>
                  <a:lnTo>
                    <a:pt x="1184" y="1195"/>
                  </a:lnTo>
                  <a:lnTo>
                    <a:pt x="1148" y="1137"/>
                  </a:lnTo>
                  <a:lnTo>
                    <a:pt x="1120" y="1076"/>
                  </a:lnTo>
                  <a:lnTo>
                    <a:pt x="1098" y="1010"/>
                  </a:lnTo>
                  <a:lnTo>
                    <a:pt x="1086" y="942"/>
                  </a:lnTo>
                  <a:lnTo>
                    <a:pt x="1084" y="873"/>
                  </a:lnTo>
                  <a:lnTo>
                    <a:pt x="1090" y="803"/>
                  </a:lnTo>
                  <a:lnTo>
                    <a:pt x="1104" y="736"/>
                  </a:lnTo>
                  <a:lnTo>
                    <a:pt x="1128" y="670"/>
                  </a:lnTo>
                  <a:lnTo>
                    <a:pt x="1160" y="608"/>
                  </a:lnTo>
                  <a:lnTo>
                    <a:pt x="1200" y="551"/>
                  </a:lnTo>
                  <a:lnTo>
                    <a:pt x="1246" y="499"/>
                  </a:lnTo>
                  <a:lnTo>
                    <a:pt x="1299" y="451"/>
                  </a:lnTo>
                  <a:lnTo>
                    <a:pt x="1433" y="356"/>
                  </a:lnTo>
                  <a:lnTo>
                    <a:pt x="1570" y="266"/>
                  </a:lnTo>
                  <a:lnTo>
                    <a:pt x="1713" y="185"/>
                  </a:lnTo>
                  <a:lnTo>
                    <a:pt x="1858" y="111"/>
                  </a:lnTo>
                  <a:lnTo>
                    <a:pt x="2008" y="44"/>
                  </a:lnTo>
                  <a:lnTo>
                    <a:pt x="2077" y="20"/>
                  </a:lnTo>
                  <a:lnTo>
                    <a:pt x="2147" y="6"/>
                  </a:lnTo>
                  <a:lnTo>
                    <a:pt x="2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xmlns="" id="{58CD1035-C370-1E4B-A81B-0A2E01956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0463" y="1820863"/>
              <a:ext cx="2489200" cy="2487613"/>
            </a:xfrm>
            <a:custGeom>
              <a:avLst/>
              <a:gdLst>
                <a:gd name="T0" fmla="*/ 1325 w 3138"/>
                <a:gd name="T1" fmla="*/ 308 h 3136"/>
                <a:gd name="T2" fmla="*/ 989 w 3138"/>
                <a:gd name="T3" fmla="*/ 424 h 3136"/>
                <a:gd name="T4" fmla="*/ 704 w 3138"/>
                <a:gd name="T5" fmla="*/ 623 h 3136"/>
                <a:gd name="T6" fmla="*/ 482 w 3138"/>
                <a:gd name="T7" fmla="*/ 889 h 3136"/>
                <a:gd name="T8" fmla="*/ 336 w 3138"/>
                <a:gd name="T9" fmla="*/ 1209 h 3136"/>
                <a:gd name="T10" fmla="*/ 285 w 3138"/>
                <a:gd name="T11" fmla="*/ 1569 h 3136"/>
                <a:gd name="T12" fmla="*/ 336 w 3138"/>
                <a:gd name="T13" fmla="*/ 1929 h 3136"/>
                <a:gd name="T14" fmla="*/ 482 w 3138"/>
                <a:gd name="T15" fmla="*/ 2249 h 3136"/>
                <a:gd name="T16" fmla="*/ 704 w 3138"/>
                <a:gd name="T17" fmla="*/ 2515 h 3136"/>
                <a:gd name="T18" fmla="*/ 989 w 3138"/>
                <a:gd name="T19" fmla="*/ 2712 h 3136"/>
                <a:gd name="T20" fmla="*/ 1325 w 3138"/>
                <a:gd name="T21" fmla="*/ 2828 h 3136"/>
                <a:gd name="T22" fmla="*/ 1691 w 3138"/>
                <a:gd name="T23" fmla="*/ 2846 h 3136"/>
                <a:gd name="T24" fmla="*/ 2042 w 3138"/>
                <a:gd name="T25" fmla="*/ 2762 h 3136"/>
                <a:gd name="T26" fmla="*/ 2344 w 3138"/>
                <a:gd name="T27" fmla="*/ 2589 h 3136"/>
                <a:gd name="T28" fmla="*/ 2591 w 3138"/>
                <a:gd name="T29" fmla="*/ 2344 h 3136"/>
                <a:gd name="T30" fmla="*/ 2762 w 3138"/>
                <a:gd name="T31" fmla="*/ 2040 h 3136"/>
                <a:gd name="T32" fmla="*/ 2845 w 3138"/>
                <a:gd name="T33" fmla="*/ 1692 h 3136"/>
                <a:gd name="T34" fmla="*/ 2829 w 3138"/>
                <a:gd name="T35" fmla="*/ 1324 h 3136"/>
                <a:gd name="T36" fmla="*/ 2714 w 3138"/>
                <a:gd name="T37" fmla="*/ 990 h 3136"/>
                <a:gd name="T38" fmla="*/ 2515 w 3138"/>
                <a:gd name="T39" fmla="*/ 704 h 3136"/>
                <a:gd name="T40" fmla="*/ 2248 w 3138"/>
                <a:gd name="T41" fmla="*/ 481 h 3136"/>
                <a:gd name="T42" fmla="*/ 1928 w 3138"/>
                <a:gd name="T43" fmla="*/ 338 h 3136"/>
                <a:gd name="T44" fmla="*/ 1568 w 3138"/>
                <a:gd name="T45" fmla="*/ 287 h 3136"/>
                <a:gd name="T46" fmla="*/ 1837 w 3138"/>
                <a:gd name="T47" fmla="*/ 24 h 3136"/>
                <a:gd name="T48" fmla="*/ 2209 w 3138"/>
                <a:gd name="T49" fmla="*/ 137 h 3136"/>
                <a:gd name="T50" fmla="*/ 2535 w 3138"/>
                <a:gd name="T51" fmla="*/ 334 h 3136"/>
                <a:gd name="T52" fmla="*/ 2804 w 3138"/>
                <a:gd name="T53" fmla="*/ 603 h 3136"/>
                <a:gd name="T54" fmla="*/ 3001 w 3138"/>
                <a:gd name="T55" fmla="*/ 929 h 3136"/>
                <a:gd name="T56" fmla="*/ 3114 w 3138"/>
                <a:gd name="T57" fmla="*/ 1301 h 3136"/>
                <a:gd name="T58" fmla="*/ 3132 w 3138"/>
                <a:gd name="T59" fmla="*/ 1704 h 3136"/>
                <a:gd name="T60" fmla="*/ 3048 w 3138"/>
                <a:gd name="T61" fmla="*/ 2088 h 3136"/>
                <a:gd name="T62" fmla="*/ 2877 w 3138"/>
                <a:gd name="T63" fmla="*/ 2432 h 3136"/>
                <a:gd name="T64" fmla="*/ 2633 w 3138"/>
                <a:gd name="T65" fmla="*/ 2720 h 3136"/>
                <a:gd name="T66" fmla="*/ 2322 w 3138"/>
                <a:gd name="T67" fmla="*/ 2943 h 3136"/>
                <a:gd name="T68" fmla="*/ 1964 w 3138"/>
                <a:gd name="T69" fmla="*/ 3086 h 3136"/>
                <a:gd name="T70" fmla="*/ 1568 w 3138"/>
                <a:gd name="T71" fmla="*/ 3136 h 3136"/>
                <a:gd name="T72" fmla="*/ 1174 w 3138"/>
                <a:gd name="T73" fmla="*/ 3086 h 3136"/>
                <a:gd name="T74" fmla="*/ 814 w 3138"/>
                <a:gd name="T75" fmla="*/ 2943 h 3136"/>
                <a:gd name="T76" fmla="*/ 506 w 3138"/>
                <a:gd name="T77" fmla="*/ 2720 h 3136"/>
                <a:gd name="T78" fmla="*/ 259 w 3138"/>
                <a:gd name="T79" fmla="*/ 2432 h 3136"/>
                <a:gd name="T80" fmla="*/ 90 w 3138"/>
                <a:gd name="T81" fmla="*/ 2088 h 3136"/>
                <a:gd name="T82" fmla="*/ 6 w 3138"/>
                <a:gd name="T83" fmla="*/ 1704 h 3136"/>
                <a:gd name="T84" fmla="*/ 22 w 3138"/>
                <a:gd name="T85" fmla="*/ 1301 h 3136"/>
                <a:gd name="T86" fmla="*/ 137 w 3138"/>
                <a:gd name="T87" fmla="*/ 929 h 3136"/>
                <a:gd name="T88" fmla="*/ 334 w 3138"/>
                <a:gd name="T89" fmla="*/ 603 h 3136"/>
                <a:gd name="T90" fmla="*/ 603 w 3138"/>
                <a:gd name="T91" fmla="*/ 334 h 3136"/>
                <a:gd name="T92" fmla="*/ 929 w 3138"/>
                <a:gd name="T93" fmla="*/ 137 h 3136"/>
                <a:gd name="T94" fmla="*/ 1301 w 3138"/>
                <a:gd name="T95" fmla="*/ 24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38" h="3136">
                  <a:moveTo>
                    <a:pt x="1568" y="287"/>
                  </a:moveTo>
                  <a:lnTo>
                    <a:pt x="1445" y="293"/>
                  </a:lnTo>
                  <a:lnTo>
                    <a:pt x="1325" y="308"/>
                  </a:lnTo>
                  <a:lnTo>
                    <a:pt x="1210" y="338"/>
                  </a:lnTo>
                  <a:lnTo>
                    <a:pt x="1096" y="376"/>
                  </a:lnTo>
                  <a:lnTo>
                    <a:pt x="989" y="424"/>
                  </a:lnTo>
                  <a:lnTo>
                    <a:pt x="888" y="481"/>
                  </a:lnTo>
                  <a:lnTo>
                    <a:pt x="792" y="547"/>
                  </a:lnTo>
                  <a:lnTo>
                    <a:pt x="704" y="623"/>
                  </a:lnTo>
                  <a:lnTo>
                    <a:pt x="621" y="704"/>
                  </a:lnTo>
                  <a:lnTo>
                    <a:pt x="547" y="794"/>
                  </a:lnTo>
                  <a:lnTo>
                    <a:pt x="482" y="889"/>
                  </a:lnTo>
                  <a:lnTo>
                    <a:pt x="424" y="990"/>
                  </a:lnTo>
                  <a:lnTo>
                    <a:pt x="376" y="1098"/>
                  </a:lnTo>
                  <a:lnTo>
                    <a:pt x="336" y="1209"/>
                  </a:lnTo>
                  <a:lnTo>
                    <a:pt x="309" y="1324"/>
                  </a:lnTo>
                  <a:lnTo>
                    <a:pt x="291" y="1446"/>
                  </a:lnTo>
                  <a:lnTo>
                    <a:pt x="285" y="1569"/>
                  </a:lnTo>
                  <a:lnTo>
                    <a:pt x="291" y="1692"/>
                  </a:lnTo>
                  <a:lnTo>
                    <a:pt x="309" y="1812"/>
                  </a:lnTo>
                  <a:lnTo>
                    <a:pt x="336" y="1929"/>
                  </a:lnTo>
                  <a:lnTo>
                    <a:pt x="376" y="2040"/>
                  </a:lnTo>
                  <a:lnTo>
                    <a:pt x="424" y="2148"/>
                  </a:lnTo>
                  <a:lnTo>
                    <a:pt x="482" y="2249"/>
                  </a:lnTo>
                  <a:lnTo>
                    <a:pt x="547" y="2344"/>
                  </a:lnTo>
                  <a:lnTo>
                    <a:pt x="621" y="2434"/>
                  </a:lnTo>
                  <a:lnTo>
                    <a:pt x="704" y="2515"/>
                  </a:lnTo>
                  <a:lnTo>
                    <a:pt x="792" y="2589"/>
                  </a:lnTo>
                  <a:lnTo>
                    <a:pt x="888" y="2655"/>
                  </a:lnTo>
                  <a:lnTo>
                    <a:pt x="989" y="2712"/>
                  </a:lnTo>
                  <a:lnTo>
                    <a:pt x="1096" y="2762"/>
                  </a:lnTo>
                  <a:lnTo>
                    <a:pt x="1210" y="2800"/>
                  </a:lnTo>
                  <a:lnTo>
                    <a:pt x="1325" y="2828"/>
                  </a:lnTo>
                  <a:lnTo>
                    <a:pt x="1445" y="2846"/>
                  </a:lnTo>
                  <a:lnTo>
                    <a:pt x="1568" y="2852"/>
                  </a:lnTo>
                  <a:lnTo>
                    <a:pt x="1691" y="2846"/>
                  </a:lnTo>
                  <a:lnTo>
                    <a:pt x="1813" y="2828"/>
                  </a:lnTo>
                  <a:lnTo>
                    <a:pt x="1928" y="2800"/>
                  </a:lnTo>
                  <a:lnTo>
                    <a:pt x="2042" y="2762"/>
                  </a:lnTo>
                  <a:lnTo>
                    <a:pt x="2147" y="2712"/>
                  </a:lnTo>
                  <a:lnTo>
                    <a:pt x="2248" y="2655"/>
                  </a:lnTo>
                  <a:lnTo>
                    <a:pt x="2344" y="2589"/>
                  </a:lnTo>
                  <a:lnTo>
                    <a:pt x="2434" y="2515"/>
                  </a:lnTo>
                  <a:lnTo>
                    <a:pt x="2515" y="2434"/>
                  </a:lnTo>
                  <a:lnTo>
                    <a:pt x="2591" y="2344"/>
                  </a:lnTo>
                  <a:lnTo>
                    <a:pt x="2656" y="2249"/>
                  </a:lnTo>
                  <a:lnTo>
                    <a:pt x="2714" y="2148"/>
                  </a:lnTo>
                  <a:lnTo>
                    <a:pt x="2762" y="2040"/>
                  </a:lnTo>
                  <a:lnTo>
                    <a:pt x="2802" y="1929"/>
                  </a:lnTo>
                  <a:lnTo>
                    <a:pt x="2829" y="1812"/>
                  </a:lnTo>
                  <a:lnTo>
                    <a:pt x="2845" y="1692"/>
                  </a:lnTo>
                  <a:lnTo>
                    <a:pt x="2851" y="1569"/>
                  </a:lnTo>
                  <a:lnTo>
                    <a:pt x="2845" y="1446"/>
                  </a:lnTo>
                  <a:lnTo>
                    <a:pt x="2829" y="1324"/>
                  </a:lnTo>
                  <a:lnTo>
                    <a:pt x="2802" y="1209"/>
                  </a:lnTo>
                  <a:lnTo>
                    <a:pt x="2762" y="1098"/>
                  </a:lnTo>
                  <a:lnTo>
                    <a:pt x="2714" y="990"/>
                  </a:lnTo>
                  <a:lnTo>
                    <a:pt x="2656" y="889"/>
                  </a:lnTo>
                  <a:lnTo>
                    <a:pt x="2591" y="794"/>
                  </a:lnTo>
                  <a:lnTo>
                    <a:pt x="2515" y="704"/>
                  </a:lnTo>
                  <a:lnTo>
                    <a:pt x="2434" y="623"/>
                  </a:lnTo>
                  <a:lnTo>
                    <a:pt x="2344" y="547"/>
                  </a:lnTo>
                  <a:lnTo>
                    <a:pt x="2248" y="481"/>
                  </a:lnTo>
                  <a:lnTo>
                    <a:pt x="2147" y="424"/>
                  </a:lnTo>
                  <a:lnTo>
                    <a:pt x="2042" y="376"/>
                  </a:lnTo>
                  <a:lnTo>
                    <a:pt x="1928" y="338"/>
                  </a:lnTo>
                  <a:lnTo>
                    <a:pt x="1813" y="308"/>
                  </a:lnTo>
                  <a:lnTo>
                    <a:pt x="1691" y="293"/>
                  </a:lnTo>
                  <a:lnTo>
                    <a:pt x="1568" y="287"/>
                  </a:lnTo>
                  <a:close/>
                  <a:moveTo>
                    <a:pt x="1568" y="0"/>
                  </a:moveTo>
                  <a:lnTo>
                    <a:pt x="1703" y="6"/>
                  </a:lnTo>
                  <a:lnTo>
                    <a:pt x="1837" y="24"/>
                  </a:lnTo>
                  <a:lnTo>
                    <a:pt x="1964" y="52"/>
                  </a:lnTo>
                  <a:lnTo>
                    <a:pt x="2089" y="90"/>
                  </a:lnTo>
                  <a:lnTo>
                    <a:pt x="2209" y="137"/>
                  </a:lnTo>
                  <a:lnTo>
                    <a:pt x="2322" y="195"/>
                  </a:lnTo>
                  <a:lnTo>
                    <a:pt x="2432" y="261"/>
                  </a:lnTo>
                  <a:lnTo>
                    <a:pt x="2535" y="334"/>
                  </a:lnTo>
                  <a:lnTo>
                    <a:pt x="2633" y="416"/>
                  </a:lnTo>
                  <a:lnTo>
                    <a:pt x="2722" y="507"/>
                  </a:lnTo>
                  <a:lnTo>
                    <a:pt x="2804" y="603"/>
                  </a:lnTo>
                  <a:lnTo>
                    <a:pt x="2877" y="706"/>
                  </a:lnTo>
                  <a:lnTo>
                    <a:pt x="2945" y="815"/>
                  </a:lnTo>
                  <a:lnTo>
                    <a:pt x="3001" y="929"/>
                  </a:lnTo>
                  <a:lnTo>
                    <a:pt x="3048" y="1048"/>
                  </a:lnTo>
                  <a:lnTo>
                    <a:pt x="3086" y="1173"/>
                  </a:lnTo>
                  <a:lnTo>
                    <a:pt x="3114" y="1301"/>
                  </a:lnTo>
                  <a:lnTo>
                    <a:pt x="3132" y="1434"/>
                  </a:lnTo>
                  <a:lnTo>
                    <a:pt x="3138" y="1569"/>
                  </a:lnTo>
                  <a:lnTo>
                    <a:pt x="3132" y="1704"/>
                  </a:lnTo>
                  <a:lnTo>
                    <a:pt x="3114" y="1835"/>
                  </a:lnTo>
                  <a:lnTo>
                    <a:pt x="3086" y="1965"/>
                  </a:lnTo>
                  <a:lnTo>
                    <a:pt x="3048" y="2088"/>
                  </a:lnTo>
                  <a:lnTo>
                    <a:pt x="3001" y="2207"/>
                  </a:lnTo>
                  <a:lnTo>
                    <a:pt x="2945" y="2323"/>
                  </a:lnTo>
                  <a:lnTo>
                    <a:pt x="2877" y="2432"/>
                  </a:lnTo>
                  <a:lnTo>
                    <a:pt x="2804" y="2533"/>
                  </a:lnTo>
                  <a:lnTo>
                    <a:pt x="2722" y="2631"/>
                  </a:lnTo>
                  <a:lnTo>
                    <a:pt x="2633" y="2720"/>
                  </a:lnTo>
                  <a:lnTo>
                    <a:pt x="2535" y="2802"/>
                  </a:lnTo>
                  <a:lnTo>
                    <a:pt x="2432" y="2877"/>
                  </a:lnTo>
                  <a:lnTo>
                    <a:pt x="2322" y="2943"/>
                  </a:lnTo>
                  <a:lnTo>
                    <a:pt x="2209" y="3001"/>
                  </a:lnTo>
                  <a:lnTo>
                    <a:pt x="2089" y="3048"/>
                  </a:lnTo>
                  <a:lnTo>
                    <a:pt x="1964" y="3086"/>
                  </a:lnTo>
                  <a:lnTo>
                    <a:pt x="1837" y="3114"/>
                  </a:lnTo>
                  <a:lnTo>
                    <a:pt x="1703" y="3130"/>
                  </a:lnTo>
                  <a:lnTo>
                    <a:pt x="1568" y="3136"/>
                  </a:lnTo>
                  <a:lnTo>
                    <a:pt x="1433" y="3130"/>
                  </a:lnTo>
                  <a:lnTo>
                    <a:pt x="1301" y="3114"/>
                  </a:lnTo>
                  <a:lnTo>
                    <a:pt x="1174" y="3086"/>
                  </a:lnTo>
                  <a:lnTo>
                    <a:pt x="1049" y="3048"/>
                  </a:lnTo>
                  <a:lnTo>
                    <a:pt x="929" y="3001"/>
                  </a:lnTo>
                  <a:lnTo>
                    <a:pt x="814" y="2943"/>
                  </a:lnTo>
                  <a:lnTo>
                    <a:pt x="706" y="2877"/>
                  </a:lnTo>
                  <a:lnTo>
                    <a:pt x="603" y="2802"/>
                  </a:lnTo>
                  <a:lnTo>
                    <a:pt x="506" y="2720"/>
                  </a:lnTo>
                  <a:lnTo>
                    <a:pt x="416" y="2631"/>
                  </a:lnTo>
                  <a:lnTo>
                    <a:pt x="334" y="2533"/>
                  </a:lnTo>
                  <a:lnTo>
                    <a:pt x="259" y="2432"/>
                  </a:lnTo>
                  <a:lnTo>
                    <a:pt x="193" y="2323"/>
                  </a:lnTo>
                  <a:lnTo>
                    <a:pt x="137" y="2207"/>
                  </a:lnTo>
                  <a:lnTo>
                    <a:pt x="90" y="2088"/>
                  </a:lnTo>
                  <a:lnTo>
                    <a:pt x="50" y="1965"/>
                  </a:lnTo>
                  <a:lnTo>
                    <a:pt x="22" y="1835"/>
                  </a:lnTo>
                  <a:lnTo>
                    <a:pt x="6" y="1704"/>
                  </a:lnTo>
                  <a:lnTo>
                    <a:pt x="0" y="1569"/>
                  </a:lnTo>
                  <a:lnTo>
                    <a:pt x="6" y="1434"/>
                  </a:lnTo>
                  <a:lnTo>
                    <a:pt x="22" y="1301"/>
                  </a:lnTo>
                  <a:lnTo>
                    <a:pt x="50" y="1173"/>
                  </a:lnTo>
                  <a:lnTo>
                    <a:pt x="90" y="1048"/>
                  </a:lnTo>
                  <a:lnTo>
                    <a:pt x="137" y="929"/>
                  </a:lnTo>
                  <a:lnTo>
                    <a:pt x="193" y="815"/>
                  </a:lnTo>
                  <a:lnTo>
                    <a:pt x="259" y="706"/>
                  </a:lnTo>
                  <a:lnTo>
                    <a:pt x="334" y="603"/>
                  </a:lnTo>
                  <a:lnTo>
                    <a:pt x="416" y="507"/>
                  </a:lnTo>
                  <a:lnTo>
                    <a:pt x="506" y="416"/>
                  </a:lnTo>
                  <a:lnTo>
                    <a:pt x="603" y="334"/>
                  </a:lnTo>
                  <a:lnTo>
                    <a:pt x="706" y="261"/>
                  </a:lnTo>
                  <a:lnTo>
                    <a:pt x="814" y="195"/>
                  </a:lnTo>
                  <a:lnTo>
                    <a:pt x="929" y="137"/>
                  </a:lnTo>
                  <a:lnTo>
                    <a:pt x="1049" y="90"/>
                  </a:lnTo>
                  <a:lnTo>
                    <a:pt x="1174" y="52"/>
                  </a:lnTo>
                  <a:lnTo>
                    <a:pt x="1301" y="24"/>
                  </a:lnTo>
                  <a:lnTo>
                    <a:pt x="1433" y="6"/>
                  </a:lnTo>
                  <a:lnTo>
                    <a:pt x="1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xmlns="" id="{E983BA9A-CC94-8545-9BAA-ADF2A1EAF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8326" y="2273301"/>
              <a:ext cx="1133475" cy="1131888"/>
            </a:xfrm>
            <a:custGeom>
              <a:avLst/>
              <a:gdLst>
                <a:gd name="T0" fmla="*/ 644 w 1426"/>
                <a:gd name="T1" fmla="*/ 290 h 1426"/>
                <a:gd name="T2" fmla="*/ 517 w 1426"/>
                <a:gd name="T3" fmla="*/ 332 h 1426"/>
                <a:gd name="T4" fmla="*/ 410 w 1426"/>
                <a:gd name="T5" fmla="*/ 409 h 1426"/>
                <a:gd name="T6" fmla="*/ 332 w 1426"/>
                <a:gd name="T7" fmla="*/ 517 h 1426"/>
                <a:gd name="T8" fmla="*/ 290 w 1426"/>
                <a:gd name="T9" fmla="*/ 644 h 1426"/>
                <a:gd name="T10" fmla="*/ 290 w 1426"/>
                <a:gd name="T11" fmla="*/ 781 h 1426"/>
                <a:gd name="T12" fmla="*/ 332 w 1426"/>
                <a:gd name="T13" fmla="*/ 909 h 1426"/>
                <a:gd name="T14" fmla="*/ 410 w 1426"/>
                <a:gd name="T15" fmla="*/ 1014 h 1426"/>
                <a:gd name="T16" fmla="*/ 517 w 1426"/>
                <a:gd name="T17" fmla="*/ 1091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1 h 1426"/>
                <a:gd name="T24" fmla="*/ 1014 w 1426"/>
                <a:gd name="T25" fmla="*/ 1014 h 1426"/>
                <a:gd name="T26" fmla="*/ 1092 w 1426"/>
                <a:gd name="T27" fmla="*/ 909 h 1426"/>
                <a:gd name="T28" fmla="*/ 1136 w 1426"/>
                <a:gd name="T29" fmla="*/ 781 h 1426"/>
                <a:gd name="T30" fmla="*/ 1136 w 1426"/>
                <a:gd name="T31" fmla="*/ 644 h 1426"/>
                <a:gd name="T32" fmla="*/ 1092 w 1426"/>
                <a:gd name="T33" fmla="*/ 517 h 1426"/>
                <a:gd name="T34" fmla="*/ 1014 w 1426"/>
                <a:gd name="T35" fmla="*/ 409 h 1426"/>
                <a:gd name="T36" fmla="*/ 909 w 1426"/>
                <a:gd name="T37" fmla="*/ 332 h 1426"/>
                <a:gd name="T38" fmla="*/ 782 w 1426"/>
                <a:gd name="T39" fmla="*/ 290 h 1426"/>
                <a:gd name="T40" fmla="*/ 712 w 1426"/>
                <a:gd name="T41" fmla="*/ 0 h 1426"/>
                <a:gd name="T42" fmla="*/ 889 w 1426"/>
                <a:gd name="T43" fmla="*/ 22 h 1426"/>
                <a:gd name="T44" fmla="*/ 1048 w 1426"/>
                <a:gd name="T45" fmla="*/ 83 h 1426"/>
                <a:gd name="T46" fmla="*/ 1186 w 1426"/>
                <a:gd name="T47" fmla="*/ 181 h 1426"/>
                <a:gd name="T48" fmla="*/ 1297 w 1426"/>
                <a:gd name="T49" fmla="*/ 306 h 1426"/>
                <a:gd name="T50" fmla="*/ 1379 w 1426"/>
                <a:gd name="T51" fmla="*/ 455 h 1426"/>
                <a:gd name="T52" fmla="*/ 1420 w 1426"/>
                <a:gd name="T53" fmla="*/ 624 h 1426"/>
                <a:gd name="T54" fmla="*/ 1420 w 1426"/>
                <a:gd name="T55" fmla="*/ 801 h 1426"/>
                <a:gd name="T56" fmla="*/ 1379 w 1426"/>
                <a:gd name="T57" fmla="*/ 970 h 1426"/>
                <a:gd name="T58" fmla="*/ 1297 w 1426"/>
                <a:gd name="T59" fmla="*/ 1119 h 1426"/>
                <a:gd name="T60" fmla="*/ 1186 w 1426"/>
                <a:gd name="T61" fmla="*/ 1245 h 1426"/>
                <a:gd name="T62" fmla="*/ 1048 w 1426"/>
                <a:gd name="T63" fmla="*/ 1342 h 1426"/>
                <a:gd name="T64" fmla="*/ 889 w 1426"/>
                <a:gd name="T65" fmla="*/ 1404 h 1426"/>
                <a:gd name="T66" fmla="*/ 712 w 1426"/>
                <a:gd name="T67" fmla="*/ 1426 h 1426"/>
                <a:gd name="T68" fmla="*/ 537 w 1426"/>
                <a:gd name="T69" fmla="*/ 1404 h 1426"/>
                <a:gd name="T70" fmla="*/ 378 w 1426"/>
                <a:gd name="T71" fmla="*/ 1342 h 1426"/>
                <a:gd name="T72" fmla="*/ 238 w 1426"/>
                <a:gd name="T73" fmla="*/ 1245 h 1426"/>
                <a:gd name="T74" fmla="*/ 127 w 1426"/>
                <a:gd name="T75" fmla="*/ 1119 h 1426"/>
                <a:gd name="T76" fmla="*/ 47 w 1426"/>
                <a:gd name="T77" fmla="*/ 970 h 1426"/>
                <a:gd name="T78" fmla="*/ 6 w 1426"/>
                <a:gd name="T79" fmla="*/ 801 h 1426"/>
                <a:gd name="T80" fmla="*/ 6 w 1426"/>
                <a:gd name="T81" fmla="*/ 624 h 1426"/>
                <a:gd name="T82" fmla="*/ 47 w 1426"/>
                <a:gd name="T83" fmla="*/ 455 h 1426"/>
                <a:gd name="T84" fmla="*/ 127 w 1426"/>
                <a:gd name="T85" fmla="*/ 306 h 1426"/>
                <a:gd name="T86" fmla="*/ 238 w 1426"/>
                <a:gd name="T87" fmla="*/ 181 h 1426"/>
                <a:gd name="T88" fmla="*/ 378 w 1426"/>
                <a:gd name="T89" fmla="*/ 83 h 1426"/>
                <a:gd name="T90" fmla="*/ 537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4"/>
                  </a:moveTo>
                  <a:lnTo>
                    <a:pt x="644" y="290"/>
                  </a:lnTo>
                  <a:lnTo>
                    <a:pt x="579" y="306"/>
                  </a:lnTo>
                  <a:lnTo>
                    <a:pt x="517" y="332"/>
                  </a:lnTo>
                  <a:lnTo>
                    <a:pt x="459" y="368"/>
                  </a:lnTo>
                  <a:lnTo>
                    <a:pt x="410" y="409"/>
                  </a:lnTo>
                  <a:lnTo>
                    <a:pt x="368" y="461"/>
                  </a:lnTo>
                  <a:lnTo>
                    <a:pt x="332" y="517"/>
                  </a:lnTo>
                  <a:lnTo>
                    <a:pt x="306" y="578"/>
                  </a:lnTo>
                  <a:lnTo>
                    <a:pt x="290" y="644"/>
                  </a:lnTo>
                  <a:lnTo>
                    <a:pt x="284" y="712"/>
                  </a:lnTo>
                  <a:lnTo>
                    <a:pt x="290" y="781"/>
                  </a:lnTo>
                  <a:lnTo>
                    <a:pt x="306" y="847"/>
                  </a:lnTo>
                  <a:lnTo>
                    <a:pt x="332" y="909"/>
                  </a:lnTo>
                  <a:lnTo>
                    <a:pt x="368" y="964"/>
                  </a:lnTo>
                  <a:lnTo>
                    <a:pt x="410" y="1014"/>
                  </a:lnTo>
                  <a:lnTo>
                    <a:pt x="459" y="1058"/>
                  </a:lnTo>
                  <a:lnTo>
                    <a:pt x="517" y="1091"/>
                  </a:lnTo>
                  <a:lnTo>
                    <a:pt x="579" y="1117"/>
                  </a:lnTo>
                  <a:lnTo>
                    <a:pt x="644" y="1135"/>
                  </a:lnTo>
                  <a:lnTo>
                    <a:pt x="712" y="1139"/>
                  </a:lnTo>
                  <a:lnTo>
                    <a:pt x="782" y="1135"/>
                  </a:lnTo>
                  <a:lnTo>
                    <a:pt x="847" y="1117"/>
                  </a:lnTo>
                  <a:lnTo>
                    <a:pt x="909" y="1091"/>
                  </a:lnTo>
                  <a:lnTo>
                    <a:pt x="965" y="1058"/>
                  </a:lnTo>
                  <a:lnTo>
                    <a:pt x="1014" y="1014"/>
                  </a:lnTo>
                  <a:lnTo>
                    <a:pt x="1058" y="964"/>
                  </a:lnTo>
                  <a:lnTo>
                    <a:pt x="1092" y="909"/>
                  </a:lnTo>
                  <a:lnTo>
                    <a:pt x="1118" y="847"/>
                  </a:lnTo>
                  <a:lnTo>
                    <a:pt x="1136" y="781"/>
                  </a:lnTo>
                  <a:lnTo>
                    <a:pt x="1140" y="712"/>
                  </a:lnTo>
                  <a:lnTo>
                    <a:pt x="1136" y="644"/>
                  </a:lnTo>
                  <a:lnTo>
                    <a:pt x="1118" y="578"/>
                  </a:lnTo>
                  <a:lnTo>
                    <a:pt x="1092" y="517"/>
                  </a:lnTo>
                  <a:lnTo>
                    <a:pt x="1058" y="461"/>
                  </a:lnTo>
                  <a:lnTo>
                    <a:pt x="1014" y="409"/>
                  </a:lnTo>
                  <a:lnTo>
                    <a:pt x="965" y="368"/>
                  </a:lnTo>
                  <a:lnTo>
                    <a:pt x="909" y="332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9" y="22"/>
                  </a:lnTo>
                  <a:lnTo>
                    <a:pt x="971" y="48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6" y="181"/>
                  </a:lnTo>
                  <a:lnTo>
                    <a:pt x="1245" y="240"/>
                  </a:lnTo>
                  <a:lnTo>
                    <a:pt x="1297" y="306"/>
                  </a:lnTo>
                  <a:lnTo>
                    <a:pt x="1343" y="378"/>
                  </a:lnTo>
                  <a:lnTo>
                    <a:pt x="1379" y="455"/>
                  </a:lnTo>
                  <a:lnTo>
                    <a:pt x="1404" y="537"/>
                  </a:lnTo>
                  <a:lnTo>
                    <a:pt x="1420" y="624"/>
                  </a:lnTo>
                  <a:lnTo>
                    <a:pt x="1426" y="712"/>
                  </a:lnTo>
                  <a:lnTo>
                    <a:pt x="1420" y="801"/>
                  </a:lnTo>
                  <a:lnTo>
                    <a:pt x="1404" y="887"/>
                  </a:lnTo>
                  <a:lnTo>
                    <a:pt x="1379" y="970"/>
                  </a:lnTo>
                  <a:lnTo>
                    <a:pt x="1343" y="1048"/>
                  </a:lnTo>
                  <a:lnTo>
                    <a:pt x="1297" y="1119"/>
                  </a:lnTo>
                  <a:lnTo>
                    <a:pt x="1245" y="1185"/>
                  </a:lnTo>
                  <a:lnTo>
                    <a:pt x="1186" y="1245"/>
                  </a:lnTo>
                  <a:lnTo>
                    <a:pt x="1120" y="1296"/>
                  </a:lnTo>
                  <a:lnTo>
                    <a:pt x="1048" y="1342"/>
                  </a:lnTo>
                  <a:lnTo>
                    <a:pt x="971" y="1378"/>
                  </a:lnTo>
                  <a:lnTo>
                    <a:pt x="889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2" y="1420"/>
                  </a:lnTo>
                  <a:lnTo>
                    <a:pt x="537" y="1404"/>
                  </a:lnTo>
                  <a:lnTo>
                    <a:pt x="455" y="1378"/>
                  </a:lnTo>
                  <a:lnTo>
                    <a:pt x="378" y="1342"/>
                  </a:lnTo>
                  <a:lnTo>
                    <a:pt x="306" y="1296"/>
                  </a:lnTo>
                  <a:lnTo>
                    <a:pt x="238" y="1245"/>
                  </a:lnTo>
                  <a:lnTo>
                    <a:pt x="181" y="1185"/>
                  </a:lnTo>
                  <a:lnTo>
                    <a:pt x="127" y="1119"/>
                  </a:lnTo>
                  <a:lnTo>
                    <a:pt x="83" y="1048"/>
                  </a:lnTo>
                  <a:lnTo>
                    <a:pt x="47" y="970"/>
                  </a:lnTo>
                  <a:lnTo>
                    <a:pt x="22" y="887"/>
                  </a:lnTo>
                  <a:lnTo>
                    <a:pt x="6" y="801"/>
                  </a:lnTo>
                  <a:lnTo>
                    <a:pt x="0" y="712"/>
                  </a:lnTo>
                  <a:lnTo>
                    <a:pt x="6" y="624"/>
                  </a:lnTo>
                  <a:lnTo>
                    <a:pt x="22" y="537"/>
                  </a:lnTo>
                  <a:lnTo>
                    <a:pt x="47" y="455"/>
                  </a:lnTo>
                  <a:lnTo>
                    <a:pt x="83" y="378"/>
                  </a:lnTo>
                  <a:lnTo>
                    <a:pt x="127" y="306"/>
                  </a:lnTo>
                  <a:lnTo>
                    <a:pt x="181" y="240"/>
                  </a:lnTo>
                  <a:lnTo>
                    <a:pt x="238" y="181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2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xmlns="" id="{3D0A6DA7-71F1-A445-95E2-26F3CC15A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3179763"/>
              <a:ext cx="1825625" cy="1128713"/>
            </a:xfrm>
            <a:custGeom>
              <a:avLst/>
              <a:gdLst>
                <a:gd name="T0" fmla="*/ 1051 w 2298"/>
                <a:gd name="T1" fmla="*/ 288 h 1424"/>
                <a:gd name="T2" fmla="*/ 863 w 2298"/>
                <a:gd name="T3" fmla="*/ 330 h 1424"/>
                <a:gd name="T4" fmla="*/ 690 w 2298"/>
                <a:gd name="T5" fmla="*/ 408 h 1424"/>
                <a:gd name="T6" fmla="*/ 537 w 2298"/>
                <a:gd name="T7" fmla="*/ 519 h 1424"/>
                <a:gd name="T8" fmla="*/ 408 w 2298"/>
                <a:gd name="T9" fmla="*/ 660 h 1424"/>
                <a:gd name="T10" fmla="*/ 310 w 2298"/>
                <a:gd name="T11" fmla="*/ 827 h 1424"/>
                <a:gd name="T12" fmla="*/ 485 w 2298"/>
                <a:gd name="T13" fmla="*/ 953 h 1424"/>
                <a:gd name="T14" fmla="*/ 678 w 2298"/>
                <a:gd name="T15" fmla="*/ 1044 h 1424"/>
                <a:gd name="T16" fmla="*/ 883 w 2298"/>
                <a:gd name="T17" fmla="*/ 1104 h 1424"/>
                <a:gd name="T18" fmla="*/ 1096 w 2298"/>
                <a:gd name="T19" fmla="*/ 1128 h 1424"/>
                <a:gd name="T20" fmla="*/ 1309 w 2298"/>
                <a:gd name="T21" fmla="*/ 1120 h 1424"/>
                <a:gd name="T22" fmla="*/ 1518 w 2298"/>
                <a:gd name="T23" fmla="*/ 1078 h 1424"/>
                <a:gd name="T24" fmla="*/ 1719 w 2298"/>
                <a:gd name="T25" fmla="*/ 1002 h 1424"/>
                <a:gd name="T26" fmla="*/ 1902 w 2298"/>
                <a:gd name="T27" fmla="*/ 895 h 1424"/>
                <a:gd name="T28" fmla="*/ 1942 w 2298"/>
                <a:gd name="T29" fmla="*/ 740 h 1424"/>
                <a:gd name="T30" fmla="*/ 1828 w 2298"/>
                <a:gd name="T31" fmla="*/ 587 h 1424"/>
                <a:gd name="T32" fmla="*/ 1687 w 2298"/>
                <a:gd name="T33" fmla="*/ 459 h 1424"/>
                <a:gd name="T34" fmla="*/ 1524 w 2298"/>
                <a:gd name="T35" fmla="*/ 364 h 1424"/>
                <a:gd name="T36" fmla="*/ 1343 w 2298"/>
                <a:gd name="T37" fmla="*/ 304 h 1424"/>
                <a:gd name="T38" fmla="*/ 1148 w 2298"/>
                <a:gd name="T39" fmla="*/ 285 h 1424"/>
                <a:gd name="T40" fmla="*/ 1257 w 2298"/>
                <a:gd name="T41" fmla="*/ 4 h 1424"/>
                <a:gd name="T42" fmla="*/ 1470 w 2298"/>
                <a:gd name="T43" fmla="*/ 44 h 1424"/>
                <a:gd name="T44" fmla="*/ 1667 w 2298"/>
                <a:gd name="T45" fmla="*/ 117 h 1424"/>
                <a:gd name="T46" fmla="*/ 1850 w 2298"/>
                <a:gd name="T47" fmla="*/ 225 h 1424"/>
                <a:gd name="T48" fmla="*/ 2010 w 2298"/>
                <a:gd name="T49" fmla="*/ 362 h 1424"/>
                <a:gd name="T50" fmla="*/ 2145 w 2298"/>
                <a:gd name="T51" fmla="*/ 527 h 1424"/>
                <a:gd name="T52" fmla="*/ 2250 w 2298"/>
                <a:gd name="T53" fmla="*/ 716 h 1424"/>
                <a:gd name="T54" fmla="*/ 2298 w 2298"/>
                <a:gd name="T55" fmla="*/ 849 h 1424"/>
                <a:gd name="T56" fmla="*/ 2290 w 2298"/>
                <a:gd name="T57" fmla="*/ 913 h 1424"/>
                <a:gd name="T58" fmla="*/ 2256 w 2298"/>
                <a:gd name="T59" fmla="*/ 967 h 1424"/>
                <a:gd name="T60" fmla="*/ 2069 w 2298"/>
                <a:gd name="T61" fmla="*/ 1128 h 1424"/>
                <a:gd name="T62" fmla="*/ 1860 w 2298"/>
                <a:gd name="T63" fmla="*/ 1255 h 1424"/>
                <a:gd name="T64" fmla="*/ 1635 w 2298"/>
                <a:gd name="T65" fmla="*/ 1348 h 1424"/>
                <a:gd name="T66" fmla="*/ 1397 w 2298"/>
                <a:gd name="T67" fmla="*/ 1404 h 1424"/>
                <a:gd name="T68" fmla="*/ 1148 w 2298"/>
                <a:gd name="T69" fmla="*/ 1424 h 1424"/>
                <a:gd name="T70" fmla="*/ 901 w 2298"/>
                <a:gd name="T71" fmla="*/ 1404 h 1424"/>
                <a:gd name="T72" fmla="*/ 663 w 2298"/>
                <a:gd name="T73" fmla="*/ 1348 h 1424"/>
                <a:gd name="T74" fmla="*/ 438 w 2298"/>
                <a:gd name="T75" fmla="*/ 1255 h 1424"/>
                <a:gd name="T76" fmla="*/ 229 w 2298"/>
                <a:gd name="T77" fmla="*/ 1128 h 1424"/>
                <a:gd name="T78" fmla="*/ 40 w 2298"/>
                <a:gd name="T79" fmla="*/ 967 h 1424"/>
                <a:gd name="T80" fmla="*/ 6 w 2298"/>
                <a:gd name="T81" fmla="*/ 913 h 1424"/>
                <a:gd name="T82" fmla="*/ 0 w 2298"/>
                <a:gd name="T83" fmla="*/ 849 h 1424"/>
                <a:gd name="T84" fmla="*/ 48 w 2298"/>
                <a:gd name="T85" fmla="*/ 716 h 1424"/>
                <a:gd name="T86" fmla="*/ 153 w 2298"/>
                <a:gd name="T87" fmla="*/ 527 h 1424"/>
                <a:gd name="T88" fmla="*/ 288 w 2298"/>
                <a:gd name="T89" fmla="*/ 362 h 1424"/>
                <a:gd name="T90" fmla="*/ 448 w 2298"/>
                <a:gd name="T91" fmla="*/ 225 h 1424"/>
                <a:gd name="T92" fmla="*/ 629 w 2298"/>
                <a:gd name="T93" fmla="*/ 117 h 1424"/>
                <a:gd name="T94" fmla="*/ 828 w 2298"/>
                <a:gd name="T95" fmla="*/ 44 h 1424"/>
                <a:gd name="T96" fmla="*/ 1039 w 2298"/>
                <a:gd name="T97" fmla="*/ 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8" h="1424">
                  <a:moveTo>
                    <a:pt x="1148" y="285"/>
                  </a:moveTo>
                  <a:lnTo>
                    <a:pt x="1051" y="288"/>
                  </a:lnTo>
                  <a:lnTo>
                    <a:pt x="955" y="304"/>
                  </a:lnTo>
                  <a:lnTo>
                    <a:pt x="863" y="330"/>
                  </a:lnTo>
                  <a:lnTo>
                    <a:pt x="774" y="364"/>
                  </a:lnTo>
                  <a:lnTo>
                    <a:pt x="690" y="408"/>
                  </a:lnTo>
                  <a:lnTo>
                    <a:pt x="611" y="459"/>
                  </a:lnTo>
                  <a:lnTo>
                    <a:pt x="537" y="519"/>
                  </a:lnTo>
                  <a:lnTo>
                    <a:pt x="470" y="587"/>
                  </a:lnTo>
                  <a:lnTo>
                    <a:pt x="408" y="660"/>
                  </a:lnTo>
                  <a:lnTo>
                    <a:pt x="354" y="740"/>
                  </a:lnTo>
                  <a:lnTo>
                    <a:pt x="310" y="827"/>
                  </a:lnTo>
                  <a:lnTo>
                    <a:pt x="396" y="895"/>
                  </a:lnTo>
                  <a:lnTo>
                    <a:pt x="485" y="953"/>
                  </a:lnTo>
                  <a:lnTo>
                    <a:pt x="579" y="1002"/>
                  </a:lnTo>
                  <a:lnTo>
                    <a:pt x="678" y="1044"/>
                  </a:lnTo>
                  <a:lnTo>
                    <a:pt x="780" y="1078"/>
                  </a:lnTo>
                  <a:lnTo>
                    <a:pt x="883" y="1104"/>
                  </a:lnTo>
                  <a:lnTo>
                    <a:pt x="989" y="1120"/>
                  </a:lnTo>
                  <a:lnTo>
                    <a:pt x="1096" y="1128"/>
                  </a:lnTo>
                  <a:lnTo>
                    <a:pt x="1202" y="1128"/>
                  </a:lnTo>
                  <a:lnTo>
                    <a:pt x="1309" y="1120"/>
                  </a:lnTo>
                  <a:lnTo>
                    <a:pt x="1415" y="1104"/>
                  </a:lnTo>
                  <a:lnTo>
                    <a:pt x="1518" y="1078"/>
                  </a:lnTo>
                  <a:lnTo>
                    <a:pt x="1620" y="1044"/>
                  </a:lnTo>
                  <a:lnTo>
                    <a:pt x="1719" y="1002"/>
                  </a:lnTo>
                  <a:lnTo>
                    <a:pt x="1813" y="953"/>
                  </a:lnTo>
                  <a:lnTo>
                    <a:pt x="1902" y="895"/>
                  </a:lnTo>
                  <a:lnTo>
                    <a:pt x="1988" y="827"/>
                  </a:lnTo>
                  <a:lnTo>
                    <a:pt x="1942" y="740"/>
                  </a:lnTo>
                  <a:lnTo>
                    <a:pt x="1890" y="660"/>
                  </a:lnTo>
                  <a:lnTo>
                    <a:pt x="1828" y="587"/>
                  </a:lnTo>
                  <a:lnTo>
                    <a:pt x="1761" y="519"/>
                  </a:lnTo>
                  <a:lnTo>
                    <a:pt x="1687" y="459"/>
                  </a:lnTo>
                  <a:lnTo>
                    <a:pt x="1608" y="408"/>
                  </a:lnTo>
                  <a:lnTo>
                    <a:pt x="1524" y="364"/>
                  </a:lnTo>
                  <a:lnTo>
                    <a:pt x="1435" y="330"/>
                  </a:lnTo>
                  <a:lnTo>
                    <a:pt x="1343" y="304"/>
                  </a:lnTo>
                  <a:lnTo>
                    <a:pt x="1248" y="288"/>
                  </a:lnTo>
                  <a:lnTo>
                    <a:pt x="1148" y="285"/>
                  </a:lnTo>
                  <a:close/>
                  <a:moveTo>
                    <a:pt x="1148" y="0"/>
                  </a:moveTo>
                  <a:lnTo>
                    <a:pt x="1257" y="4"/>
                  </a:lnTo>
                  <a:lnTo>
                    <a:pt x="1365" y="18"/>
                  </a:lnTo>
                  <a:lnTo>
                    <a:pt x="1470" y="44"/>
                  </a:lnTo>
                  <a:lnTo>
                    <a:pt x="1572" y="76"/>
                  </a:lnTo>
                  <a:lnTo>
                    <a:pt x="1667" y="117"/>
                  </a:lnTo>
                  <a:lnTo>
                    <a:pt x="1761" y="167"/>
                  </a:lnTo>
                  <a:lnTo>
                    <a:pt x="1850" y="225"/>
                  </a:lnTo>
                  <a:lnTo>
                    <a:pt x="1932" y="290"/>
                  </a:lnTo>
                  <a:lnTo>
                    <a:pt x="2010" y="362"/>
                  </a:lnTo>
                  <a:lnTo>
                    <a:pt x="2081" y="442"/>
                  </a:lnTo>
                  <a:lnTo>
                    <a:pt x="2145" y="527"/>
                  </a:lnTo>
                  <a:lnTo>
                    <a:pt x="2203" y="619"/>
                  </a:lnTo>
                  <a:lnTo>
                    <a:pt x="2250" y="716"/>
                  </a:lnTo>
                  <a:lnTo>
                    <a:pt x="2290" y="819"/>
                  </a:lnTo>
                  <a:lnTo>
                    <a:pt x="2298" y="849"/>
                  </a:lnTo>
                  <a:lnTo>
                    <a:pt x="2298" y="881"/>
                  </a:lnTo>
                  <a:lnTo>
                    <a:pt x="2290" y="913"/>
                  </a:lnTo>
                  <a:lnTo>
                    <a:pt x="2276" y="941"/>
                  </a:lnTo>
                  <a:lnTo>
                    <a:pt x="2256" y="967"/>
                  </a:lnTo>
                  <a:lnTo>
                    <a:pt x="2165" y="1050"/>
                  </a:lnTo>
                  <a:lnTo>
                    <a:pt x="2069" y="1128"/>
                  </a:lnTo>
                  <a:lnTo>
                    <a:pt x="1966" y="1195"/>
                  </a:lnTo>
                  <a:lnTo>
                    <a:pt x="1860" y="1255"/>
                  </a:lnTo>
                  <a:lnTo>
                    <a:pt x="1749" y="1307"/>
                  </a:lnTo>
                  <a:lnTo>
                    <a:pt x="1635" y="1348"/>
                  </a:lnTo>
                  <a:lnTo>
                    <a:pt x="1516" y="1380"/>
                  </a:lnTo>
                  <a:lnTo>
                    <a:pt x="1397" y="1404"/>
                  </a:lnTo>
                  <a:lnTo>
                    <a:pt x="1273" y="1420"/>
                  </a:lnTo>
                  <a:lnTo>
                    <a:pt x="1148" y="1424"/>
                  </a:lnTo>
                  <a:lnTo>
                    <a:pt x="1025" y="1420"/>
                  </a:lnTo>
                  <a:lnTo>
                    <a:pt x="901" y="1404"/>
                  </a:lnTo>
                  <a:lnTo>
                    <a:pt x="780" y="1380"/>
                  </a:lnTo>
                  <a:lnTo>
                    <a:pt x="663" y="1348"/>
                  </a:lnTo>
                  <a:lnTo>
                    <a:pt x="549" y="1307"/>
                  </a:lnTo>
                  <a:lnTo>
                    <a:pt x="438" y="1255"/>
                  </a:lnTo>
                  <a:lnTo>
                    <a:pt x="332" y="1195"/>
                  </a:lnTo>
                  <a:lnTo>
                    <a:pt x="229" y="1128"/>
                  </a:lnTo>
                  <a:lnTo>
                    <a:pt x="131" y="1050"/>
                  </a:lnTo>
                  <a:lnTo>
                    <a:pt x="40" y="967"/>
                  </a:lnTo>
                  <a:lnTo>
                    <a:pt x="20" y="941"/>
                  </a:lnTo>
                  <a:lnTo>
                    <a:pt x="6" y="913"/>
                  </a:lnTo>
                  <a:lnTo>
                    <a:pt x="0" y="881"/>
                  </a:lnTo>
                  <a:lnTo>
                    <a:pt x="0" y="849"/>
                  </a:lnTo>
                  <a:lnTo>
                    <a:pt x="6" y="819"/>
                  </a:lnTo>
                  <a:lnTo>
                    <a:pt x="48" y="716"/>
                  </a:lnTo>
                  <a:lnTo>
                    <a:pt x="95" y="619"/>
                  </a:lnTo>
                  <a:lnTo>
                    <a:pt x="153" y="527"/>
                  </a:lnTo>
                  <a:lnTo>
                    <a:pt x="217" y="442"/>
                  </a:lnTo>
                  <a:lnTo>
                    <a:pt x="288" y="362"/>
                  </a:lnTo>
                  <a:lnTo>
                    <a:pt x="364" y="290"/>
                  </a:lnTo>
                  <a:lnTo>
                    <a:pt x="448" y="225"/>
                  </a:lnTo>
                  <a:lnTo>
                    <a:pt x="535" y="167"/>
                  </a:lnTo>
                  <a:lnTo>
                    <a:pt x="629" y="117"/>
                  </a:lnTo>
                  <a:lnTo>
                    <a:pt x="726" y="76"/>
                  </a:lnTo>
                  <a:lnTo>
                    <a:pt x="828" y="44"/>
                  </a:lnTo>
                  <a:lnTo>
                    <a:pt x="933" y="18"/>
                  </a:lnTo>
                  <a:lnTo>
                    <a:pt x="1039" y="4"/>
                  </a:lnTo>
                  <a:lnTo>
                    <a:pt x="1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9E7E63E-C766-E541-BA7C-82A8F2175DB0}"/>
              </a:ext>
            </a:extLst>
          </p:cNvPr>
          <p:cNvGrpSpPr/>
          <p:nvPr/>
        </p:nvGrpSpPr>
        <p:grpSpPr>
          <a:xfrm>
            <a:off x="5789210" y="4204335"/>
            <a:ext cx="439088" cy="274432"/>
            <a:chOff x="-601663" y="4746625"/>
            <a:chExt cx="5207001" cy="32543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xmlns="" id="{62D213DF-646D-9249-A21A-5650D6612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" y="4976813"/>
              <a:ext cx="3387726" cy="3024188"/>
            </a:xfrm>
            <a:custGeom>
              <a:avLst/>
              <a:gdLst>
                <a:gd name="T0" fmla="*/ 3020 w 4270"/>
                <a:gd name="T1" fmla="*/ 173 h 3809"/>
                <a:gd name="T2" fmla="*/ 3629 w 4270"/>
                <a:gd name="T3" fmla="*/ 422 h 3809"/>
                <a:gd name="T4" fmla="*/ 3983 w 4270"/>
                <a:gd name="T5" fmla="*/ 553 h 3809"/>
                <a:gd name="T6" fmla="*/ 4099 w 4270"/>
                <a:gd name="T7" fmla="*/ 700 h 3809"/>
                <a:gd name="T8" fmla="*/ 3918 w 4270"/>
                <a:gd name="T9" fmla="*/ 820 h 3809"/>
                <a:gd name="T10" fmla="*/ 3671 w 4270"/>
                <a:gd name="T11" fmla="*/ 730 h 3809"/>
                <a:gd name="T12" fmla="*/ 3102 w 4270"/>
                <a:gd name="T13" fmla="*/ 505 h 3809"/>
                <a:gd name="T14" fmla="*/ 2471 w 4270"/>
                <a:gd name="T15" fmla="*/ 276 h 3809"/>
                <a:gd name="T16" fmla="*/ 1974 w 4270"/>
                <a:gd name="T17" fmla="*/ 435 h 3809"/>
                <a:gd name="T18" fmla="*/ 1526 w 4270"/>
                <a:gd name="T19" fmla="*/ 873 h 3809"/>
                <a:gd name="T20" fmla="*/ 1353 w 4270"/>
                <a:gd name="T21" fmla="*/ 1234 h 3809"/>
                <a:gd name="T22" fmla="*/ 1447 w 4270"/>
                <a:gd name="T23" fmla="*/ 1367 h 3809"/>
                <a:gd name="T24" fmla="*/ 1777 w 4270"/>
                <a:gd name="T25" fmla="*/ 1309 h 3809"/>
                <a:gd name="T26" fmla="*/ 2035 w 4270"/>
                <a:gd name="T27" fmla="*/ 1076 h 3809"/>
                <a:gd name="T28" fmla="*/ 2248 w 4270"/>
                <a:gd name="T29" fmla="*/ 1013 h 3809"/>
                <a:gd name="T30" fmla="*/ 2503 w 4270"/>
                <a:gd name="T31" fmla="*/ 947 h 3809"/>
                <a:gd name="T32" fmla="*/ 2981 w 4270"/>
                <a:gd name="T33" fmla="*/ 1351 h 3809"/>
                <a:gd name="T34" fmla="*/ 3689 w 4270"/>
                <a:gd name="T35" fmla="*/ 1934 h 3809"/>
                <a:gd name="T36" fmla="*/ 4186 w 4270"/>
                <a:gd name="T37" fmla="*/ 2458 h 3809"/>
                <a:gd name="T38" fmla="*/ 4232 w 4270"/>
                <a:gd name="T39" fmla="*/ 2896 h 3809"/>
                <a:gd name="T40" fmla="*/ 3864 w 4270"/>
                <a:gd name="T41" fmla="*/ 3162 h 3809"/>
                <a:gd name="T42" fmla="*/ 3504 w 4270"/>
                <a:gd name="T43" fmla="*/ 3431 h 3809"/>
                <a:gd name="T44" fmla="*/ 3110 w 4270"/>
                <a:gd name="T45" fmla="*/ 3610 h 3809"/>
                <a:gd name="T46" fmla="*/ 2692 w 4270"/>
                <a:gd name="T47" fmla="*/ 3735 h 3809"/>
                <a:gd name="T48" fmla="*/ 2258 w 4270"/>
                <a:gd name="T49" fmla="*/ 3805 h 3809"/>
                <a:gd name="T50" fmla="*/ 1839 w 4270"/>
                <a:gd name="T51" fmla="*/ 3650 h 3809"/>
                <a:gd name="T52" fmla="*/ 1534 w 4270"/>
                <a:gd name="T53" fmla="*/ 3427 h 3809"/>
                <a:gd name="T54" fmla="*/ 1007 w 4270"/>
                <a:gd name="T55" fmla="*/ 3019 h 3809"/>
                <a:gd name="T56" fmla="*/ 513 w 4270"/>
                <a:gd name="T57" fmla="*/ 2609 h 3809"/>
                <a:gd name="T58" fmla="*/ 175 w 4270"/>
                <a:gd name="T59" fmla="*/ 2263 h 3809"/>
                <a:gd name="T60" fmla="*/ 0 w 4270"/>
                <a:gd name="T61" fmla="*/ 2044 h 3809"/>
                <a:gd name="T62" fmla="*/ 159 w 4270"/>
                <a:gd name="T63" fmla="*/ 1898 h 3809"/>
                <a:gd name="T64" fmla="*/ 378 w 4270"/>
                <a:gd name="T65" fmla="*/ 2079 h 3809"/>
                <a:gd name="T66" fmla="*/ 696 w 4270"/>
                <a:gd name="T67" fmla="*/ 2406 h 3809"/>
                <a:gd name="T68" fmla="*/ 1188 w 4270"/>
                <a:gd name="T69" fmla="*/ 2814 h 3809"/>
                <a:gd name="T70" fmla="*/ 1705 w 4270"/>
                <a:gd name="T71" fmla="*/ 3214 h 3809"/>
                <a:gd name="T72" fmla="*/ 1988 w 4270"/>
                <a:gd name="T73" fmla="*/ 3421 h 3809"/>
                <a:gd name="T74" fmla="*/ 2286 w 4270"/>
                <a:gd name="T75" fmla="*/ 3532 h 3809"/>
                <a:gd name="T76" fmla="*/ 2461 w 4270"/>
                <a:gd name="T77" fmla="*/ 3503 h 3809"/>
                <a:gd name="T78" fmla="*/ 2597 w 4270"/>
                <a:gd name="T79" fmla="*/ 3399 h 3809"/>
                <a:gd name="T80" fmla="*/ 2817 w 4270"/>
                <a:gd name="T81" fmla="*/ 3469 h 3809"/>
                <a:gd name="T82" fmla="*/ 3006 w 4270"/>
                <a:gd name="T83" fmla="*/ 3250 h 3809"/>
                <a:gd name="T84" fmla="*/ 3205 w 4270"/>
                <a:gd name="T85" fmla="*/ 3140 h 3809"/>
                <a:gd name="T86" fmla="*/ 3448 w 4270"/>
                <a:gd name="T87" fmla="*/ 3158 h 3809"/>
                <a:gd name="T88" fmla="*/ 3554 w 4270"/>
                <a:gd name="T89" fmla="*/ 3005 h 3809"/>
                <a:gd name="T90" fmla="*/ 3693 w 4270"/>
                <a:gd name="T91" fmla="*/ 2854 h 3809"/>
                <a:gd name="T92" fmla="*/ 3908 w 4270"/>
                <a:gd name="T93" fmla="*/ 2864 h 3809"/>
                <a:gd name="T94" fmla="*/ 3995 w 4270"/>
                <a:gd name="T95" fmla="*/ 2710 h 3809"/>
                <a:gd name="T96" fmla="*/ 3751 w 4270"/>
                <a:gd name="T97" fmla="*/ 2360 h 3809"/>
                <a:gd name="T98" fmla="*/ 3190 w 4270"/>
                <a:gd name="T99" fmla="*/ 1872 h 3809"/>
                <a:gd name="T100" fmla="*/ 2509 w 4270"/>
                <a:gd name="T101" fmla="*/ 1309 h 3809"/>
                <a:gd name="T102" fmla="*/ 2215 w 4270"/>
                <a:gd name="T103" fmla="*/ 1321 h 3809"/>
                <a:gd name="T104" fmla="*/ 1761 w 4270"/>
                <a:gd name="T105" fmla="*/ 1622 h 3809"/>
                <a:gd name="T106" fmla="*/ 1214 w 4270"/>
                <a:gd name="T107" fmla="*/ 1560 h 3809"/>
                <a:gd name="T108" fmla="*/ 1088 w 4270"/>
                <a:gd name="T109" fmla="*/ 1164 h 3809"/>
                <a:gd name="T110" fmla="*/ 1327 w 4270"/>
                <a:gd name="T111" fmla="*/ 682 h 3809"/>
                <a:gd name="T112" fmla="*/ 1791 w 4270"/>
                <a:gd name="T113" fmla="*/ 232 h 3809"/>
                <a:gd name="T114" fmla="*/ 2348 w 4270"/>
                <a:gd name="T115" fmla="*/ 0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0" h="3809">
                  <a:moveTo>
                    <a:pt x="2435" y="0"/>
                  </a:moveTo>
                  <a:lnTo>
                    <a:pt x="2525" y="8"/>
                  </a:lnTo>
                  <a:lnTo>
                    <a:pt x="2616" y="25"/>
                  </a:lnTo>
                  <a:lnTo>
                    <a:pt x="2716" y="51"/>
                  </a:lnTo>
                  <a:lnTo>
                    <a:pt x="2817" y="85"/>
                  </a:lnTo>
                  <a:lnTo>
                    <a:pt x="2925" y="131"/>
                  </a:lnTo>
                  <a:lnTo>
                    <a:pt x="3020" y="173"/>
                  </a:lnTo>
                  <a:lnTo>
                    <a:pt x="3114" y="213"/>
                  </a:lnTo>
                  <a:lnTo>
                    <a:pt x="3207" y="252"/>
                  </a:lnTo>
                  <a:lnTo>
                    <a:pt x="3299" y="290"/>
                  </a:lnTo>
                  <a:lnTo>
                    <a:pt x="3387" y="326"/>
                  </a:lnTo>
                  <a:lnTo>
                    <a:pt x="3472" y="360"/>
                  </a:lnTo>
                  <a:lnTo>
                    <a:pt x="3554" y="392"/>
                  </a:lnTo>
                  <a:lnTo>
                    <a:pt x="3629" y="422"/>
                  </a:lnTo>
                  <a:lnTo>
                    <a:pt x="3701" y="449"/>
                  </a:lnTo>
                  <a:lnTo>
                    <a:pt x="3767" y="473"/>
                  </a:lnTo>
                  <a:lnTo>
                    <a:pt x="3826" y="495"/>
                  </a:lnTo>
                  <a:lnTo>
                    <a:pt x="3878" y="515"/>
                  </a:lnTo>
                  <a:lnTo>
                    <a:pt x="3922" y="531"/>
                  </a:lnTo>
                  <a:lnTo>
                    <a:pt x="3958" y="543"/>
                  </a:lnTo>
                  <a:lnTo>
                    <a:pt x="3983" y="553"/>
                  </a:lnTo>
                  <a:lnTo>
                    <a:pt x="4001" y="559"/>
                  </a:lnTo>
                  <a:lnTo>
                    <a:pt x="4007" y="561"/>
                  </a:lnTo>
                  <a:lnTo>
                    <a:pt x="4041" y="579"/>
                  </a:lnTo>
                  <a:lnTo>
                    <a:pt x="4067" y="603"/>
                  </a:lnTo>
                  <a:lnTo>
                    <a:pt x="4085" y="631"/>
                  </a:lnTo>
                  <a:lnTo>
                    <a:pt x="4097" y="664"/>
                  </a:lnTo>
                  <a:lnTo>
                    <a:pt x="4099" y="700"/>
                  </a:lnTo>
                  <a:lnTo>
                    <a:pt x="4091" y="736"/>
                  </a:lnTo>
                  <a:lnTo>
                    <a:pt x="4075" y="768"/>
                  </a:lnTo>
                  <a:lnTo>
                    <a:pt x="4051" y="794"/>
                  </a:lnTo>
                  <a:lnTo>
                    <a:pt x="4023" y="814"/>
                  </a:lnTo>
                  <a:lnTo>
                    <a:pt x="3989" y="826"/>
                  </a:lnTo>
                  <a:lnTo>
                    <a:pt x="3954" y="828"/>
                  </a:lnTo>
                  <a:lnTo>
                    <a:pt x="3918" y="820"/>
                  </a:lnTo>
                  <a:lnTo>
                    <a:pt x="3912" y="818"/>
                  </a:lnTo>
                  <a:lnTo>
                    <a:pt x="3894" y="812"/>
                  </a:lnTo>
                  <a:lnTo>
                    <a:pt x="3866" y="802"/>
                  </a:lnTo>
                  <a:lnTo>
                    <a:pt x="3830" y="788"/>
                  </a:lnTo>
                  <a:lnTo>
                    <a:pt x="3784" y="772"/>
                  </a:lnTo>
                  <a:lnTo>
                    <a:pt x="3733" y="752"/>
                  </a:lnTo>
                  <a:lnTo>
                    <a:pt x="3671" y="730"/>
                  </a:lnTo>
                  <a:lnTo>
                    <a:pt x="3605" y="704"/>
                  </a:lnTo>
                  <a:lnTo>
                    <a:pt x="3532" y="676"/>
                  </a:lnTo>
                  <a:lnTo>
                    <a:pt x="3454" y="646"/>
                  </a:lnTo>
                  <a:lnTo>
                    <a:pt x="3371" y="615"/>
                  </a:lnTo>
                  <a:lnTo>
                    <a:pt x="3285" y="579"/>
                  </a:lnTo>
                  <a:lnTo>
                    <a:pt x="3194" y="543"/>
                  </a:lnTo>
                  <a:lnTo>
                    <a:pt x="3102" y="505"/>
                  </a:lnTo>
                  <a:lnTo>
                    <a:pt x="3006" y="465"/>
                  </a:lnTo>
                  <a:lnTo>
                    <a:pt x="2911" y="424"/>
                  </a:lnTo>
                  <a:lnTo>
                    <a:pt x="2813" y="380"/>
                  </a:lnTo>
                  <a:lnTo>
                    <a:pt x="2720" y="342"/>
                  </a:lnTo>
                  <a:lnTo>
                    <a:pt x="2632" y="312"/>
                  </a:lnTo>
                  <a:lnTo>
                    <a:pt x="2551" y="290"/>
                  </a:lnTo>
                  <a:lnTo>
                    <a:pt x="2471" y="276"/>
                  </a:lnTo>
                  <a:lnTo>
                    <a:pt x="2398" y="274"/>
                  </a:lnTo>
                  <a:lnTo>
                    <a:pt x="2324" y="278"/>
                  </a:lnTo>
                  <a:lnTo>
                    <a:pt x="2254" y="292"/>
                  </a:lnTo>
                  <a:lnTo>
                    <a:pt x="2185" y="314"/>
                  </a:lnTo>
                  <a:lnTo>
                    <a:pt x="2117" y="346"/>
                  </a:lnTo>
                  <a:lnTo>
                    <a:pt x="2045" y="386"/>
                  </a:lnTo>
                  <a:lnTo>
                    <a:pt x="1974" y="435"/>
                  </a:lnTo>
                  <a:lnTo>
                    <a:pt x="1900" y="493"/>
                  </a:lnTo>
                  <a:lnTo>
                    <a:pt x="1825" y="559"/>
                  </a:lnTo>
                  <a:lnTo>
                    <a:pt x="1743" y="635"/>
                  </a:lnTo>
                  <a:lnTo>
                    <a:pt x="1655" y="720"/>
                  </a:lnTo>
                  <a:lnTo>
                    <a:pt x="1612" y="768"/>
                  </a:lnTo>
                  <a:lnTo>
                    <a:pt x="1568" y="820"/>
                  </a:lnTo>
                  <a:lnTo>
                    <a:pt x="1526" y="873"/>
                  </a:lnTo>
                  <a:lnTo>
                    <a:pt x="1488" y="929"/>
                  </a:lnTo>
                  <a:lnTo>
                    <a:pt x="1455" y="983"/>
                  </a:lnTo>
                  <a:lnTo>
                    <a:pt x="1425" y="1039"/>
                  </a:lnTo>
                  <a:lnTo>
                    <a:pt x="1399" y="1090"/>
                  </a:lnTo>
                  <a:lnTo>
                    <a:pt x="1379" y="1142"/>
                  </a:lnTo>
                  <a:lnTo>
                    <a:pt x="1363" y="1190"/>
                  </a:lnTo>
                  <a:lnTo>
                    <a:pt x="1353" y="1234"/>
                  </a:lnTo>
                  <a:lnTo>
                    <a:pt x="1351" y="1273"/>
                  </a:lnTo>
                  <a:lnTo>
                    <a:pt x="1355" y="1305"/>
                  </a:lnTo>
                  <a:lnTo>
                    <a:pt x="1359" y="1319"/>
                  </a:lnTo>
                  <a:lnTo>
                    <a:pt x="1367" y="1333"/>
                  </a:lnTo>
                  <a:lnTo>
                    <a:pt x="1383" y="1345"/>
                  </a:lnTo>
                  <a:lnTo>
                    <a:pt x="1409" y="1357"/>
                  </a:lnTo>
                  <a:lnTo>
                    <a:pt x="1447" y="1367"/>
                  </a:lnTo>
                  <a:lnTo>
                    <a:pt x="1488" y="1377"/>
                  </a:lnTo>
                  <a:lnTo>
                    <a:pt x="1532" y="1383"/>
                  </a:lnTo>
                  <a:lnTo>
                    <a:pt x="1578" y="1383"/>
                  </a:lnTo>
                  <a:lnTo>
                    <a:pt x="1626" y="1377"/>
                  </a:lnTo>
                  <a:lnTo>
                    <a:pt x="1675" y="1363"/>
                  </a:lnTo>
                  <a:lnTo>
                    <a:pt x="1725" y="1341"/>
                  </a:lnTo>
                  <a:lnTo>
                    <a:pt x="1777" y="1309"/>
                  </a:lnTo>
                  <a:lnTo>
                    <a:pt x="1831" y="1265"/>
                  </a:lnTo>
                  <a:lnTo>
                    <a:pt x="1882" y="1208"/>
                  </a:lnTo>
                  <a:lnTo>
                    <a:pt x="1936" y="1136"/>
                  </a:lnTo>
                  <a:lnTo>
                    <a:pt x="1956" y="1114"/>
                  </a:lnTo>
                  <a:lnTo>
                    <a:pt x="1980" y="1096"/>
                  </a:lnTo>
                  <a:lnTo>
                    <a:pt x="2006" y="1082"/>
                  </a:lnTo>
                  <a:lnTo>
                    <a:pt x="2035" y="1076"/>
                  </a:lnTo>
                  <a:lnTo>
                    <a:pt x="2077" y="1072"/>
                  </a:lnTo>
                  <a:lnTo>
                    <a:pt x="2109" y="1066"/>
                  </a:lnTo>
                  <a:lnTo>
                    <a:pt x="2137" y="1060"/>
                  </a:lnTo>
                  <a:lnTo>
                    <a:pt x="2161" y="1050"/>
                  </a:lnTo>
                  <a:lnTo>
                    <a:pt x="2189" y="1041"/>
                  </a:lnTo>
                  <a:lnTo>
                    <a:pt x="2219" y="1027"/>
                  </a:lnTo>
                  <a:lnTo>
                    <a:pt x="2248" y="1013"/>
                  </a:lnTo>
                  <a:lnTo>
                    <a:pt x="2280" y="999"/>
                  </a:lnTo>
                  <a:lnTo>
                    <a:pt x="2318" y="983"/>
                  </a:lnTo>
                  <a:lnTo>
                    <a:pt x="2362" y="967"/>
                  </a:lnTo>
                  <a:lnTo>
                    <a:pt x="2414" y="947"/>
                  </a:lnTo>
                  <a:lnTo>
                    <a:pt x="2443" y="941"/>
                  </a:lnTo>
                  <a:lnTo>
                    <a:pt x="2473" y="939"/>
                  </a:lnTo>
                  <a:lnTo>
                    <a:pt x="2503" y="947"/>
                  </a:lnTo>
                  <a:lnTo>
                    <a:pt x="2531" y="959"/>
                  </a:lnTo>
                  <a:lnTo>
                    <a:pt x="2557" y="979"/>
                  </a:lnTo>
                  <a:lnTo>
                    <a:pt x="2624" y="1047"/>
                  </a:lnTo>
                  <a:lnTo>
                    <a:pt x="2704" y="1116"/>
                  </a:lnTo>
                  <a:lnTo>
                    <a:pt x="2790" y="1192"/>
                  </a:lnTo>
                  <a:lnTo>
                    <a:pt x="2883" y="1269"/>
                  </a:lnTo>
                  <a:lnTo>
                    <a:pt x="2981" y="1351"/>
                  </a:lnTo>
                  <a:lnTo>
                    <a:pt x="3082" y="1435"/>
                  </a:lnTo>
                  <a:lnTo>
                    <a:pt x="3188" y="1520"/>
                  </a:lnTo>
                  <a:lnTo>
                    <a:pt x="3291" y="1602"/>
                  </a:lnTo>
                  <a:lnTo>
                    <a:pt x="3392" y="1685"/>
                  </a:lnTo>
                  <a:lnTo>
                    <a:pt x="3494" y="1769"/>
                  </a:lnTo>
                  <a:lnTo>
                    <a:pt x="3593" y="1853"/>
                  </a:lnTo>
                  <a:lnTo>
                    <a:pt x="3689" y="1934"/>
                  </a:lnTo>
                  <a:lnTo>
                    <a:pt x="3780" y="2014"/>
                  </a:lnTo>
                  <a:lnTo>
                    <a:pt x="3866" y="2093"/>
                  </a:lnTo>
                  <a:lnTo>
                    <a:pt x="3946" y="2171"/>
                  </a:lnTo>
                  <a:lnTo>
                    <a:pt x="4019" y="2247"/>
                  </a:lnTo>
                  <a:lnTo>
                    <a:pt x="4085" y="2320"/>
                  </a:lnTo>
                  <a:lnTo>
                    <a:pt x="4141" y="2390"/>
                  </a:lnTo>
                  <a:lnTo>
                    <a:pt x="4186" y="2458"/>
                  </a:lnTo>
                  <a:lnTo>
                    <a:pt x="4222" y="2521"/>
                  </a:lnTo>
                  <a:lnTo>
                    <a:pt x="4248" y="2583"/>
                  </a:lnTo>
                  <a:lnTo>
                    <a:pt x="4264" y="2649"/>
                  </a:lnTo>
                  <a:lnTo>
                    <a:pt x="4270" y="2712"/>
                  </a:lnTo>
                  <a:lnTo>
                    <a:pt x="4266" y="2776"/>
                  </a:lnTo>
                  <a:lnTo>
                    <a:pt x="4254" y="2838"/>
                  </a:lnTo>
                  <a:lnTo>
                    <a:pt x="4232" y="2896"/>
                  </a:lnTo>
                  <a:lnTo>
                    <a:pt x="4200" y="2953"/>
                  </a:lnTo>
                  <a:lnTo>
                    <a:pt x="4160" y="3005"/>
                  </a:lnTo>
                  <a:lnTo>
                    <a:pt x="4113" y="3053"/>
                  </a:lnTo>
                  <a:lnTo>
                    <a:pt x="4055" y="3095"/>
                  </a:lnTo>
                  <a:lnTo>
                    <a:pt x="3993" y="3128"/>
                  </a:lnTo>
                  <a:lnTo>
                    <a:pt x="3930" y="3150"/>
                  </a:lnTo>
                  <a:lnTo>
                    <a:pt x="3864" y="3162"/>
                  </a:lnTo>
                  <a:lnTo>
                    <a:pt x="3800" y="3164"/>
                  </a:lnTo>
                  <a:lnTo>
                    <a:pt x="3771" y="3222"/>
                  </a:lnTo>
                  <a:lnTo>
                    <a:pt x="3735" y="3276"/>
                  </a:lnTo>
                  <a:lnTo>
                    <a:pt x="3687" y="3323"/>
                  </a:lnTo>
                  <a:lnTo>
                    <a:pt x="3633" y="3365"/>
                  </a:lnTo>
                  <a:lnTo>
                    <a:pt x="3572" y="3403"/>
                  </a:lnTo>
                  <a:lnTo>
                    <a:pt x="3504" y="3431"/>
                  </a:lnTo>
                  <a:lnTo>
                    <a:pt x="3432" y="3451"/>
                  </a:lnTo>
                  <a:lnTo>
                    <a:pt x="3363" y="3461"/>
                  </a:lnTo>
                  <a:lnTo>
                    <a:pt x="3295" y="3461"/>
                  </a:lnTo>
                  <a:lnTo>
                    <a:pt x="3227" y="3453"/>
                  </a:lnTo>
                  <a:lnTo>
                    <a:pt x="3195" y="3509"/>
                  </a:lnTo>
                  <a:lnTo>
                    <a:pt x="3156" y="3562"/>
                  </a:lnTo>
                  <a:lnTo>
                    <a:pt x="3110" y="3610"/>
                  </a:lnTo>
                  <a:lnTo>
                    <a:pt x="3060" y="3652"/>
                  </a:lnTo>
                  <a:lnTo>
                    <a:pt x="3004" y="3688"/>
                  </a:lnTo>
                  <a:lnTo>
                    <a:pt x="2943" y="3716"/>
                  </a:lnTo>
                  <a:lnTo>
                    <a:pt x="2881" y="3735"/>
                  </a:lnTo>
                  <a:lnTo>
                    <a:pt x="2817" y="3745"/>
                  </a:lnTo>
                  <a:lnTo>
                    <a:pt x="2754" y="3745"/>
                  </a:lnTo>
                  <a:lnTo>
                    <a:pt x="2692" y="3735"/>
                  </a:lnTo>
                  <a:lnTo>
                    <a:pt x="2632" y="3718"/>
                  </a:lnTo>
                  <a:lnTo>
                    <a:pt x="2587" y="3751"/>
                  </a:lnTo>
                  <a:lnTo>
                    <a:pt x="2531" y="3777"/>
                  </a:lnTo>
                  <a:lnTo>
                    <a:pt x="2469" y="3795"/>
                  </a:lnTo>
                  <a:lnTo>
                    <a:pt x="2400" y="3805"/>
                  </a:lnTo>
                  <a:lnTo>
                    <a:pt x="2322" y="3809"/>
                  </a:lnTo>
                  <a:lnTo>
                    <a:pt x="2258" y="3805"/>
                  </a:lnTo>
                  <a:lnTo>
                    <a:pt x="2191" y="3793"/>
                  </a:lnTo>
                  <a:lnTo>
                    <a:pt x="2123" y="3777"/>
                  </a:lnTo>
                  <a:lnTo>
                    <a:pt x="2055" y="3755"/>
                  </a:lnTo>
                  <a:lnTo>
                    <a:pt x="1992" y="3729"/>
                  </a:lnTo>
                  <a:lnTo>
                    <a:pt x="1932" y="3704"/>
                  </a:lnTo>
                  <a:lnTo>
                    <a:pt x="1880" y="3676"/>
                  </a:lnTo>
                  <a:lnTo>
                    <a:pt x="1839" y="3650"/>
                  </a:lnTo>
                  <a:lnTo>
                    <a:pt x="1815" y="3634"/>
                  </a:lnTo>
                  <a:lnTo>
                    <a:pt x="1783" y="3612"/>
                  </a:lnTo>
                  <a:lnTo>
                    <a:pt x="1745" y="3586"/>
                  </a:lnTo>
                  <a:lnTo>
                    <a:pt x="1701" y="3552"/>
                  </a:lnTo>
                  <a:lnTo>
                    <a:pt x="1649" y="3516"/>
                  </a:lnTo>
                  <a:lnTo>
                    <a:pt x="1594" y="3475"/>
                  </a:lnTo>
                  <a:lnTo>
                    <a:pt x="1534" y="3427"/>
                  </a:lnTo>
                  <a:lnTo>
                    <a:pt x="1466" y="3377"/>
                  </a:lnTo>
                  <a:lnTo>
                    <a:pt x="1397" y="3325"/>
                  </a:lnTo>
                  <a:lnTo>
                    <a:pt x="1325" y="3268"/>
                  </a:lnTo>
                  <a:lnTo>
                    <a:pt x="1248" y="3210"/>
                  </a:lnTo>
                  <a:lnTo>
                    <a:pt x="1170" y="3148"/>
                  </a:lnTo>
                  <a:lnTo>
                    <a:pt x="1088" y="3085"/>
                  </a:lnTo>
                  <a:lnTo>
                    <a:pt x="1007" y="3019"/>
                  </a:lnTo>
                  <a:lnTo>
                    <a:pt x="925" y="2953"/>
                  </a:lnTo>
                  <a:lnTo>
                    <a:pt x="842" y="2888"/>
                  </a:lnTo>
                  <a:lnTo>
                    <a:pt x="758" y="2820"/>
                  </a:lnTo>
                  <a:lnTo>
                    <a:pt x="677" y="2752"/>
                  </a:lnTo>
                  <a:lnTo>
                    <a:pt x="595" y="2685"/>
                  </a:lnTo>
                  <a:lnTo>
                    <a:pt x="557" y="2651"/>
                  </a:lnTo>
                  <a:lnTo>
                    <a:pt x="513" y="2609"/>
                  </a:lnTo>
                  <a:lnTo>
                    <a:pt x="468" y="2565"/>
                  </a:lnTo>
                  <a:lnTo>
                    <a:pt x="418" y="2515"/>
                  </a:lnTo>
                  <a:lnTo>
                    <a:pt x="366" y="2462"/>
                  </a:lnTo>
                  <a:lnTo>
                    <a:pt x="314" y="2408"/>
                  </a:lnTo>
                  <a:lnTo>
                    <a:pt x="263" y="2354"/>
                  </a:lnTo>
                  <a:lnTo>
                    <a:pt x="219" y="2306"/>
                  </a:lnTo>
                  <a:lnTo>
                    <a:pt x="175" y="2263"/>
                  </a:lnTo>
                  <a:lnTo>
                    <a:pt x="137" y="2223"/>
                  </a:lnTo>
                  <a:lnTo>
                    <a:pt x="102" y="2189"/>
                  </a:lnTo>
                  <a:lnTo>
                    <a:pt x="72" y="2159"/>
                  </a:lnTo>
                  <a:lnTo>
                    <a:pt x="48" y="2137"/>
                  </a:lnTo>
                  <a:lnTo>
                    <a:pt x="24" y="2109"/>
                  </a:lnTo>
                  <a:lnTo>
                    <a:pt x="8" y="2077"/>
                  </a:lnTo>
                  <a:lnTo>
                    <a:pt x="0" y="2044"/>
                  </a:lnTo>
                  <a:lnTo>
                    <a:pt x="2" y="2010"/>
                  </a:lnTo>
                  <a:lnTo>
                    <a:pt x="12" y="1976"/>
                  </a:lnTo>
                  <a:lnTo>
                    <a:pt x="32" y="1944"/>
                  </a:lnTo>
                  <a:lnTo>
                    <a:pt x="58" y="1920"/>
                  </a:lnTo>
                  <a:lnTo>
                    <a:pt x="90" y="1902"/>
                  </a:lnTo>
                  <a:lnTo>
                    <a:pt x="123" y="1896"/>
                  </a:lnTo>
                  <a:lnTo>
                    <a:pt x="159" y="1898"/>
                  </a:lnTo>
                  <a:lnTo>
                    <a:pt x="193" y="1908"/>
                  </a:lnTo>
                  <a:lnTo>
                    <a:pt x="225" y="1928"/>
                  </a:lnTo>
                  <a:lnTo>
                    <a:pt x="247" y="1948"/>
                  </a:lnTo>
                  <a:lnTo>
                    <a:pt x="275" y="1974"/>
                  </a:lnTo>
                  <a:lnTo>
                    <a:pt x="306" y="2006"/>
                  </a:lnTo>
                  <a:lnTo>
                    <a:pt x="340" y="2040"/>
                  </a:lnTo>
                  <a:lnTo>
                    <a:pt x="378" y="2079"/>
                  </a:lnTo>
                  <a:lnTo>
                    <a:pt x="418" y="2121"/>
                  </a:lnTo>
                  <a:lnTo>
                    <a:pt x="460" y="2165"/>
                  </a:lnTo>
                  <a:lnTo>
                    <a:pt x="509" y="2215"/>
                  </a:lnTo>
                  <a:lnTo>
                    <a:pt x="557" y="2267"/>
                  </a:lnTo>
                  <a:lnTo>
                    <a:pt x="607" y="2316"/>
                  </a:lnTo>
                  <a:lnTo>
                    <a:pt x="653" y="2364"/>
                  </a:lnTo>
                  <a:lnTo>
                    <a:pt x="696" y="2406"/>
                  </a:lnTo>
                  <a:lnTo>
                    <a:pt x="736" y="2444"/>
                  </a:lnTo>
                  <a:lnTo>
                    <a:pt x="770" y="2474"/>
                  </a:lnTo>
                  <a:lnTo>
                    <a:pt x="854" y="2543"/>
                  </a:lnTo>
                  <a:lnTo>
                    <a:pt x="937" y="2611"/>
                  </a:lnTo>
                  <a:lnTo>
                    <a:pt x="1021" y="2681"/>
                  </a:lnTo>
                  <a:lnTo>
                    <a:pt x="1104" y="2746"/>
                  </a:lnTo>
                  <a:lnTo>
                    <a:pt x="1188" y="2814"/>
                  </a:lnTo>
                  <a:lnTo>
                    <a:pt x="1269" y="2878"/>
                  </a:lnTo>
                  <a:lnTo>
                    <a:pt x="1349" y="2941"/>
                  </a:lnTo>
                  <a:lnTo>
                    <a:pt x="1427" y="3001"/>
                  </a:lnTo>
                  <a:lnTo>
                    <a:pt x="1502" y="3059"/>
                  </a:lnTo>
                  <a:lnTo>
                    <a:pt x="1574" y="3114"/>
                  </a:lnTo>
                  <a:lnTo>
                    <a:pt x="1642" y="3166"/>
                  </a:lnTo>
                  <a:lnTo>
                    <a:pt x="1705" y="3214"/>
                  </a:lnTo>
                  <a:lnTo>
                    <a:pt x="1765" y="3260"/>
                  </a:lnTo>
                  <a:lnTo>
                    <a:pt x="1819" y="3300"/>
                  </a:lnTo>
                  <a:lnTo>
                    <a:pt x="1866" y="3333"/>
                  </a:lnTo>
                  <a:lnTo>
                    <a:pt x="1906" y="3365"/>
                  </a:lnTo>
                  <a:lnTo>
                    <a:pt x="1942" y="3389"/>
                  </a:lnTo>
                  <a:lnTo>
                    <a:pt x="1968" y="3409"/>
                  </a:lnTo>
                  <a:lnTo>
                    <a:pt x="1988" y="3421"/>
                  </a:lnTo>
                  <a:lnTo>
                    <a:pt x="2022" y="3441"/>
                  </a:lnTo>
                  <a:lnTo>
                    <a:pt x="2061" y="3463"/>
                  </a:lnTo>
                  <a:lnTo>
                    <a:pt x="2105" y="3481"/>
                  </a:lnTo>
                  <a:lnTo>
                    <a:pt x="2151" y="3499"/>
                  </a:lnTo>
                  <a:lnTo>
                    <a:pt x="2199" y="3515"/>
                  </a:lnTo>
                  <a:lnTo>
                    <a:pt x="2242" y="3526"/>
                  </a:lnTo>
                  <a:lnTo>
                    <a:pt x="2286" y="3532"/>
                  </a:lnTo>
                  <a:lnTo>
                    <a:pt x="2322" y="3536"/>
                  </a:lnTo>
                  <a:lnTo>
                    <a:pt x="2366" y="3534"/>
                  </a:lnTo>
                  <a:lnTo>
                    <a:pt x="2400" y="3530"/>
                  </a:lnTo>
                  <a:lnTo>
                    <a:pt x="2423" y="3524"/>
                  </a:lnTo>
                  <a:lnTo>
                    <a:pt x="2441" y="3518"/>
                  </a:lnTo>
                  <a:lnTo>
                    <a:pt x="2453" y="3511"/>
                  </a:lnTo>
                  <a:lnTo>
                    <a:pt x="2461" y="3503"/>
                  </a:lnTo>
                  <a:lnTo>
                    <a:pt x="2465" y="3495"/>
                  </a:lnTo>
                  <a:lnTo>
                    <a:pt x="2467" y="3489"/>
                  </a:lnTo>
                  <a:lnTo>
                    <a:pt x="2483" y="3459"/>
                  </a:lnTo>
                  <a:lnTo>
                    <a:pt x="2505" y="3435"/>
                  </a:lnTo>
                  <a:lnTo>
                    <a:pt x="2533" y="3415"/>
                  </a:lnTo>
                  <a:lnTo>
                    <a:pt x="2563" y="3403"/>
                  </a:lnTo>
                  <a:lnTo>
                    <a:pt x="2597" y="3399"/>
                  </a:lnTo>
                  <a:lnTo>
                    <a:pt x="2630" y="3403"/>
                  </a:lnTo>
                  <a:lnTo>
                    <a:pt x="2660" y="3415"/>
                  </a:lnTo>
                  <a:lnTo>
                    <a:pt x="2688" y="3435"/>
                  </a:lnTo>
                  <a:lnTo>
                    <a:pt x="2722" y="3459"/>
                  </a:lnTo>
                  <a:lnTo>
                    <a:pt x="2756" y="3471"/>
                  </a:lnTo>
                  <a:lnTo>
                    <a:pt x="2788" y="3473"/>
                  </a:lnTo>
                  <a:lnTo>
                    <a:pt x="2817" y="3469"/>
                  </a:lnTo>
                  <a:lnTo>
                    <a:pt x="2845" y="3459"/>
                  </a:lnTo>
                  <a:lnTo>
                    <a:pt x="2887" y="3439"/>
                  </a:lnTo>
                  <a:lnTo>
                    <a:pt x="2923" y="3411"/>
                  </a:lnTo>
                  <a:lnTo>
                    <a:pt x="2955" y="3375"/>
                  </a:lnTo>
                  <a:lnTo>
                    <a:pt x="2981" y="3337"/>
                  </a:lnTo>
                  <a:lnTo>
                    <a:pt x="2999" y="3294"/>
                  </a:lnTo>
                  <a:lnTo>
                    <a:pt x="3006" y="3250"/>
                  </a:lnTo>
                  <a:lnTo>
                    <a:pt x="3016" y="3212"/>
                  </a:lnTo>
                  <a:lnTo>
                    <a:pt x="3034" y="3180"/>
                  </a:lnTo>
                  <a:lnTo>
                    <a:pt x="3060" y="3154"/>
                  </a:lnTo>
                  <a:lnTo>
                    <a:pt x="3094" y="3134"/>
                  </a:lnTo>
                  <a:lnTo>
                    <a:pt x="3132" y="3126"/>
                  </a:lnTo>
                  <a:lnTo>
                    <a:pt x="3170" y="3128"/>
                  </a:lnTo>
                  <a:lnTo>
                    <a:pt x="3205" y="3140"/>
                  </a:lnTo>
                  <a:lnTo>
                    <a:pt x="3235" y="3162"/>
                  </a:lnTo>
                  <a:lnTo>
                    <a:pt x="3257" y="3176"/>
                  </a:lnTo>
                  <a:lnTo>
                    <a:pt x="3287" y="3186"/>
                  </a:lnTo>
                  <a:lnTo>
                    <a:pt x="3323" y="3188"/>
                  </a:lnTo>
                  <a:lnTo>
                    <a:pt x="3363" y="3186"/>
                  </a:lnTo>
                  <a:lnTo>
                    <a:pt x="3404" y="3176"/>
                  </a:lnTo>
                  <a:lnTo>
                    <a:pt x="3448" y="3158"/>
                  </a:lnTo>
                  <a:lnTo>
                    <a:pt x="3466" y="3148"/>
                  </a:lnTo>
                  <a:lnTo>
                    <a:pt x="3486" y="3134"/>
                  </a:lnTo>
                  <a:lnTo>
                    <a:pt x="3508" y="3118"/>
                  </a:lnTo>
                  <a:lnTo>
                    <a:pt x="3528" y="3097"/>
                  </a:lnTo>
                  <a:lnTo>
                    <a:pt x="3544" y="3069"/>
                  </a:lnTo>
                  <a:lnTo>
                    <a:pt x="3552" y="3039"/>
                  </a:lnTo>
                  <a:lnTo>
                    <a:pt x="3554" y="3005"/>
                  </a:lnTo>
                  <a:lnTo>
                    <a:pt x="3554" y="2973"/>
                  </a:lnTo>
                  <a:lnTo>
                    <a:pt x="3562" y="2943"/>
                  </a:lnTo>
                  <a:lnTo>
                    <a:pt x="3576" y="2915"/>
                  </a:lnTo>
                  <a:lnTo>
                    <a:pt x="3593" y="2892"/>
                  </a:lnTo>
                  <a:lnTo>
                    <a:pt x="3619" y="2872"/>
                  </a:lnTo>
                  <a:lnTo>
                    <a:pt x="3655" y="2858"/>
                  </a:lnTo>
                  <a:lnTo>
                    <a:pt x="3693" y="2854"/>
                  </a:lnTo>
                  <a:lnTo>
                    <a:pt x="3731" y="2860"/>
                  </a:lnTo>
                  <a:lnTo>
                    <a:pt x="3767" y="2878"/>
                  </a:lnTo>
                  <a:lnTo>
                    <a:pt x="3790" y="2888"/>
                  </a:lnTo>
                  <a:lnTo>
                    <a:pt x="3816" y="2892"/>
                  </a:lnTo>
                  <a:lnTo>
                    <a:pt x="3846" y="2888"/>
                  </a:lnTo>
                  <a:lnTo>
                    <a:pt x="3876" y="2880"/>
                  </a:lnTo>
                  <a:lnTo>
                    <a:pt x="3908" y="2864"/>
                  </a:lnTo>
                  <a:lnTo>
                    <a:pt x="3936" y="2844"/>
                  </a:lnTo>
                  <a:lnTo>
                    <a:pt x="3950" y="2830"/>
                  </a:lnTo>
                  <a:lnTo>
                    <a:pt x="3964" y="2814"/>
                  </a:lnTo>
                  <a:lnTo>
                    <a:pt x="3977" y="2792"/>
                  </a:lnTo>
                  <a:lnTo>
                    <a:pt x="3989" y="2768"/>
                  </a:lnTo>
                  <a:lnTo>
                    <a:pt x="3995" y="2742"/>
                  </a:lnTo>
                  <a:lnTo>
                    <a:pt x="3995" y="2710"/>
                  </a:lnTo>
                  <a:lnTo>
                    <a:pt x="3989" y="2677"/>
                  </a:lnTo>
                  <a:lnTo>
                    <a:pt x="3975" y="2639"/>
                  </a:lnTo>
                  <a:lnTo>
                    <a:pt x="3950" y="2591"/>
                  </a:lnTo>
                  <a:lnTo>
                    <a:pt x="3912" y="2537"/>
                  </a:lnTo>
                  <a:lnTo>
                    <a:pt x="3866" y="2482"/>
                  </a:lnTo>
                  <a:lnTo>
                    <a:pt x="3810" y="2422"/>
                  </a:lnTo>
                  <a:lnTo>
                    <a:pt x="3751" y="2360"/>
                  </a:lnTo>
                  <a:lnTo>
                    <a:pt x="3681" y="2294"/>
                  </a:lnTo>
                  <a:lnTo>
                    <a:pt x="3609" y="2227"/>
                  </a:lnTo>
                  <a:lnTo>
                    <a:pt x="3530" y="2157"/>
                  </a:lnTo>
                  <a:lnTo>
                    <a:pt x="3448" y="2087"/>
                  </a:lnTo>
                  <a:lnTo>
                    <a:pt x="3365" y="2016"/>
                  </a:lnTo>
                  <a:lnTo>
                    <a:pt x="3277" y="1944"/>
                  </a:lnTo>
                  <a:lnTo>
                    <a:pt x="3190" y="1872"/>
                  </a:lnTo>
                  <a:lnTo>
                    <a:pt x="3102" y="1803"/>
                  </a:lnTo>
                  <a:lnTo>
                    <a:pt x="3016" y="1731"/>
                  </a:lnTo>
                  <a:lnTo>
                    <a:pt x="2907" y="1644"/>
                  </a:lnTo>
                  <a:lnTo>
                    <a:pt x="2800" y="1556"/>
                  </a:lnTo>
                  <a:lnTo>
                    <a:pt x="2696" y="1470"/>
                  </a:lnTo>
                  <a:lnTo>
                    <a:pt x="2601" y="1389"/>
                  </a:lnTo>
                  <a:lnTo>
                    <a:pt x="2509" y="1309"/>
                  </a:lnTo>
                  <a:lnTo>
                    <a:pt x="2427" y="1234"/>
                  </a:lnTo>
                  <a:lnTo>
                    <a:pt x="2390" y="1250"/>
                  </a:lnTo>
                  <a:lnTo>
                    <a:pt x="2358" y="1263"/>
                  </a:lnTo>
                  <a:lnTo>
                    <a:pt x="2332" y="1275"/>
                  </a:lnTo>
                  <a:lnTo>
                    <a:pt x="2290" y="1293"/>
                  </a:lnTo>
                  <a:lnTo>
                    <a:pt x="2252" y="1307"/>
                  </a:lnTo>
                  <a:lnTo>
                    <a:pt x="2215" y="1321"/>
                  </a:lnTo>
                  <a:lnTo>
                    <a:pt x="2173" y="1331"/>
                  </a:lnTo>
                  <a:lnTo>
                    <a:pt x="2125" y="1341"/>
                  </a:lnTo>
                  <a:lnTo>
                    <a:pt x="2061" y="1419"/>
                  </a:lnTo>
                  <a:lnTo>
                    <a:pt x="1992" y="1486"/>
                  </a:lnTo>
                  <a:lnTo>
                    <a:pt x="1918" y="1542"/>
                  </a:lnTo>
                  <a:lnTo>
                    <a:pt x="1841" y="1588"/>
                  </a:lnTo>
                  <a:lnTo>
                    <a:pt x="1761" y="1622"/>
                  </a:lnTo>
                  <a:lnTo>
                    <a:pt x="1679" y="1644"/>
                  </a:lnTo>
                  <a:lnTo>
                    <a:pt x="1594" y="1654"/>
                  </a:lnTo>
                  <a:lnTo>
                    <a:pt x="1504" y="1654"/>
                  </a:lnTo>
                  <a:lnTo>
                    <a:pt x="1415" y="1640"/>
                  </a:lnTo>
                  <a:lnTo>
                    <a:pt x="1323" y="1616"/>
                  </a:lnTo>
                  <a:lnTo>
                    <a:pt x="1265" y="1592"/>
                  </a:lnTo>
                  <a:lnTo>
                    <a:pt x="1214" y="1560"/>
                  </a:lnTo>
                  <a:lnTo>
                    <a:pt x="1170" y="1522"/>
                  </a:lnTo>
                  <a:lnTo>
                    <a:pt x="1134" y="1476"/>
                  </a:lnTo>
                  <a:lnTo>
                    <a:pt x="1106" y="1425"/>
                  </a:lnTo>
                  <a:lnTo>
                    <a:pt x="1088" y="1369"/>
                  </a:lnTo>
                  <a:lnTo>
                    <a:pt x="1078" y="1303"/>
                  </a:lnTo>
                  <a:lnTo>
                    <a:pt x="1078" y="1236"/>
                  </a:lnTo>
                  <a:lnTo>
                    <a:pt x="1088" y="1164"/>
                  </a:lnTo>
                  <a:lnTo>
                    <a:pt x="1106" y="1092"/>
                  </a:lnTo>
                  <a:lnTo>
                    <a:pt x="1132" y="1021"/>
                  </a:lnTo>
                  <a:lnTo>
                    <a:pt x="1164" y="949"/>
                  </a:lnTo>
                  <a:lnTo>
                    <a:pt x="1200" y="879"/>
                  </a:lnTo>
                  <a:lnTo>
                    <a:pt x="1240" y="810"/>
                  </a:lnTo>
                  <a:lnTo>
                    <a:pt x="1283" y="744"/>
                  </a:lnTo>
                  <a:lnTo>
                    <a:pt x="1327" y="682"/>
                  </a:lnTo>
                  <a:lnTo>
                    <a:pt x="1373" y="625"/>
                  </a:lnTo>
                  <a:lnTo>
                    <a:pt x="1419" y="573"/>
                  </a:lnTo>
                  <a:lnTo>
                    <a:pt x="1464" y="527"/>
                  </a:lnTo>
                  <a:lnTo>
                    <a:pt x="1548" y="443"/>
                  </a:lnTo>
                  <a:lnTo>
                    <a:pt x="1632" y="366"/>
                  </a:lnTo>
                  <a:lnTo>
                    <a:pt x="1711" y="296"/>
                  </a:lnTo>
                  <a:lnTo>
                    <a:pt x="1791" y="232"/>
                  </a:lnTo>
                  <a:lnTo>
                    <a:pt x="1870" y="177"/>
                  </a:lnTo>
                  <a:lnTo>
                    <a:pt x="1948" y="127"/>
                  </a:lnTo>
                  <a:lnTo>
                    <a:pt x="2026" y="87"/>
                  </a:lnTo>
                  <a:lnTo>
                    <a:pt x="2103" y="53"/>
                  </a:lnTo>
                  <a:lnTo>
                    <a:pt x="2183" y="27"/>
                  </a:lnTo>
                  <a:lnTo>
                    <a:pt x="2264" y="10"/>
                  </a:lnTo>
                  <a:lnTo>
                    <a:pt x="2348" y="0"/>
                  </a:lnTo>
                  <a:lnTo>
                    <a:pt x="2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xmlns="" id="{B26DFDBF-FA76-7444-8E7F-38765EE2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" y="5180013"/>
              <a:ext cx="1193800" cy="217488"/>
            </a:xfrm>
            <a:custGeom>
              <a:avLst/>
              <a:gdLst>
                <a:gd name="T0" fmla="*/ 137 w 1502"/>
                <a:gd name="T1" fmla="*/ 0 h 275"/>
                <a:gd name="T2" fmla="*/ 1367 w 1502"/>
                <a:gd name="T3" fmla="*/ 0 h 275"/>
                <a:gd name="T4" fmla="*/ 1403 w 1502"/>
                <a:gd name="T5" fmla="*/ 6 h 275"/>
                <a:gd name="T6" fmla="*/ 1434 w 1502"/>
                <a:gd name="T7" fmla="*/ 20 h 275"/>
                <a:gd name="T8" fmla="*/ 1462 w 1502"/>
                <a:gd name="T9" fmla="*/ 42 h 275"/>
                <a:gd name="T10" fmla="*/ 1484 w 1502"/>
                <a:gd name="T11" fmla="*/ 68 h 275"/>
                <a:gd name="T12" fmla="*/ 1498 w 1502"/>
                <a:gd name="T13" fmla="*/ 102 h 275"/>
                <a:gd name="T14" fmla="*/ 1502 w 1502"/>
                <a:gd name="T15" fmla="*/ 138 h 275"/>
                <a:gd name="T16" fmla="*/ 1498 w 1502"/>
                <a:gd name="T17" fmla="*/ 174 h 275"/>
                <a:gd name="T18" fmla="*/ 1484 w 1502"/>
                <a:gd name="T19" fmla="*/ 207 h 275"/>
                <a:gd name="T20" fmla="*/ 1462 w 1502"/>
                <a:gd name="T21" fmla="*/ 235 h 275"/>
                <a:gd name="T22" fmla="*/ 1434 w 1502"/>
                <a:gd name="T23" fmla="*/ 255 h 275"/>
                <a:gd name="T24" fmla="*/ 1403 w 1502"/>
                <a:gd name="T25" fmla="*/ 269 h 275"/>
                <a:gd name="T26" fmla="*/ 1367 w 1502"/>
                <a:gd name="T27" fmla="*/ 275 h 275"/>
                <a:gd name="T28" fmla="*/ 137 w 1502"/>
                <a:gd name="T29" fmla="*/ 275 h 275"/>
                <a:gd name="T30" fmla="*/ 99 w 1502"/>
                <a:gd name="T31" fmla="*/ 269 h 275"/>
                <a:gd name="T32" fmla="*/ 68 w 1502"/>
                <a:gd name="T33" fmla="*/ 255 h 275"/>
                <a:gd name="T34" fmla="*/ 40 w 1502"/>
                <a:gd name="T35" fmla="*/ 235 h 275"/>
                <a:gd name="T36" fmla="*/ 18 w 1502"/>
                <a:gd name="T37" fmla="*/ 207 h 275"/>
                <a:gd name="T38" fmla="*/ 4 w 1502"/>
                <a:gd name="T39" fmla="*/ 174 h 275"/>
                <a:gd name="T40" fmla="*/ 0 w 1502"/>
                <a:gd name="T41" fmla="*/ 138 h 275"/>
                <a:gd name="T42" fmla="*/ 4 w 1502"/>
                <a:gd name="T43" fmla="*/ 102 h 275"/>
                <a:gd name="T44" fmla="*/ 18 w 1502"/>
                <a:gd name="T45" fmla="*/ 68 h 275"/>
                <a:gd name="T46" fmla="*/ 40 w 1502"/>
                <a:gd name="T47" fmla="*/ 42 h 275"/>
                <a:gd name="T48" fmla="*/ 68 w 1502"/>
                <a:gd name="T49" fmla="*/ 20 h 275"/>
                <a:gd name="T50" fmla="*/ 99 w 1502"/>
                <a:gd name="T51" fmla="*/ 6 h 275"/>
                <a:gd name="T52" fmla="*/ 137 w 1502"/>
                <a:gd name="T5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2" h="275">
                  <a:moveTo>
                    <a:pt x="137" y="0"/>
                  </a:moveTo>
                  <a:lnTo>
                    <a:pt x="1367" y="0"/>
                  </a:lnTo>
                  <a:lnTo>
                    <a:pt x="1403" y="6"/>
                  </a:lnTo>
                  <a:lnTo>
                    <a:pt x="1434" y="20"/>
                  </a:lnTo>
                  <a:lnTo>
                    <a:pt x="1462" y="42"/>
                  </a:lnTo>
                  <a:lnTo>
                    <a:pt x="1484" y="68"/>
                  </a:lnTo>
                  <a:lnTo>
                    <a:pt x="1498" y="102"/>
                  </a:lnTo>
                  <a:lnTo>
                    <a:pt x="1502" y="138"/>
                  </a:lnTo>
                  <a:lnTo>
                    <a:pt x="1498" y="174"/>
                  </a:lnTo>
                  <a:lnTo>
                    <a:pt x="1484" y="207"/>
                  </a:lnTo>
                  <a:lnTo>
                    <a:pt x="1462" y="235"/>
                  </a:lnTo>
                  <a:lnTo>
                    <a:pt x="1434" y="255"/>
                  </a:lnTo>
                  <a:lnTo>
                    <a:pt x="1403" y="269"/>
                  </a:lnTo>
                  <a:lnTo>
                    <a:pt x="1367" y="275"/>
                  </a:lnTo>
                  <a:lnTo>
                    <a:pt x="137" y="275"/>
                  </a:lnTo>
                  <a:lnTo>
                    <a:pt x="99" y="269"/>
                  </a:lnTo>
                  <a:lnTo>
                    <a:pt x="68" y="255"/>
                  </a:lnTo>
                  <a:lnTo>
                    <a:pt x="40" y="235"/>
                  </a:lnTo>
                  <a:lnTo>
                    <a:pt x="18" y="207"/>
                  </a:lnTo>
                  <a:lnTo>
                    <a:pt x="4" y="174"/>
                  </a:lnTo>
                  <a:lnTo>
                    <a:pt x="0" y="138"/>
                  </a:lnTo>
                  <a:lnTo>
                    <a:pt x="4" y="102"/>
                  </a:lnTo>
                  <a:lnTo>
                    <a:pt x="18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xmlns="" id="{E6F23AB0-484E-0745-A593-0E81F40E6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5" y="6699250"/>
              <a:ext cx="533400" cy="430213"/>
            </a:xfrm>
            <a:custGeom>
              <a:avLst/>
              <a:gdLst>
                <a:gd name="T0" fmla="*/ 528 w 673"/>
                <a:gd name="T1" fmla="*/ 0 h 541"/>
                <a:gd name="T2" fmla="*/ 562 w 673"/>
                <a:gd name="T3" fmla="*/ 2 h 541"/>
                <a:gd name="T4" fmla="*/ 595 w 673"/>
                <a:gd name="T5" fmla="*/ 14 h 541"/>
                <a:gd name="T6" fmla="*/ 625 w 673"/>
                <a:gd name="T7" fmla="*/ 34 h 541"/>
                <a:gd name="T8" fmla="*/ 649 w 673"/>
                <a:gd name="T9" fmla="*/ 60 h 541"/>
                <a:gd name="T10" fmla="*/ 665 w 673"/>
                <a:gd name="T11" fmla="*/ 94 h 541"/>
                <a:gd name="T12" fmla="*/ 673 w 673"/>
                <a:gd name="T13" fmla="*/ 127 h 541"/>
                <a:gd name="T14" fmla="*/ 671 w 673"/>
                <a:gd name="T15" fmla="*/ 163 h 541"/>
                <a:gd name="T16" fmla="*/ 659 w 673"/>
                <a:gd name="T17" fmla="*/ 197 h 541"/>
                <a:gd name="T18" fmla="*/ 639 w 673"/>
                <a:gd name="T19" fmla="*/ 227 h 541"/>
                <a:gd name="T20" fmla="*/ 613 w 673"/>
                <a:gd name="T21" fmla="*/ 251 h 541"/>
                <a:gd name="T22" fmla="*/ 213 w 673"/>
                <a:gd name="T23" fmla="*/ 520 h 541"/>
                <a:gd name="T24" fmla="*/ 189 w 673"/>
                <a:gd name="T25" fmla="*/ 531 h 541"/>
                <a:gd name="T26" fmla="*/ 164 w 673"/>
                <a:gd name="T27" fmla="*/ 539 h 541"/>
                <a:gd name="T28" fmla="*/ 138 w 673"/>
                <a:gd name="T29" fmla="*/ 541 h 541"/>
                <a:gd name="T30" fmla="*/ 104 w 673"/>
                <a:gd name="T31" fmla="*/ 537 h 541"/>
                <a:gd name="T32" fmla="*/ 74 w 673"/>
                <a:gd name="T33" fmla="*/ 525 h 541"/>
                <a:gd name="T34" fmla="*/ 46 w 673"/>
                <a:gd name="T35" fmla="*/ 508 h 541"/>
                <a:gd name="T36" fmla="*/ 22 w 673"/>
                <a:gd name="T37" fmla="*/ 482 h 541"/>
                <a:gd name="T38" fmla="*/ 6 w 673"/>
                <a:gd name="T39" fmla="*/ 448 h 541"/>
                <a:gd name="T40" fmla="*/ 0 w 673"/>
                <a:gd name="T41" fmla="*/ 414 h 541"/>
                <a:gd name="T42" fmla="*/ 2 w 673"/>
                <a:gd name="T43" fmla="*/ 378 h 541"/>
                <a:gd name="T44" fmla="*/ 14 w 673"/>
                <a:gd name="T45" fmla="*/ 346 h 541"/>
                <a:gd name="T46" fmla="*/ 32 w 673"/>
                <a:gd name="T47" fmla="*/ 317 h 541"/>
                <a:gd name="T48" fmla="*/ 60 w 673"/>
                <a:gd name="T49" fmla="*/ 293 h 541"/>
                <a:gd name="T50" fmla="*/ 460 w 673"/>
                <a:gd name="T51" fmla="*/ 24 h 541"/>
                <a:gd name="T52" fmla="*/ 492 w 673"/>
                <a:gd name="T53" fmla="*/ 6 h 541"/>
                <a:gd name="T54" fmla="*/ 528 w 673"/>
                <a:gd name="T55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3" h="541">
                  <a:moveTo>
                    <a:pt x="528" y="0"/>
                  </a:moveTo>
                  <a:lnTo>
                    <a:pt x="562" y="2"/>
                  </a:lnTo>
                  <a:lnTo>
                    <a:pt x="595" y="14"/>
                  </a:lnTo>
                  <a:lnTo>
                    <a:pt x="625" y="34"/>
                  </a:lnTo>
                  <a:lnTo>
                    <a:pt x="649" y="60"/>
                  </a:lnTo>
                  <a:lnTo>
                    <a:pt x="665" y="94"/>
                  </a:lnTo>
                  <a:lnTo>
                    <a:pt x="673" y="127"/>
                  </a:lnTo>
                  <a:lnTo>
                    <a:pt x="671" y="163"/>
                  </a:lnTo>
                  <a:lnTo>
                    <a:pt x="659" y="197"/>
                  </a:lnTo>
                  <a:lnTo>
                    <a:pt x="639" y="227"/>
                  </a:lnTo>
                  <a:lnTo>
                    <a:pt x="613" y="251"/>
                  </a:lnTo>
                  <a:lnTo>
                    <a:pt x="213" y="520"/>
                  </a:lnTo>
                  <a:lnTo>
                    <a:pt x="189" y="531"/>
                  </a:lnTo>
                  <a:lnTo>
                    <a:pt x="164" y="539"/>
                  </a:lnTo>
                  <a:lnTo>
                    <a:pt x="138" y="541"/>
                  </a:lnTo>
                  <a:lnTo>
                    <a:pt x="104" y="537"/>
                  </a:lnTo>
                  <a:lnTo>
                    <a:pt x="74" y="525"/>
                  </a:lnTo>
                  <a:lnTo>
                    <a:pt x="46" y="508"/>
                  </a:lnTo>
                  <a:lnTo>
                    <a:pt x="22" y="482"/>
                  </a:lnTo>
                  <a:lnTo>
                    <a:pt x="6" y="448"/>
                  </a:lnTo>
                  <a:lnTo>
                    <a:pt x="0" y="414"/>
                  </a:lnTo>
                  <a:lnTo>
                    <a:pt x="2" y="378"/>
                  </a:lnTo>
                  <a:lnTo>
                    <a:pt x="14" y="346"/>
                  </a:lnTo>
                  <a:lnTo>
                    <a:pt x="32" y="317"/>
                  </a:lnTo>
                  <a:lnTo>
                    <a:pt x="60" y="293"/>
                  </a:lnTo>
                  <a:lnTo>
                    <a:pt x="460" y="24"/>
                  </a:lnTo>
                  <a:lnTo>
                    <a:pt x="492" y="6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xmlns="" id="{DBC369E9-9CA9-8F47-ADB5-58D8F533F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6589713"/>
              <a:ext cx="868363" cy="869950"/>
            </a:xfrm>
            <a:custGeom>
              <a:avLst/>
              <a:gdLst>
                <a:gd name="T0" fmla="*/ 173 w 1092"/>
                <a:gd name="T1" fmla="*/ 6 h 1094"/>
                <a:gd name="T2" fmla="*/ 235 w 1092"/>
                <a:gd name="T3" fmla="*/ 44 h 1094"/>
                <a:gd name="T4" fmla="*/ 336 w 1092"/>
                <a:gd name="T5" fmla="*/ 149 h 1094"/>
                <a:gd name="T6" fmla="*/ 446 w 1092"/>
                <a:gd name="T7" fmla="*/ 262 h 1094"/>
                <a:gd name="T8" fmla="*/ 561 w 1092"/>
                <a:gd name="T9" fmla="*/ 380 h 1094"/>
                <a:gd name="T10" fmla="*/ 674 w 1092"/>
                <a:gd name="T11" fmla="*/ 495 h 1094"/>
                <a:gd name="T12" fmla="*/ 782 w 1092"/>
                <a:gd name="T13" fmla="*/ 603 h 1094"/>
                <a:gd name="T14" fmla="*/ 879 w 1092"/>
                <a:gd name="T15" fmla="*/ 698 h 1094"/>
                <a:gd name="T16" fmla="*/ 959 w 1092"/>
                <a:gd name="T17" fmla="*/ 778 h 1094"/>
                <a:gd name="T18" fmla="*/ 1021 w 1092"/>
                <a:gd name="T19" fmla="*/ 832 h 1094"/>
                <a:gd name="T20" fmla="*/ 1066 w 1092"/>
                <a:gd name="T21" fmla="*/ 875 h 1094"/>
                <a:gd name="T22" fmla="*/ 1092 w 1092"/>
                <a:gd name="T23" fmla="*/ 941 h 1094"/>
                <a:gd name="T24" fmla="*/ 1082 w 1092"/>
                <a:gd name="T25" fmla="*/ 1011 h 1094"/>
                <a:gd name="T26" fmla="*/ 1040 w 1092"/>
                <a:gd name="T27" fmla="*/ 1065 h 1094"/>
                <a:gd name="T28" fmla="*/ 985 w 1092"/>
                <a:gd name="T29" fmla="*/ 1090 h 1094"/>
                <a:gd name="T30" fmla="*/ 925 w 1092"/>
                <a:gd name="T31" fmla="*/ 1090 h 1094"/>
                <a:gd name="T32" fmla="*/ 871 w 1092"/>
                <a:gd name="T33" fmla="*/ 1065 h 1094"/>
                <a:gd name="T34" fmla="*/ 818 w 1092"/>
                <a:gd name="T35" fmla="*/ 1019 h 1094"/>
                <a:gd name="T36" fmla="*/ 744 w 1092"/>
                <a:gd name="T37" fmla="*/ 949 h 1094"/>
                <a:gd name="T38" fmla="*/ 654 w 1092"/>
                <a:gd name="T39" fmla="*/ 864 h 1094"/>
                <a:gd name="T40" fmla="*/ 555 w 1092"/>
                <a:gd name="T41" fmla="*/ 764 h 1094"/>
                <a:gd name="T42" fmla="*/ 452 w 1092"/>
                <a:gd name="T43" fmla="*/ 661 h 1094"/>
                <a:gd name="T44" fmla="*/ 350 w 1092"/>
                <a:gd name="T45" fmla="*/ 555 h 1094"/>
                <a:gd name="T46" fmla="*/ 253 w 1092"/>
                <a:gd name="T47" fmla="*/ 455 h 1094"/>
                <a:gd name="T48" fmla="*/ 167 w 1092"/>
                <a:gd name="T49" fmla="*/ 366 h 1094"/>
                <a:gd name="T50" fmla="*/ 97 w 1092"/>
                <a:gd name="T51" fmla="*/ 294 h 1094"/>
                <a:gd name="T52" fmla="*/ 52 w 1092"/>
                <a:gd name="T53" fmla="*/ 247 h 1094"/>
                <a:gd name="T54" fmla="*/ 16 w 1092"/>
                <a:gd name="T55" fmla="*/ 203 h 1094"/>
                <a:gd name="T56" fmla="*/ 0 w 1092"/>
                <a:gd name="T57" fmla="*/ 135 h 1094"/>
                <a:gd name="T58" fmla="*/ 18 w 1092"/>
                <a:gd name="T59" fmla="*/ 67 h 1094"/>
                <a:gd name="T60" fmla="*/ 72 w 1092"/>
                <a:gd name="T61" fmla="*/ 18 h 1094"/>
                <a:gd name="T62" fmla="*/ 139 w 1092"/>
                <a:gd name="T63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1094">
                  <a:moveTo>
                    <a:pt x="139" y="0"/>
                  </a:moveTo>
                  <a:lnTo>
                    <a:pt x="173" y="6"/>
                  </a:lnTo>
                  <a:lnTo>
                    <a:pt x="205" y="20"/>
                  </a:lnTo>
                  <a:lnTo>
                    <a:pt x="235" y="44"/>
                  </a:lnTo>
                  <a:lnTo>
                    <a:pt x="284" y="93"/>
                  </a:lnTo>
                  <a:lnTo>
                    <a:pt x="336" y="149"/>
                  </a:lnTo>
                  <a:lnTo>
                    <a:pt x="390" y="205"/>
                  </a:lnTo>
                  <a:lnTo>
                    <a:pt x="446" y="262"/>
                  </a:lnTo>
                  <a:lnTo>
                    <a:pt x="503" y="320"/>
                  </a:lnTo>
                  <a:lnTo>
                    <a:pt x="561" y="380"/>
                  </a:lnTo>
                  <a:lnTo>
                    <a:pt x="619" y="438"/>
                  </a:lnTo>
                  <a:lnTo>
                    <a:pt x="674" y="495"/>
                  </a:lnTo>
                  <a:lnTo>
                    <a:pt x="730" y="551"/>
                  </a:lnTo>
                  <a:lnTo>
                    <a:pt x="782" y="603"/>
                  </a:lnTo>
                  <a:lnTo>
                    <a:pt x="832" y="653"/>
                  </a:lnTo>
                  <a:lnTo>
                    <a:pt x="879" y="698"/>
                  </a:lnTo>
                  <a:lnTo>
                    <a:pt x="921" y="740"/>
                  </a:lnTo>
                  <a:lnTo>
                    <a:pt x="959" y="778"/>
                  </a:lnTo>
                  <a:lnTo>
                    <a:pt x="993" y="808"/>
                  </a:lnTo>
                  <a:lnTo>
                    <a:pt x="1021" y="832"/>
                  </a:lnTo>
                  <a:lnTo>
                    <a:pt x="1040" y="850"/>
                  </a:lnTo>
                  <a:lnTo>
                    <a:pt x="1066" y="875"/>
                  </a:lnTo>
                  <a:lnTo>
                    <a:pt x="1082" y="907"/>
                  </a:lnTo>
                  <a:lnTo>
                    <a:pt x="1092" y="941"/>
                  </a:lnTo>
                  <a:lnTo>
                    <a:pt x="1090" y="977"/>
                  </a:lnTo>
                  <a:lnTo>
                    <a:pt x="1082" y="1011"/>
                  </a:lnTo>
                  <a:lnTo>
                    <a:pt x="1062" y="1043"/>
                  </a:lnTo>
                  <a:lnTo>
                    <a:pt x="1040" y="1065"/>
                  </a:lnTo>
                  <a:lnTo>
                    <a:pt x="1015" y="1080"/>
                  </a:lnTo>
                  <a:lnTo>
                    <a:pt x="985" y="1090"/>
                  </a:lnTo>
                  <a:lnTo>
                    <a:pt x="955" y="1094"/>
                  </a:lnTo>
                  <a:lnTo>
                    <a:pt x="925" y="1090"/>
                  </a:lnTo>
                  <a:lnTo>
                    <a:pt x="897" y="1080"/>
                  </a:lnTo>
                  <a:lnTo>
                    <a:pt x="871" y="1065"/>
                  </a:lnTo>
                  <a:lnTo>
                    <a:pt x="847" y="1045"/>
                  </a:lnTo>
                  <a:lnTo>
                    <a:pt x="818" y="1019"/>
                  </a:lnTo>
                  <a:lnTo>
                    <a:pt x="784" y="987"/>
                  </a:lnTo>
                  <a:lnTo>
                    <a:pt x="744" y="949"/>
                  </a:lnTo>
                  <a:lnTo>
                    <a:pt x="700" y="907"/>
                  </a:lnTo>
                  <a:lnTo>
                    <a:pt x="654" y="864"/>
                  </a:lnTo>
                  <a:lnTo>
                    <a:pt x="607" y="814"/>
                  </a:lnTo>
                  <a:lnTo>
                    <a:pt x="555" y="764"/>
                  </a:lnTo>
                  <a:lnTo>
                    <a:pt x="505" y="712"/>
                  </a:lnTo>
                  <a:lnTo>
                    <a:pt x="452" y="661"/>
                  </a:lnTo>
                  <a:lnTo>
                    <a:pt x="400" y="607"/>
                  </a:lnTo>
                  <a:lnTo>
                    <a:pt x="350" y="555"/>
                  </a:lnTo>
                  <a:lnTo>
                    <a:pt x="300" y="503"/>
                  </a:lnTo>
                  <a:lnTo>
                    <a:pt x="253" y="455"/>
                  </a:lnTo>
                  <a:lnTo>
                    <a:pt x="209" y="410"/>
                  </a:lnTo>
                  <a:lnTo>
                    <a:pt x="167" y="366"/>
                  </a:lnTo>
                  <a:lnTo>
                    <a:pt x="129" y="328"/>
                  </a:lnTo>
                  <a:lnTo>
                    <a:pt x="97" y="294"/>
                  </a:lnTo>
                  <a:lnTo>
                    <a:pt x="72" y="266"/>
                  </a:lnTo>
                  <a:lnTo>
                    <a:pt x="52" y="247"/>
                  </a:lnTo>
                  <a:lnTo>
                    <a:pt x="38" y="233"/>
                  </a:lnTo>
                  <a:lnTo>
                    <a:pt x="16" y="203"/>
                  </a:lnTo>
                  <a:lnTo>
                    <a:pt x="2" y="169"/>
                  </a:lnTo>
                  <a:lnTo>
                    <a:pt x="0" y="135"/>
                  </a:lnTo>
                  <a:lnTo>
                    <a:pt x="4" y="99"/>
                  </a:lnTo>
                  <a:lnTo>
                    <a:pt x="18" y="67"/>
                  </a:lnTo>
                  <a:lnTo>
                    <a:pt x="42" y="38"/>
                  </a:lnTo>
                  <a:lnTo>
                    <a:pt x="72" y="18"/>
                  </a:lnTo>
                  <a:lnTo>
                    <a:pt x="103" y="4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xmlns="" id="{1FBFB580-CDBE-184E-A478-36257816A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7" y="6916738"/>
              <a:ext cx="758825" cy="758825"/>
            </a:xfrm>
            <a:custGeom>
              <a:avLst/>
              <a:gdLst>
                <a:gd name="T0" fmla="*/ 143 w 957"/>
                <a:gd name="T1" fmla="*/ 0 h 955"/>
                <a:gd name="T2" fmla="*/ 177 w 957"/>
                <a:gd name="T3" fmla="*/ 4 h 955"/>
                <a:gd name="T4" fmla="*/ 211 w 957"/>
                <a:gd name="T5" fmla="*/ 20 h 955"/>
                <a:gd name="T6" fmla="*/ 239 w 957"/>
                <a:gd name="T7" fmla="*/ 43 h 955"/>
                <a:gd name="T8" fmla="*/ 259 w 957"/>
                <a:gd name="T9" fmla="*/ 65 h 955"/>
                <a:gd name="T10" fmla="*/ 287 w 957"/>
                <a:gd name="T11" fmla="*/ 95 h 955"/>
                <a:gd name="T12" fmla="*/ 320 w 957"/>
                <a:gd name="T13" fmla="*/ 131 h 955"/>
                <a:gd name="T14" fmla="*/ 358 w 957"/>
                <a:gd name="T15" fmla="*/ 171 h 955"/>
                <a:gd name="T16" fmla="*/ 402 w 957"/>
                <a:gd name="T17" fmla="*/ 217 h 955"/>
                <a:gd name="T18" fmla="*/ 448 w 957"/>
                <a:gd name="T19" fmla="*/ 264 h 955"/>
                <a:gd name="T20" fmla="*/ 495 w 957"/>
                <a:gd name="T21" fmla="*/ 314 h 955"/>
                <a:gd name="T22" fmla="*/ 545 w 957"/>
                <a:gd name="T23" fmla="*/ 366 h 955"/>
                <a:gd name="T24" fmla="*/ 597 w 957"/>
                <a:gd name="T25" fmla="*/ 418 h 955"/>
                <a:gd name="T26" fmla="*/ 647 w 957"/>
                <a:gd name="T27" fmla="*/ 469 h 955"/>
                <a:gd name="T28" fmla="*/ 698 w 957"/>
                <a:gd name="T29" fmla="*/ 519 h 955"/>
                <a:gd name="T30" fmla="*/ 746 w 957"/>
                <a:gd name="T31" fmla="*/ 567 h 955"/>
                <a:gd name="T32" fmla="*/ 792 w 957"/>
                <a:gd name="T33" fmla="*/ 611 h 955"/>
                <a:gd name="T34" fmla="*/ 834 w 957"/>
                <a:gd name="T35" fmla="*/ 651 h 955"/>
                <a:gd name="T36" fmla="*/ 873 w 957"/>
                <a:gd name="T37" fmla="*/ 684 h 955"/>
                <a:gd name="T38" fmla="*/ 905 w 957"/>
                <a:gd name="T39" fmla="*/ 712 h 955"/>
                <a:gd name="T40" fmla="*/ 931 w 957"/>
                <a:gd name="T41" fmla="*/ 738 h 955"/>
                <a:gd name="T42" fmla="*/ 949 w 957"/>
                <a:gd name="T43" fmla="*/ 770 h 955"/>
                <a:gd name="T44" fmla="*/ 957 w 957"/>
                <a:gd name="T45" fmla="*/ 804 h 955"/>
                <a:gd name="T46" fmla="*/ 955 w 957"/>
                <a:gd name="T47" fmla="*/ 840 h 955"/>
                <a:gd name="T48" fmla="*/ 947 w 957"/>
                <a:gd name="T49" fmla="*/ 873 h 955"/>
                <a:gd name="T50" fmla="*/ 927 w 957"/>
                <a:gd name="T51" fmla="*/ 903 h 955"/>
                <a:gd name="T52" fmla="*/ 905 w 957"/>
                <a:gd name="T53" fmla="*/ 927 h 955"/>
                <a:gd name="T54" fmla="*/ 879 w 957"/>
                <a:gd name="T55" fmla="*/ 943 h 955"/>
                <a:gd name="T56" fmla="*/ 850 w 957"/>
                <a:gd name="T57" fmla="*/ 953 h 955"/>
                <a:gd name="T58" fmla="*/ 820 w 957"/>
                <a:gd name="T59" fmla="*/ 955 h 955"/>
                <a:gd name="T60" fmla="*/ 792 w 957"/>
                <a:gd name="T61" fmla="*/ 953 h 955"/>
                <a:gd name="T62" fmla="*/ 762 w 957"/>
                <a:gd name="T63" fmla="*/ 943 h 955"/>
                <a:gd name="T64" fmla="*/ 736 w 957"/>
                <a:gd name="T65" fmla="*/ 925 h 955"/>
                <a:gd name="T66" fmla="*/ 702 w 957"/>
                <a:gd name="T67" fmla="*/ 899 h 955"/>
                <a:gd name="T68" fmla="*/ 667 w 957"/>
                <a:gd name="T69" fmla="*/ 867 h 955"/>
                <a:gd name="T70" fmla="*/ 627 w 957"/>
                <a:gd name="T71" fmla="*/ 832 h 955"/>
                <a:gd name="T72" fmla="*/ 585 w 957"/>
                <a:gd name="T73" fmla="*/ 792 h 955"/>
                <a:gd name="T74" fmla="*/ 541 w 957"/>
                <a:gd name="T75" fmla="*/ 748 h 955"/>
                <a:gd name="T76" fmla="*/ 495 w 957"/>
                <a:gd name="T77" fmla="*/ 704 h 955"/>
                <a:gd name="T78" fmla="*/ 450 w 957"/>
                <a:gd name="T79" fmla="*/ 659 h 955"/>
                <a:gd name="T80" fmla="*/ 404 w 957"/>
                <a:gd name="T81" fmla="*/ 611 h 955"/>
                <a:gd name="T82" fmla="*/ 358 w 957"/>
                <a:gd name="T83" fmla="*/ 565 h 955"/>
                <a:gd name="T84" fmla="*/ 312 w 957"/>
                <a:gd name="T85" fmla="*/ 517 h 955"/>
                <a:gd name="T86" fmla="*/ 269 w 957"/>
                <a:gd name="T87" fmla="*/ 473 h 955"/>
                <a:gd name="T88" fmla="*/ 227 w 957"/>
                <a:gd name="T89" fmla="*/ 430 h 955"/>
                <a:gd name="T90" fmla="*/ 187 w 957"/>
                <a:gd name="T91" fmla="*/ 388 h 955"/>
                <a:gd name="T92" fmla="*/ 151 w 957"/>
                <a:gd name="T93" fmla="*/ 350 h 955"/>
                <a:gd name="T94" fmla="*/ 119 w 957"/>
                <a:gd name="T95" fmla="*/ 316 h 955"/>
                <a:gd name="T96" fmla="*/ 92 w 957"/>
                <a:gd name="T97" fmla="*/ 286 h 955"/>
                <a:gd name="T98" fmla="*/ 70 w 957"/>
                <a:gd name="T99" fmla="*/ 262 h 955"/>
                <a:gd name="T100" fmla="*/ 52 w 957"/>
                <a:gd name="T101" fmla="*/ 245 h 955"/>
                <a:gd name="T102" fmla="*/ 42 w 957"/>
                <a:gd name="T103" fmla="*/ 233 h 955"/>
                <a:gd name="T104" fmla="*/ 38 w 957"/>
                <a:gd name="T105" fmla="*/ 229 h 955"/>
                <a:gd name="T106" fmla="*/ 16 w 957"/>
                <a:gd name="T107" fmla="*/ 199 h 955"/>
                <a:gd name="T108" fmla="*/ 2 w 957"/>
                <a:gd name="T109" fmla="*/ 165 h 955"/>
                <a:gd name="T110" fmla="*/ 0 w 957"/>
                <a:gd name="T111" fmla="*/ 129 h 955"/>
                <a:gd name="T112" fmla="*/ 6 w 957"/>
                <a:gd name="T113" fmla="*/ 95 h 955"/>
                <a:gd name="T114" fmla="*/ 22 w 957"/>
                <a:gd name="T115" fmla="*/ 63 h 955"/>
                <a:gd name="T116" fmla="*/ 46 w 957"/>
                <a:gd name="T117" fmla="*/ 36 h 955"/>
                <a:gd name="T118" fmla="*/ 76 w 957"/>
                <a:gd name="T119" fmla="*/ 14 h 955"/>
                <a:gd name="T120" fmla="*/ 109 w 957"/>
                <a:gd name="T121" fmla="*/ 2 h 955"/>
                <a:gd name="T122" fmla="*/ 143 w 957"/>
                <a:gd name="T12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7" h="955">
                  <a:moveTo>
                    <a:pt x="143" y="0"/>
                  </a:moveTo>
                  <a:lnTo>
                    <a:pt x="177" y="4"/>
                  </a:lnTo>
                  <a:lnTo>
                    <a:pt x="211" y="20"/>
                  </a:lnTo>
                  <a:lnTo>
                    <a:pt x="239" y="43"/>
                  </a:lnTo>
                  <a:lnTo>
                    <a:pt x="259" y="65"/>
                  </a:lnTo>
                  <a:lnTo>
                    <a:pt x="287" y="95"/>
                  </a:lnTo>
                  <a:lnTo>
                    <a:pt x="320" y="131"/>
                  </a:lnTo>
                  <a:lnTo>
                    <a:pt x="358" y="171"/>
                  </a:lnTo>
                  <a:lnTo>
                    <a:pt x="402" y="217"/>
                  </a:lnTo>
                  <a:lnTo>
                    <a:pt x="448" y="264"/>
                  </a:lnTo>
                  <a:lnTo>
                    <a:pt x="495" y="314"/>
                  </a:lnTo>
                  <a:lnTo>
                    <a:pt x="545" y="366"/>
                  </a:lnTo>
                  <a:lnTo>
                    <a:pt x="597" y="418"/>
                  </a:lnTo>
                  <a:lnTo>
                    <a:pt x="647" y="469"/>
                  </a:lnTo>
                  <a:lnTo>
                    <a:pt x="698" y="519"/>
                  </a:lnTo>
                  <a:lnTo>
                    <a:pt x="746" y="567"/>
                  </a:lnTo>
                  <a:lnTo>
                    <a:pt x="792" y="611"/>
                  </a:lnTo>
                  <a:lnTo>
                    <a:pt x="834" y="651"/>
                  </a:lnTo>
                  <a:lnTo>
                    <a:pt x="873" y="684"/>
                  </a:lnTo>
                  <a:lnTo>
                    <a:pt x="905" y="712"/>
                  </a:lnTo>
                  <a:lnTo>
                    <a:pt x="931" y="738"/>
                  </a:lnTo>
                  <a:lnTo>
                    <a:pt x="949" y="770"/>
                  </a:lnTo>
                  <a:lnTo>
                    <a:pt x="957" y="804"/>
                  </a:lnTo>
                  <a:lnTo>
                    <a:pt x="955" y="840"/>
                  </a:lnTo>
                  <a:lnTo>
                    <a:pt x="947" y="873"/>
                  </a:lnTo>
                  <a:lnTo>
                    <a:pt x="927" y="903"/>
                  </a:lnTo>
                  <a:lnTo>
                    <a:pt x="905" y="927"/>
                  </a:lnTo>
                  <a:lnTo>
                    <a:pt x="879" y="943"/>
                  </a:lnTo>
                  <a:lnTo>
                    <a:pt x="850" y="953"/>
                  </a:lnTo>
                  <a:lnTo>
                    <a:pt x="820" y="955"/>
                  </a:lnTo>
                  <a:lnTo>
                    <a:pt x="792" y="953"/>
                  </a:lnTo>
                  <a:lnTo>
                    <a:pt x="762" y="943"/>
                  </a:lnTo>
                  <a:lnTo>
                    <a:pt x="736" y="925"/>
                  </a:lnTo>
                  <a:lnTo>
                    <a:pt x="702" y="899"/>
                  </a:lnTo>
                  <a:lnTo>
                    <a:pt x="667" y="867"/>
                  </a:lnTo>
                  <a:lnTo>
                    <a:pt x="627" y="832"/>
                  </a:lnTo>
                  <a:lnTo>
                    <a:pt x="585" y="792"/>
                  </a:lnTo>
                  <a:lnTo>
                    <a:pt x="541" y="748"/>
                  </a:lnTo>
                  <a:lnTo>
                    <a:pt x="495" y="704"/>
                  </a:lnTo>
                  <a:lnTo>
                    <a:pt x="450" y="659"/>
                  </a:lnTo>
                  <a:lnTo>
                    <a:pt x="404" y="611"/>
                  </a:lnTo>
                  <a:lnTo>
                    <a:pt x="358" y="565"/>
                  </a:lnTo>
                  <a:lnTo>
                    <a:pt x="312" y="517"/>
                  </a:lnTo>
                  <a:lnTo>
                    <a:pt x="269" y="473"/>
                  </a:lnTo>
                  <a:lnTo>
                    <a:pt x="227" y="430"/>
                  </a:lnTo>
                  <a:lnTo>
                    <a:pt x="187" y="388"/>
                  </a:lnTo>
                  <a:lnTo>
                    <a:pt x="151" y="350"/>
                  </a:lnTo>
                  <a:lnTo>
                    <a:pt x="119" y="316"/>
                  </a:lnTo>
                  <a:lnTo>
                    <a:pt x="92" y="286"/>
                  </a:lnTo>
                  <a:lnTo>
                    <a:pt x="70" y="262"/>
                  </a:lnTo>
                  <a:lnTo>
                    <a:pt x="52" y="245"/>
                  </a:lnTo>
                  <a:lnTo>
                    <a:pt x="42" y="233"/>
                  </a:lnTo>
                  <a:lnTo>
                    <a:pt x="38" y="229"/>
                  </a:lnTo>
                  <a:lnTo>
                    <a:pt x="16" y="199"/>
                  </a:lnTo>
                  <a:lnTo>
                    <a:pt x="2" y="165"/>
                  </a:lnTo>
                  <a:lnTo>
                    <a:pt x="0" y="129"/>
                  </a:lnTo>
                  <a:lnTo>
                    <a:pt x="6" y="95"/>
                  </a:lnTo>
                  <a:lnTo>
                    <a:pt x="22" y="63"/>
                  </a:lnTo>
                  <a:lnTo>
                    <a:pt x="46" y="36"/>
                  </a:lnTo>
                  <a:lnTo>
                    <a:pt x="76" y="14"/>
                  </a:lnTo>
                  <a:lnTo>
                    <a:pt x="109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xmlns="" id="{CC06BB8D-1FC1-CF4B-80B0-325018F0A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7134225"/>
              <a:ext cx="757238" cy="758825"/>
            </a:xfrm>
            <a:custGeom>
              <a:avLst/>
              <a:gdLst>
                <a:gd name="T0" fmla="*/ 141 w 955"/>
                <a:gd name="T1" fmla="*/ 0 h 958"/>
                <a:gd name="T2" fmla="*/ 175 w 955"/>
                <a:gd name="T3" fmla="*/ 6 h 958"/>
                <a:gd name="T4" fmla="*/ 207 w 955"/>
                <a:gd name="T5" fmla="*/ 20 h 958"/>
                <a:gd name="T6" fmla="*/ 237 w 955"/>
                <a:gd name="T7" fmla="*/ 42 h 958"/>
                <a:gd name="T8" fmla="*/ 255 w 955"/>
                <a:gd name="T9" fmla="*/ 62 h 958"/>
                <a:gd name="T10" fmla="*/ 278 w 955"/>
                <a:gd name="T11" fmla="*/ 90 h 958"/>
                <a:gd name="T12" fmla="*/ 310 w 955"/>
                <a:gd name="T13" fmla="*/ 122 h 958"/>
                <a:gd name="T14" fmla="*/ 346 w 955"/>
                <a:gd name="T15" fmla="*/ 160 h 958"/>
                <a:gd name="T16" fmla="*/ 388 w 955"/>
                <a:gd name="T17" fmla="*/ 203 h 958"/>
                <a:gd name="T18" fmla="*/ 432 w 955"/>
                <a:gd name="T19" fmla="*/ 249 h 958"/>
                <a:gd name="T20" fmla="*/ 479 w 955"/>
                <a:gd name="T21" fmla="*/ 299 h 958"/>
                <a:gd name="T22" fmla="*/ 527 w 955"/>
                <a:gd name="T23" fmla="*/ 349 h 958"/>
                <a:gd name="T24" fmla="*/ 579 w 955"/>
                <a:gd name="T25" fmla="*/ 400 h 958"/>
                <a:gd name="T26" fmla="*/ 631 w 955"/>
                <a:gd name="T27" fmla="*/ 452 h 958"/>
                <a:gd name="T28" fmla="*/ 680 w 955"/>
                <a:gd name="T29" fmla="*/ 504 h 958"/>
                <a:gd name="T30" fmla="*/ 732 w 955"/>
                <a:gd name="T31" fmla="*/ 554 h 958"/>
                <a:gd name="T32" fmla="*/ 780 w 955"/>
                <a:gd name="T33" fmla="*/ 599 h 958"/>
                <a:gd name="T34" fmla="*/ 826 w 955"/>
                <a:gd name="T35" fmla="*/ 643 h 958"/>
                <a:gd name="T36" fmla="*/ 869 w 955"/>
                <a:gd name="T37" fmla="*/ 681 h 958"/>
                <a:gd name="T38" fmla="*/ 907 w 955"/>
                <a:gd name="T39" fmla="*/ 715 h 958"/>
                <a:gd name="T40" fmla="*/ 931 w 955"/>
                <a:gd name="T41" fmla="*/ 743 h 958"/>
                <a:gd name="T42" fmla="*/ 949 w 955"/>
                <a:gd name="T43" fmla="*/ 775 h 958"/>
                <a:gd name="T44" fmla="*/ 955 w 955"/>
                <a:gd name="T45" fmla="*/ 808 h 958"/>
                <a:gd name="T46" fmla="*/ 955 w 955"/>
                <a:gd name="T47" fmla="*/ 842 h 958"/>
                <a:gd name="T48" fmla="*/ 943 w 955"/>
                <a:gd name="T49" fmla="*/ 878 h 958"/>
                <a:gd name="T50" fmla="*/ 923 w 955"/>
                <a:gd name="T51" fmla="*/ 908 h 958"/>
                <a:gd name="T52" fmla="*/ 901 w 955"/>
                <a:gd name="T53" fmla="*/ 930 h 958"/>
                <a:gd name="T54" fmla="*/ 875 w 955"/>
                <a:gd name="T55" fmla="*/ 944 h 958"/>
                <a:gd name="T56" fmla="*/ 847 w 955"/>
                <a:gd name="T57" fmla="*/ 954 h 958"/>
                <a:gd name="T58" fmla="*/ 820 w 955"/>
                <a:gd name="T59" fmla="*/ 958 h 958"/>
                <a:gd name="T60" fmla="*/ 788 w 955"/>
                <a:gd name="T61" fmla="*/ 954 h 958"/>
                <a:gd name="T62" fmla="*/ 758 w 955"/>
                <a:gd name="T63" fmla="*/ 942 h 958"/>
                <a:gd name="T64" fmla="*/ 732 w 955"/>
                <a:gd name="T65" fmla="*/ 924 h 958"/>
                <a:gd name="T66" fmla="*/ 688 w 955"/>
                <a:gd name="T67" fmla="*/ 888 h 958"/>
                <a:gd name="T68" fmla="*/ 643 w 955"/>
                <a:gd name="T69" fmla="*/ 846 h 958"/>
                <a:gd name="T70" fmla="*/ 593 w 955"/>
                <a:gd name="T71" fmla="*/ 799 h 958"/>
                <a:gd name="T72" fmla="*/ 541 w 955"/>
                <a:gd name="T73" fmla="*/ 749 h 958"/>
                <a:gd name="T74" fmla="*/ 485 w 955"/>
                <a:gd name="T75" fmla="*/ 695 h 958"/>
                <a:gd name="T76" fmla="*/ 432 w 955"/>
                <a:gd name="T77" fmla="*/ 641 h 958"/>
                <a:gd name="T78" fmla="*/ 378 w 955"/>
                <a:gd name="T79" fmla="*/ 586 h 958"/>
                <a:gd name="T80" fmla="*/ 324 w 955"/>
                <a:gd name="T81" fmla="*/ 532 h 958"/>
                <a:gd name="T82" fmla="*/ 270 w 955"/>
                <a:gd name="T83" fmla="*/ 478 h 958"/>
                <a:gd name="T84" fmla="*/ 221 w 955"/>
                <a:gd name="T85" fmla="*/ 426 h 958"/>
                <a:gd name="T86" fmla="*/ 175 w 955"/>
                <a:gd name="T87" fmla="*/ 377 h 958"/>
                <a:gd name="T88" fmla="*/ 131 w 955"/>
                <a:gd name="T89" fmla="*/ 333 h 958"/>
                <a:gd name="T90" fmla="*/ 93 w 955"/>
                <a:gd name="T91" fmla="*/ 291 h 958"/>
                <a:gd name="T92" fmla="*/ 62 w 955"/>
                <a:gd name="T93" fmla="*/ 257 h 958"/>
                <a:gd name="T94" fmla="*/ 36 w 955"/>
                <a:gd name="T95" fmla="*/ 229 h 958"/>
                <a:gd name="T96" fmla="*/ 16 w 955"/>
                <a:gd name="T97" fmla="*/ 199 h 958"/>
                <a:gd name="T98" fmla="*/ 2 w 955"/>
                <a:gd name="T99" fmla="*/ 168 h 958"/>
                <a:gd name="T100" fmla="*/ 0 w 955"/>
                <a:gd name="T101" fmla="*/ 132 h 958"/>
                <a:gd name="T102" fmla="*/ 6 w 955"/>
                <a:gd name="T103" fmla="*/ 98 h 958"/>
                <a:gd name="T104" fmla="*/ 20 w 955"/>
                <a:gd name="T105" fmla="*/ 64 h 958"/>
                <a:gd name="T106" fmla="*/ 42 w 955"/>
                <a:gd name="T107" fmla="*/ 36 h 958"/>
                <a:gd name="T108" fmla="*/ 71 w 955"/>
                <a:gd name="T109" fmla="*/ 14 h 958"/>
                <a:gd name="T110" fmla="*/ 105 w 955"/>
                <a:gd name="T111" fmla="*/ 2 h 958"/>
                <a:gd name="T112" fmla="*/ 141 w 955"/>
                <a:gd name="T113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958">
                  <a:moveTo>
                    <a:pt x="141" y="0"/>
                  </a:moveTo>
                  <a:lnTo>
                    <a:pt x="175" y="6"/>
                  </a:lnTo>
                  <a:lnTo>
                    <a:pt x="207" y="20"/>
                  </a:lnTo>
                  <a:lnTo>
                    <a:pt x="237" y="42"/>
                  </a:lnTo>
                  <a:lnTo>
                    <a:pt x="255" y="62"/>
                  </a:lnTo>
                  <a:lnTo>
                    <a:pt x="278" y="90"/>
                  </a:lnTo>
                  <a:lnTo>
                    <a:pt x="310" y="122"/>
                  </a:lnTo>
                  <a:lnTo>
                    <a:pt x="346" y="160"/>
                  </a:lnTo>
                  <a:lnTo>
                    <a:pt x="388" y="203"/>
                  </a:lnTo>
                  <a:lnTo>
                    <a:pt x="432" y="249"/>
                  </a:lnTo>
                  <a:lnTo>
                    <a:pt x="479" y="299"/>
                  </a:lnTo>
                  <a:lnTo>
                    <a:pt x="527" y="349"/>
                  </a:lnTo>
                  <a:lnTo>
                    <a:pt x="579" y="400"/>
                  </a:lnTo>
                  <a:lnTo>
                    <a:pt x="631" y="452"/>
                  </a:lnTo>
                  <a:lnTo>
                    <a:pt x="680" y="504"/>
                  </a:lnTo>
                  <a:lnTo>
                    <a:pt x="732" y="554"/>
                  </a:lnTo>
                  <a:lnTo>
                    <a:pt x="780" y="599"/>
                  </a:lnTo>
                  <a:lnTo>
                    <a:pt x="826" y="643"/>
                  </a:lnTo>
                  <a:lnTo>
                    <a:pt x="869" y="681"/>
                  </a:lnTo>
                  <a:lnTo>
                    <a:pt x="907" y="715"/>
                  </a:lnTo>
                  <a:lnTo>
                    <a:pt x="931" y="743"/>
                  </a:lnTo>
                  <a:lnTo>
                    <a:pt x="949" y="775"/>
                  </a:lnTo>
                  <a:lnTo>
                    <a:pt x="955" y="808"/>
                  </a:lnTo>
                  <a:lnTo>
                    <a:pt x="955" y="842"/>
                  </a:lnTo>
                  <a:lnTo>
                    <a:pt x="943" y="878"/>
                  </a:lnTo>
                  <a:lnTo>
                    <a:pt x="923" y="908"/>
                  </a:lnTo>
                  <a:lnTo>
                    <a:pt x="901" y="930"/>
                  </a:lnTo>
                  <a:lnTo>
                    <a:pt x="875" y="944"/>
                  </a:lnTo>
                  <a:lnTo>
                    <a:pt x="847" y="954"/>
                  </a:lnTo>
                  <a:lnTo>
                    <a:pt x="820" y="958"/>
                  </a:lnTo>
                  <a:lnTo>
                    <a:pt x="788" y="954"/>
                  </a:lnTo>
                  <a:lnTo>
                    <a:pt x="758" y="942"/>
                  </a:lnTo>
                  <a:lnTo>
                    <a:pt x="732" y="924"/>
                  </a:lnTo>
                  <a:lnTo>
                    <a:pt x="688" y="888"/>
                  </a:lnTo>
                  <a:lnTo>
                    <a:pt x="643" y="846"/>
                  </a:lnTo>
                  <a:lnTo>
                    <a:pt x="593" y="799"/>
                  </a:lnTo>
                  <a:lnTo>
                    <a:pt x="541" y="749"/>
                  </a:lnTo>
                  <a:lnTo>
                    <a:pt x="485" y="695"/>
                  </a:lnTo>
                  <a:lnTo>
                    <a:pt x="432" y="641"/>
                  </a:lnTo>
                  <a:lnTo>
                    <a:pt x="378" y="586"/>
                  </a:lnTo>
                  <a:lnTo>
                    <a:pt x="324" y="532"/>
                  </a:lnTo>
                  <a:lnTo>
                    <a:pt x="270" y="478"/>
                  </a:lnTo>
                  <a:lnTo>
                    <a:pt x="221" y="426"/>
                  </a:lnTo>
                  <a:lnTo>
                    <a:pt x="175" y="377"/>
                  </a:lnTo>
                  <a:lnTo>
                    <a:pt x="131" y="333"/>
                  </a:lnTo>
                  <a:lnTo>
                    <a:pt x="93" y="291"/>
                  </a:lnTo>
                  <a:lnTo>
                    <a:pt x="62" y="257"/>
                  </a:lnTo>
                  <a:lnTo>
                    <a:pt x="36" y="229"/>
                  </a:lnTo>
                  <a:lnTo>
                    <a:pt x="16" y="199"/>
                  </a:lnTo>
                  <a:lnTo>
                    <a:pt x="2" y="168"/>
                  </a:lnTo>
                  <a:lnTo>
                    <a:pt x="0" y="132"/>
                  </a:lnTo>
                  <a:lnTo>
                    <a:pt x="6" y="98"/>
                  </a:lnTo>
                  <a:lnTo>
                    <a:pt x="20" y="64"/>
                  </a:lnTo>
                  <a:lnTo>
                    <a:pt x="42" y="36"/>
                  </a:lnTo>
                  <a:lnTo>
                    <a:pt x="71" y="14"/>
                  </a:lnTo>
                  <a:lnTo>
                    <a:pt x="105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xmlns="" id="{35B2DB18-83DF-F345-8E03-1E31DFAE67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1663" y="4746625"/>
              <a:ext cx="1301750" cy="2168525"/>
            </a:xfrm>
            <a:custGeom>
              <a:avLst/>
              <a:gdLst>
                <a:gd name="T0" fmla="*/ 273 w 1640"/>
                <a:gd name="T1" fmla="*/ 2460 h 2733"/>
                <a:gd name="T2" fmla="*/ 873 w 1640"/>
                <a:gd name="T3" fmla="*/ 2406 h 2733"/>
                <a:gd name="T4" fmla="*/ 915 w 1640"/>
                <a:gd name="T5" fmla="*/ 2269 h 2733"/>
                <a:gd name="T6" fmla="*/ 967 w 1640"/>
                <a:gd name="T7" fmla="*/ 2100 h 2733"/>
                <a:gd name="T8" fmla="*/ 1027 w 1640"/>
                <a:gd name="T9" fmla="*/ 1903 h 2733"/>
                <a:gd name="T10" fmla="*/ 1088 w 1640"/>
                <a:gd name="T11" fmla="*/ 1686 h 2733"/>
                <a:gd name="T12" fmla="*/ 1150 w 1640"/>
                <a:gd name="T13" fmla="*/ 1457 h 2733"/>
                <a:gd name="T14" fmla="*/ 1210 w 1640"/>
                <a:gd name="T15" fmla="*/ 1224 h 2733"/>
                <a:gd name="T16" fmla="*/ 1263 w 1640"/>
                <a:gd name="T17" fmla="*/ 993 h 2733"/>
                <a:gd name="T18" fmla="*/ 1311 w 1640"/>
                <a:gd name="T19" fmla="*/ 774 h 2733"/>
                <a:gd name="T20" fmla="*/ 1345 w 1640"/>
                <a:gd name="T21" fmla="*/ 569 h 2733"/>
                <a:gd name="T22" fmla="*/ 1305 w 1640"/>
                <a:gd name="T23" fmla="*/ 454 h 2733"/>
                <a:gd name="T24" fmla="*/ 1158 w 1640"/>
                <a:gd name="T25" fmla="*/ 410 h 2733"/>
                <a:gd name="T26" fmla="*/ 969 w 1640"/>
                <a:gd name="T27" fmla="*/ 370 h 2733"/>
                <a:gd name="T28" fmla="*/ 750 w 1640"/>
                <a:gd name="T29" fmla="*/ 334 h 2733"/>
                <a:gd name="T30" fmla="*/ 513 w 1640"/>
                <a:gd name="T31" fmla="*/ 307 h 2733"/>
                <a:gd name="T32" fmla="*/ 273 w 1640"/>
                <a:gd name="T33" fmla="*/ 283 h 2733"/>
                <a:gd name="T34" fmla="*/ 197 w 1640"/>
                <a:gd name="T35" fmla="*/ 4 h 2733"/>
                <a:gd name="T36" fmla="*/ 334 w 1640"/>
                <a:gd name="T37" fmla="*/ 14 h 2733"/>
                <a:gd name="T38" fmla="*/ 501 w 1640"/>
                <a:gd name="T39" fmla="*/ 28 h 2733"/>
                <a:gd name="T40" fmla="*/ 690 w 1640"/>
                <a:gd name="T41" fmla="*/ 50 h 2733"/>
                <a:gd name="T42" fmla="*/ 889 w 1640"/>
                <a:gd name="T43" fmla="*/ 78 h 2733"/>
                <a:gd name="T44" fmla="*/ 1084 w 1640"/>
                <a:gd name="T45" fmla="*/ 113 h 2733"/>
                <a:gd name="T46" fmla="*/ 1269 w 1640"/>
                <a:gd name="T47" fmla="*/ 157 h 2733"/>
                <a:gd name="T48" fmla="*/ 1429 w 1640"/>
                <a:gd name="T49" fmla="*/ 211 h 2733"/>
                <a:gd name="T50" fmla="*/ 1552 w 1640"/>
                <a:gd name="T51" fmla="*/ 275 h 2733"/>
                <a:gd name="T52" fmla="*/ 1618 w 1640"/>
                <a:gd name="T53" fmla="*/ 334 h 2733"/>
                <a:gd name="T54" fmla="*/ 1640 w 1640"/>
                <a:gd name="T55" fmla="*/ 390 h 2733"/>
                <a:gd name="T56" fmla="*/ 1632 w 1640"/>
                <a:gd name="T57" fmla="*/ 504 h 2733"/>
                <a:gd name="T58" fmla="*/ 1606 w 1640"/>
                <a:gd name="T59" fmla="*/ 683 h 2733"/>
                <a:gd name="T60" fmla="*/ 1568 w 1640"/>
                <a:gd name="T61" fmla="*/ 878 h 2733"/>
                <a:gd name="T62" fmla="*/ 1524 w 1640"/>
                <a:gd name="T63" fmla="*/ 1085 h 2733"/>
                <a:gd name="T64" fmla="*/ 1472 w 1640"/>
                <a:gd name="T65" fmla="*/ 1298 h 2733"/>
                <a:gd name="T66" fmla="*/ 1419 w 1640"/>
                <a:gd name="T67" fmla="*/ 1513 h 2733"/>
                <a:gd name="T68" fmla="*/ 1361 w 1640"/>
                <a:gd name="T69" fmla="*/ 1724 h 2733"/>
                <a:gd name="T70" fmla="*/ 1305 w 1640"/>
                <a:gd name="T71" fmla="*/ 1923 h 2733"/>
                <a:gd name="T72" fmla="*/ 1250 w 1640"/>
                <a:gd name="T73" fmla="*/ 2110 h 2733"/>
                <a:gd name="T74" fmla="*/ 1200 w 1640"/>
                <a:gd name="T75" fmla="*/ 2275 h 2733"/>
                <a:gd name="T76" fmla="*/ 1158 w 1640"/>
                <a:gd name="T77" fmla="*/ 2416 h 2733"/>
                <a:gd name="T78" fmla="*/ 1122 w 1640"/>
                <a:gd name="T79" fmla="*/ 2528 h 2733"/>
                <a:gd name="T80" fmla="*/ 1098 w 1640"/>
                <a:gd name="T81" fmla="*/ 2603 h 2733"/>
                <a:gd name="T82" fmla="*/ 1086 w 1640"/>
                <a:gd name="T83" fmla="*/ 2639 h 2733"/>
                <a:gd name="T84" fmla="*/ 1051 w 1640"/>
                <a:gd name="T85" fmla="*/ 2697 h 2733"/>
                <a:gd name="T86" fmla="*/ 991 w 1640"/>
                <a:gd name="T87" fmla="*/ 2729 h 2733"/>
                <a:gd name="T88" fmla="*/ 137 w 1640"/>
                <a:gd name="T89" fmla="*/ 2733 h 2733"/>
                <a:gd name="T90" fmla="*/ 68 w 1640"/>
                <a:gd name="T91" fmla="*/ 2715 h 2733"/>
                <a:gd name="T92" fmla="*/ 18 w 1640"/>
                <a:gd name="T93" fmla="*/ 2665 h 2733"/>
                <a:gd name="T94" fmla="*/ 0 w 1640"/>
                <a:gd name="T95" fmla="*/ 2597 h 2733"/>
                <a:gd name="T96" fmla="*/ 6 w 1640"/>
                <a:gd name="T97" fmla="*/ 100 h 2733"/>
                <a:gd name="T98" fmla="*/ 44 w 1640"/>
                <a:gd name="T99" fmla="*/ 36 h 2733"/>
                <a:gd name="T100" fmla="*/ 107 w 1640"/>
                <a:gd name="T101" fmla="*/ 2 h 2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3">
                  <a:moveTo>
                    <a:pt x="273" y="283"/>
                  </a:moveTo>
                  <a:lnTo>
                    <a:pt x="273" y="2460"/>
                  </a:lnTo>
                  <a:lnTo>
                    <a:pt x="858" y="2460"/>
                  </a:lnTo>
                  <a:lnTo>
                    <a:pt x="873" y="2406"/>
                  </a:lnTo>
                  <a:lnTo>
                    <a:pt x="893" y="2343"/>
                  </a:lnTo>
                  <a:lnTo>
                    <a:pt x="915" y="2269"/>
                  </a:lnTo>
                  <a:lnTo>
                    <a:pt x="941" y="2187"/>
                  </a:lnTo>
                  <a:lnTo>
                    <a:pt x="967" y="2100"/>
                  </a:lnTo>
                  <a:lnTo>
                    <a:pt x="997" y="2004"/>
                  </a:lnTo>
                  <a:lnTo>
                    <a:pt x="1027" y="1903"/>
                  </a:lnTo>
                  <a:lnTo>
                    <a:pt x="1057" y="1795"/>
                  </a:lnTo>
                  <a:lnTo>
                    <a:pt x="1088" y="1686"/>
                  </a:lnTo>
                  <a:lnTo>
                    <a:pt x="1118" y="1572"/>
                  </a:lnTo>
                  <a:lnTo>
                    <a:pt x="1150" y="1457"/>
                  </a:lnTo>
                  <a:lnTo>
                    <a:pt x="1180" y="1341"/>
                  </a:lnTo>
                  <a:lnTo>
                    <a:pt x="1210" y="1224"/>
                  </a:lnTo>
                  <a:lnTo>
                    <a:pt x="1238" y="1109"/>
                  </a:lnTo>
                  <a:lnTo>
                    <a:pt x="1263" y="993"/>
                  </a:lnTo>
                  <a:lnTo>
                    <a:pt x="1289" y="882"/>
                  </a:lnTo>
                  <a:lnTo>
                    <a:pt x="1311" y="774"/>
                  </a:lnTo>
                  <a:lnTo>
                    <a:pt x="1329" y="669"/>
                  </a:lnTo>
                  <a:lnTo>
                    <a:pt x="1345" y="569"/>
                  </a:lnTo>
                  <a:lnTo>
                    <a:pt x="1359" y="476"/>
                  </a:lnTo>
                  <a:lnTo>
                    <a:pt x="1305" y="454"/>
                  </a:lnTo>
                  <a:lnTo>
                    <a:pt x="1238" y="432"/>
                  </a:lnTo>
                  <a:lnTo>
                    <a:pt x="1158" y="410"/>
                  </a:lnTo>
                  <a:lnTo>
                    <a:pt x="1066" y="390"/>
                  </a:lnTo>
                  <a:lnTo>
                    <a:pt x="969" y="370"/>
                  </a:lnTo>
                  <a:lnTo>
                    <a:pt x="862" y="352"/>
                  </a:lnTo>
                  <a:lnTo>
                    <a:pt x="750" y="334"/>
                  </a:lnTo>
                  <a:lnTo>
                    <a:pt x="633" y="320"/>
                  </a:lnTo>
                  <a:lnTo>
                    <a:pt x="513" y="307"/>
                  </a:lnTo>
                  <a:lnTo>
                    <a:pt x="394" y="293"/>
                  </a:lnTo>
                  <a:lnTo>
                    <a:pt x="273" y="283"/>
                  </a:lnTo>
                  <a:close/>
                  <a:moveTo>
                    <a:pt x="145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4" y="14"/>
                  </a:lnTo>
                  <a:lnTo>
                    <a:pt x="414" y="20"/>
                  </a:lnTo>
                  <a:lnTo>
                    <a:pt x="501" y="28"/>
                  </a:lnTo>
                  <a:lnTo>
                    <a:pt x="595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89" y="78"/>
                  </a:lnTo>
                  <a:lnTo>
                    <a:pt x="987" y="96"/>
                  </a:lnTo>
                  <a:lnTo>
                    <a:pt x="1084" y="113"/>
                  </a:lnTo>
                  <a:lnTo>
                    <a:pt x="1180" y="135"/>
                  </a:lnTo>
                  <a:lnTo>
                    <a:pt x="1269" y="157"/>
                  </a:lnTo>
                  <a:lnTo>
                    <a:pt x="1351" y="183"/>
                  </a:lnTo>
                  <a:lnTo>
                    <a:pt x="1429" y="211"/>
                  </a:lnTo>
                  <a:lnTo>
                    <a:pt x="1494" y="241"/>
                  </a:lnTo>
                  <a:lnTo>
                    <a:pt x="1552" y="275"/>
                  </a:lnTo>
                  <a:lnTo>
                    <a:pt x="1598" y="310"/>
                  </a:lnTo>
                  <a:lnTo>
                    <a:pt x="1618" y="334"/>
                  </a:lnTo>
                  <a:lnTo>
                    <a:pt x="1632" y="360"/>
                  </a:lnTo>
                  <a:lnTo>
                    <a:pt x="1640" y="390"/>
                  </a:lnTo>
                  <a:lnTo>
                    <a:pt x="1640" y="422"/>
                  </a:lnTo>
                  <a:lnTo>
                    <a:pt x="1632" y="504"/>
                  </a:lnTo>
                  <a:lnTo>
                    <a:pt x="1620" y="591"/>
                  </a:lnTo>
                  <a:lnTo>
                    <a:pt x="1606" y="683"/>
                  </a:lnTo>
                  <a:lnTo>
                    <a:pt x="1588" y="778"/>
                  </a:lnTo>
                  <a:lnTo>
                    <a:pt x="1568" y="878"/>
                  </a:lnTo>
                  <a:lnTo>
                    <a:pt x="1546" y="981"/>
                  </a:lnTo>
                  <a:lnTo>
                    <a:pt x="1524" y="1085"/>
                  </a:lnTo>
                  <a:lnTo>
                    <a:pt x="1498" y="1192"/>
                  </a:lnTo>
                  <a:lnTo>
                    <a:pt x="1472" y="1298"/>
                  </a:lnTo>
                  <a:lnTo>
                    <a:pt x="1447" y="1405"/>
                  </a:lnTo>
                  <a:lnTo>
                    <a:pt x="1419" y="1513"/>
                  </a:lnTo>
                  <a:lnTo>
                    <a:pt x="1391" y="1618"/>
                  </a:lnTo>
                  <a:lnTo>
                    <a:pt x="1361" y="1724"/>
                  </a:lnTo>
                  <a:lnTo>
                    <a:pt x="1333" y="1825"/>
                  </a:lnTo>
                  <a:lnTo>
                    <a:pt x="1305" y="1923"/>
                  </a:lnTo>
                  <a:lnTo>
                    <a:pt x="1277" y="2018"/>
                  </a:lnTo>
                  <a:lnTo>
                    <a:pt x="1250" y="2110"/>
                  </a:lnTo>
                  <a:lnTo>
                    <a:pt x="1226" y="2195"/>
                  </a:lnTo>
                  <a:lnTo>
                    <a:pt x="1200" y="2275"/>
                  </a:lnTo>
                  <a:lnTo>
                    <a:pt x="1178" y="2349"/>
                  </a:lnTo>
                  <a:lnTo>
                    <a:pt x="1158" y="2416"/>
                  </a:lnTo>
                  <a:lnTo>
                    <a:pt x="1138" y="2476"/>
                  </a:lnTo>
                  <a:lnTo>
                    <a:pt x="1122" y="2528"/>
                  </a:lnTo>
                  <a:lnTo>
                    <a:pt x="1108" y="2570"/>
                  </a:lnTo>
                  <a:lnTo>
                    <a:pt x="1098" y="2603"/>
                  </a:lnTo>
                  <a:lnTo>
                    <a:pt x="1090" y="2627"/>
                  </a:lnTo>
                  <a:lnTo>
                    <a:pt x="1086" y="2639"/>
                  </a:lnTo>
                  <a:lnTo>
                    <a:pt x="1072" y="2671"/>
                  </a:lnTo>
                  <a:lnTo>
                    <a:pt x="1051" y="2697"/>
                  </a:lnTo>
                  <a:lnTo>
                    <a:pt x="1023" y="2717"/>
                  </a:lnTo>
                  <a:lnTo>
                    <a:pt x="991" y="2729"/>
                  </a:lnTo>
                  <a:lnTo>
                    <a:pt x="957" y="2733"/>
                  </a:lnTo>
                  <a:lnTo>
                    <a:pt x="137" y="2733"/>
                  </a:lnTo>
                  <a:lnTo>
                    <a:pt x="99" y="2729"/>
                  </a:lnTo>
                  <a:lnTo>
                    <a:pt x="68" y="2715"/>
                  </a:lnTo>
                  <a:lnTo>
                    <a:pt x="40" y="2693"/>
                  </a:lnTo>
                  <a:lnTo>
                    <a:pt x="18" y="2665"/>
                  </a:lnTo>
                  <a:lnTo>
                    <a:pt x="4" y="2633"/>
                  </a:lnTo>
                  <a:lnTo>
                    <a:pt x="0" y="2597"/>
                  </a:lnTo>
                  <a:lnTo>
                    <a:pt x="0" y="135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6"/>
                  </a:lnTo>
                  <a:lnTo>
                    <a:pt x="74" y="16"/>
                  </a:lnTo>
                  <a:lnTo>
                    <a:pt x="107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xmlns="" id="{0B4787EC-D470-424A-8F0E-D487E6622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863" y="4962525"/>
              <a:ext cx="1514475" cy="2171700"/>
            </a:xfrm>
            <a:custGeom>
              <a:avLst/>
              <a:gdLst>
                <a:gd name="T0" fmla="*/ 1462 w 1908"/>
                <a:gd name="T1" fmla="*/ 282 h 2734"/>
                <a:gd name="T2" fmla="*/ 1148 w 1908"/>
                <a:gd name="T3" fmla="*/ 308 h 2734"/>
                <a:gd name="T4" fmla="*/ 877 w 1908"/>
                <a:gd name="T5" fmla="*/ 346 h 2734"/>
                <a:gd name="T6" fmla="*/ 649 w 1908"/>
                <a:gd name="T7" fmla="*/ 394 h 2734"/>
                <a:gd name="T8" fmla="*/ 465 w 1908"/>
                <a:gd name="T9" fmla="*/ 440 h 2734"/>
                <a:gd name="T10" fmla="*/ 328 w 1908"/>
                <a:gd name="T11" fmla="*/ 483 h 2734"/>
                <a:gd name="T12" fmla="*/ 400 w 1908"/>
                <a:gd name="T13" fmla="*/ 647 h 2734"/>
                <a:gd name="T14" fmla="*/ 481 w 1908"/>
                <a:gd name="T15" fmla="*/ 844 h 2734"/>
                <a:gd name="T16" fmla="*/ 567 w 1908"/>
                <a:gd name="T17" fmla="*/ 1065 h 2734"/>
                <a:gd name="T18" fmla="*/ 657 w 1908"/>
                <a:gd name="T19" fmla="*/ 1301 h 2734"/>
                <a:gd name="T20" fmla="*/ 744 w 1908"/>
                <a:gd name="T21" fmla="*/ 1544 h 2734"/>
                <a:gd name="T22" fmla="*/ 828 w 1908"/>
                <a:gd name="T23" fmla="*/ 1783 h 2734"/>
                <a:gd name="T24" fmla="*/ 905 w 1908"/>
                <a:gd name="T25" fmla="*/ 2010 h 2734"/>
                <a:gd name="T26" fmla="*/ 975 w 1908"/>
                <a:gd name="T27" fmla="*/ 2215 h 2734"/>
                <a:gd name="T28" fmla="*/ 1031 w 1908"/>
                <a:gd name="T29" fmla="*/ 2388 h 2734"/>
                <a:gd name="T30" fmla="*/ 1633 w 1908"/>
                <a:gd name="T31" fmla="*/ 2460 h 2734"/>
                <a:gd name="T32" fmla="*/ 1771 w 1908"/>
                <a:gd name="T33" fmla="*/ 0 h 2734"/>
                <a:gd name="T34" fmla="*/ 1840 w 1908"/>
                <a:gd name="T35" fmla="*/ 18 h 2734"/>
                <a:gd name="T36" fmla="*/ 1888 w 1908"/>
                <a:gd name="T37" fmla="*/ 67 h 2734"/>
                <a:gd name="T38" fmla="*/ 1908 w 1908"/>
                <a:gd name="T39" fmla="*/ 137 h 2734"/>
                <a:gd name="T40" fmla="*/ 1902 w 1908"/>
                <a:gd name="T41" fmla="*/ 2633 h 2734"/>
                <a:gd name="T42" fmla="*/ 1868 w 1908"/>
                <a:gd name="T43" fmla="*/ 2695 h 2734"/>
                <a:gd name="T44" fmla="*/ 1807 w 1908"/>
                <a:gd name="T45" fmla="*/ 2728 h 2734"/>
                <a:gd name="T46" fmla="*/ 951 w 1908"/>
                <a:gd name="T47" fmla="*/ 2734 h 2734"/>
                <a:gd name="T48" fmla="*/ 883 w 1908"/>
                <a:gd name="T49" fmla="*/ 2716 h 2734"/>
                <a:gd name="T50" fmla="*/ 834 w 1908"/>
                <a:gd name="T51" fmla="*/ 2667 h 2734"/>
                <a:gd name="T52" fmla="*/ 806 w 1908"/>
                <a:gd name="T53" fmla="*/ 2583 h 2734"/>
                <a:gd name="T54" fmla="*/ 766 w 1908"/>
                <a:gd name="T55" fmla="*/ 2456 h 2734"/>
                <a:gd name="T56" fmla="*/ 714 w 1908"/>
                <a:gd name="T57" fmla="*/ 2295 h 2734"/>
                <a:gd name="T58" fmla="*/ 651 w 1908"/>
                <a:gd name="T59" fmla="*/ 2107 h 2734"/>
                <a:gd name="T60" fmla="*/ 581 w 1908"/>
                <a:gd name="T61" fmla="*/ 1902 h 2734"/>
                <a:gd name="T62" fmla="*/ 503 w 1908"/>
                <a:gd name="T63" fmla="*/ 1687 h 2734"/>
                <a:gd name="T64" fmla="*/ 426 w 1908"/>
                <a:gd name="T65" fmla="*/ 1467 h 2734"/>
                <a:gd name="T66" fmla="*/ 344 w 1908"/>
                <a:gd name="T67" fmla="*/ 1252 h 2734"/>
                <a:gd name="T68" fmla="*/ 267 w 1908"/>
                <a:gd name="T69" fmla="*/ 1047 h 2734"/>
                <a:gd name="T70" fmla="*/ 193 w 1908"/>
                <a:gd name="T71" fmla="*/ 859 h 2734"/>
                <a:gd name="T72" fmla="*/ 125 w 1908"/>
                <a:gd name="T73" fmla="*/ 698 h 2734"/>
                <a:gd name="T74" fmla="*/ 68 w 1908"/>
                <a:gd name="T75" fmla="*/ 571 h 2734"/>
                <a:gd name="T76" fmla="*/ 20 w 1908"/>
                <a:gd name="T77" fmla="*/ 481 h 2734"/>
                <a:gd name="T78" fmla="*/ 0 w 1908"/>
                <a:gd name="T79" fmla="*/ 410 h 2734"/>
                <a:gd name="T80" fmla="*/ 20 w 1908"/>
                <a:gd name="T81" fmla="*/ 336 h 2734"/>
                <a:gd name="T82" fmla="*/ 78 w 1908"/>
                <a:gd name="T83" fmla="*/ 286 h 2734"/>
                <a:gd name="T84" fmla="*/ 107 w 1908"/>
                <a:gd name="T85" fmla="*/ 272 h 2734"/>
                <a:gd name="T86" fmla="*/ 177 w 1908"/>
                <a:gd name="T87" fmla="*/ 244 h 2734"/>
                <a:gd name="T88" fmla="*/ 288 w 1908"/>
                <a:gd name="T89" fmla="*/ 207 h 2734"/>
                <a:gd name="T90" fmla="*/ 442 w 1908"/>
                <a:gd name="T91" fmla="*/ 163 h 2734"/>
                <a:gd name="T92" fmla="*/ 631 w 1908"/>
                <a:gd name="T93" fmla="*/ 115 h 2734"/>
                <a:gd name="T94" fmla="*/ 861 w 1908"/>
                <a:gd name="T95" fmla="*/ 71 h 2734"/>
                <a:gd name="T96" fmla="*/ 1128 w 1908"/>
                <a:gd name="T97" fmla="*/ 36 h 2734"/>
                <a:gd name="T98" fmla="*/ 1430 w 1908"/>
                <a:gd name="T99" fmla="*/ 10 h 2734"/>
                <a:gd name="T100" fmla="*/ 1771 w 1908"/>
                <a:gd name="T101" fmla="*/ 0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08" h="2734">
                  <a:moveTo>
                    <a:pt x="1633" y="274"/>
                  </a:moveTo>
                  <a:lnTo>
                    <a:pt x="1462" y="282"/>
                  </a:lnTo>
                  <a:lnTo>
                    <a:pt x="1299" y="292"/>
                  </a:lnTo>
                  <a:lnTo>
                    <a:pt x="1148" y="308"/>
                  </a:lnTo>
                  <a:lnTo>
                    <a:pt x="1007" y="326"/>
                  </a:lnTo>
                  <a:lnTo>
                    <a:pt x="877" y="346"/>
                  </a:lnTo>
                  <a:lnTo>
                    <a:pt x="756" y="370"/>
                  </a:lnTo>
                  <a:lnTo>
                    <a:pt x="649" y="394"/>
                  </a:lnTo>
                  <a:lnTo>
                    <a:pt x="551" y="416"/>
                  </a:lnTo>
                  <a:lnTo>
                    <a:pt x="465" y="440"/>
                  </a:lnTo>
                  <a:lnTo>
                    <a:pt x="390" y="461"/>
                  </a:lnTo>
                  <a:lnTo>
                    <a:pt x="328" y="483"/>
                  </a:lnTo>
                  <a:lnTo>
                    <a:pt x="362" y="559"/>
                  </a:lnTo>
                  <a:lnTo>
                    <a:pt x="400" y="647"/>
                  </a:lnTo>
                  <a:lnTo>
                    <a:pt x="440" y="742"/>
                  </a:lnTo>
                  <a:lnTo>
                    <a:pt x="481" y="844"/>
                  </a:lnTo>
                  <a:lnTo>
                    <a:pt x="523" y="951"/>
                  </a:lnTo>
                  <a:lnTo>
                    <a:pt x="567" y="1065"/>
                  </a:lnTo>
                  <a:lnTo>
                    <a:pt x="611" y="1182"/>
                  </a:lnTo>
                  <a:lnTo>
                    <a:pt x="657" y="1301"/>
                  </a:lnTo>
                  <a:lnTo>
                    <a:pt x="700" y="1423"/>
                  </a:lnTo>
                  <a:lnTo>
                    <a:pt x="744" y="1544"/>
                  </a:lnTo>
                  <a:lnTo>
                    <a:pt x="786" y="1666"/>
                  </a:lnTo>
                  <a:lnTo>
                    <a:pt x="828" y="1783"/>
                  </a:lnTo>
                  <a:lnTo>
                    <a:pt x="867" y="1898"/>
                  </a:lnTo>
                  <a:lnTo>
                    <a:pt x="905" y="2010"/>
                  </a:lnTo>
                  <a:lnTo>
                    <a:pt x="941" y="2115"/>
                  </a:lnTo>
                  <a:lnTo>
                    <a:pt x="975" y="2215"/>
                  </a:lnTo>
                  <a:lnTo>
                    <a:pt x="1005" y="2306"/>
                  </a:lnTo>
                  <a:lnTo>
                    <a:pt x="1031" y="2388"/>
                  </a:lnTo>
                  <a:lnTo>
                    <a:pt x="1052" y="2460"/>
                  </a:lnTo>
                  <a:lnTo>
                    <a:pt x="1633" y="2460"/>
                  </a:lnTo>
                  <a:lnTo>
                    <a:pt x="1633" y="274"/>
                  </a:lnTo>
                  <a:close/>
                  <a:moveTo>
                    <a:pt x="1771" y="0"/>
                  </a:moveTo>
                  <a:lnTo>
                    <a:pt x="1807" y="6"/>
                  </a:lnTo>
                  <a:lnTo>
                    <a:pt x="1840" y="18"/>
                  </a:lnTo>
                  <a:lnTo>
                    <a:pt x="1868" y="39"/>
                  </a:lnTo>
                  <a:lnTo>
                    <a:pt x="1888" y="67"/>
                  </a:lnTo>
                  <a:lnTo>
                    <a:pt x="1902" y="99"/>
                  </a:lnTo>
                  <a:lnTo>
                    <a:pt x="1908" y="137"/>
                  </a:lnTo>
                  <a:lnTo>
                    <a:pt x="1908" y="2597"/>
                  </a:lnTo>
                  <a:lnTo>
                    <a:pt x="1902" y="2633"/>
                  </a:lnTo>
                  <a:lnTo>
                    <a:pt x="1888" y="2667"/>
                  </a:lnTo>
                  <a:lnTo>
                    <a:pt x="1868" y="2695"/>
                  </a:lnTo>
                  <a:lnTo>
                    <a:pt x="1840" y="2714"/>
                  </a:lnTo>
                  <a:lnTo>
                    <a:pt x="1807" y="2728"/>
                  </a:lnTo>
                  <a:lnTo>
                    <a:pt x="1771" y="2734"/>
                  </a:lnTo>
                  <a:lnTo>
                    <a:pt x="951" y="2734"/>
                  </a:lnTo>
                  <a:lnTo>
                    <a:pt x="915" y="2728"/>
                  </a:lnTo>
                  <a:lnTo>
                    <a:pt x="883" y="2716"/>
                  </a:lnTo>
                  <a:lnTo>
                    <a:pt x="855" y="2695"/>
                  </a:lnTo>
                  <a:lnTo>
                    <a:pt x="834" y="2667"/>
                  </a:lnTo>
                  <a:lnTo>
                    <a:pt x="820" y="2633"/>
                  </a:lnTo>
                  <a:lnTo>
                    <a:pt x="806" y="2583"/>
                  </a:lnTo>
                  <a:lnTo>
                    <a:pt x="788" y="2525"/>
                  </a:lnTo>
                  <a:lnTo>
                    <a:pt x="766" y="2456"/>
                  </a:lnTo>
                  <a:lnTo>
                    <a:pt x="740" y="2378"/>
                  </a:lnTo>
                  <a:lnTo>
                    <a:pt x="714" y="2295"/>
                  </a:lnTo>
                  <a:lnTo>
                    <a:pt x="682" y="2203"/>
                  </a:lnTo>
                  <a:lnTo>
                    <a:pt x="651" y="2107"/>
                  </a:lnTo>
                  <a:lnTo>
                    <a:pt x="617" y="2006"/>
                  </a:lnTo>
                  <a:lnTo>
                    <a:pt x="581" y="1902"/>
                  </a:lnTo>
                  <a:lnTo>
                    <a:pt x="543" y="1795"/>
                  </a:lnTo>
                  <a:lnTo>
                    <a:pt x="503" y="1687"/>
                  </a:lnTo>
                  <a:lnTo>
                    <a:pt x="465" y="1576"/>
                  </a:lnTo>
                  <a:lnTo>
                    <a:pt x="426" y="1467"/>
                  </a:lnTo>
                  <a:lnTo>
                    <a:pt x="384" y="1357"/>
                  </a:lnTo>
                  <a:lnTo>
                    <a:pt x="344" y="1252"/>
                  </a:lnTo>
                  <a:lnTo>
                    <a:pt x="306" y="1146"/>
                  </a:lnTo>
                  <a:lnTo>
                    <a:pt x="267" y="1047"/>
                  </a:lnTo>
                  <a:lnTo>
                    <a:pt x="229" y="949"/>
                  </a:lnTo>
                  <a:lnTo>
                    <a:pt x="193" y="859"/>
                  </a:lnTo>
                  <a:lnTo>
                    <a:pt x="157" y="776"/>
                  </a:lnTo>
                  <a:lnTo>
                    <a:pt x="125" y="698"/>
                  </a:lnTo>
                  <a:lnTo>
                    <a:pt x="95" y="629"/>
                  </a:lnTo>
                  <a:lnTo>
                    <a:pt x="68" y="571"/>
                  </a:lnTo>
                  <a:lnTo>
                    <a:pt x="42" y="521"/>
                  </a:lnTo>
                  <a:lnTo>
                    <a:pt x="20" y="481"/>
                  </a:lnTo>
                  <a:lnTo>
                    <a:pt x="4" y="447"/>
                  </a:lnTo>
                  <a:lnTo>
                    <a:pt x="0" y="410"/>
                  </a:lnTo>
                  <a:lnTo>
                    <a:pt x="4" y="372"/>
                  </a:lnTo>
                  <a:lnTo>
                    <a:pt x="20" y="336"/>
                  </a:lnTo>
                  <a:lnTo>
                    <a:pt x="46" y="308"/>
                  </a:lnTo>
                  <a:lnTo>
                    <a:pt x="78" y="286"/>
                  </a:lnTo>
                  <a:lnTo>
                    <a:pt x="87" y="282"/>
                  </a:lnTo>
                  <a:lnTo>
                    <a:pt x="107" y="272"/>
                  </a:lnTo>
                  <a:lnTo>
                    <a:pt x="137" y="260"/>
                  </a:lnTo>
                  <a:lnTo>
                    <a:pt x="177" y="244"/>
                  </a:lnTo>
                  <a:lnTo>
                    <a:pt x="229" y="227"/>
                  </a:lnTo>
                  <a:lnTo>
                    <a:pt x="288" y="207"/>
                  </a:lnTo>
                  <a:lnTo>
                    <a:pt x="360" y="185"/>
                  </a:lnTo>
                  <a:lnTo>
                    <a:pt x="442" y="163"/>
                  </a:lnTo>
                  <a:lnTo>
                    <a:pt x="531" y="139"/>
                  </a:lnTo>
                  <a:lnTo>
                    <a:pt x="631" y="115"/>
                  </a:lnTo>
                  <a:lnTo>
                    <a:pt x="742" y="93"/>
                  </a:lnTo>
                  <a:lnTo>
                    <a:pt x="861" y="71"/>
                  </a:lnTo>
                  <a:lnTo>
                    <a:pt x="989" y="51"/>
                  </a:lnTo>
                  <a:lnTo>
                    <a:pt x="1128" y="36"/>
                  </a:lnTo>
                  <a:lnTo>
                    <a:pt x="1275" y="20"/>
                  </a:lnTo>
                  <a:lnTo>
                    <a:pt x="1430" y="10"/>
                  </a:lnTo>
                  <a:lnTo>
                    <a:pt x="1596" y="2"/>
                  </a:lnTo>
                  <a:lnTo>
                    <a:pt x="1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BA1BB31D-4821-4F44-A7C7-A3912AC88406}"/>
              </a:ext>
            </a:extLst>
          </p:cNvPr>
          <p:cNvGrpSpPr/>
          <p:nvPr/>
        </p:nvGrpSpPr>
        <p:grpSpPr>
          <a:xfrm>
            <a:off x="3983890" y="4127198"/>
            <a:ext cx="429492" cy="428706"/>
            <a:chOff x="7388226" y="71438"/>
            <a:chExt cx="5207000" cy="51974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8" name="Freeform 213">
              <a:extLst>
                <a:ext uri="{FF2B5EF4-FFF2-40B4-BE49-F238E27FC236}">
                  <a16:creationId xmlns:a16="http://schemas.microsoft.com/office/drawing/2014/main" xmlns="" id="{9C910733-A1AB-A94C-881F-E5CC66001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26" y="2673351"/>
              <a:ext cx="1301750" cy="2168525"/>
            </a:xfrm>
            <a:custGeom>
              <a:avLst/>
              <a:gdLst>
                <a:gd name="T0" fmla="*/ 273 w 1640"/>
                <a:gd name="T1" fmla="*/ 2458 h 2731"/>
                <a:gd name="T2" fmla="*/ 874 w 1640"/>
                <a:gd name="T3" fmla="*/ 2404 h 2731"/>
                <a:gd name="T4" fmla="*/ 915 w 1640"/>
                <a:gd name="T5" fmla="*/ 2268 h 2731"/>
                <a:gd name="T6" fmla="*/ 967 w 1640"/>
                <a:gd name="T7" fmla="*/ 2097 h 2731"/>
                <a:gd name="T8" fmla="*/ 1025 w 1640"/>
                <a:gd name="T9" fmla="*/ 1900 h 2731"/>
                <a:gd name="T10" fmla="*/ 1087 w 1640"/>
                <a:gd name="T11" fmla="*/ 1684 h 2731"/>
                <a:gd name="T12" fmla="*/ 1149 w 1640"/>
                <a:gd name="T13" fmla="*/ 1457 h 2731"/>
                <a:gd name="T14" fmla="*/ 1209 w 1640"/>
                <a:gd name="T15" fmla="*/ 1224 h 2731"/>
                <a:gd name="T16" fmla="*/ 1265 w 1640"/>
                <a:gd name="T17" fmla="*/ 993 h 2731"/>
                <a:gd name="T18" fmla="*/ 1310 w 1640"/>
                <a:gd name="T19" fmla="*/ 773 h 2731"/>
                <a:gd name="T20" fmla="*/ 1346 w 1640"/>
                <a:gd name="T21" fmla="*/ 570 h 2731"/>
                <a:gd name="T22" fmla="*/ 1304 w 1640"/>
                <a:gd name="T23" fmla="*/ 454 h 2731"/>
                <a:gd name="T24" fmla="*/ 1157 w 1640"/>
                <a:gd name="T25" fmla="*/ 411 h 2731"/>
                <a:gd name="T26" fmla="*/ 969 w 1640"/>
                <a:gd name="T27" fmla="*/ 371 h 2731"/>
                <a:gd name="T28" fmla="*/ 750 w 1640"/>
                <a:gd name="T29" fmla="*/ 335 h 2731"/>
                <a:gd name="T30" fmla="*/ 515 w 1640"/>
                <a:gd name="T31" fmla="*/ 305 h 2731"/>
                <a:gd name="T32" fmla="*/ 273 w 1640"/>
                <a:gd name="T33" fmla="*/ 283 h 2731"/>
                <a:gd name="T34" fmla="*/ 197 w 1640"/>
                <a:gd name="T35" fmla="*/ 4 h 2731"/>
                <a:gd name="T36" fmla="*/ 333 w 1640"/>
                <a:gd name="T37" fmla="*/ 14 h 2731"/>
                <a:gd name="T38" fmla="*/ 503 w 1640"/>
                <a:gd name="T39" fmla="*/ 28 h 2731"/>
                <a:gd name="T40" fmla="*/ 690 w 1640"/>
                <a:gd name="T41" fmla="*/ 50 h 2731"/>
                <a:gd name="T42" fmla="*/ 890 w 1640"/>
                <a:gd name="T43" fmla="*/ 78 h 2731"/>
                <a:gd name="T44" fmla="*/ 1085 w 1640"/>
                <a:gd name="T45" fmla="*/ 114 h 2731"/>
                <a:gd name="T46" fmla="*/ 1269 w 1640"/>
                <a:gd name="T47" fmla="*/ 157 h 2731"/>
                <a:gd name="T48" fmla="*/ 1428 w 1640"/>
                <a:gd name="T49" fmla="*/ 211 h 2731"/>
                <a:gd name="T50" fmla="*/ 1552 w 1640"/>
                <a:gd name="T51" fmla="*/ 275 h 2731"/>
                <a:gd name="T52" fmla="*/ 1618 w 1640"/>
                <a:gd name="T53" fmla="*/ 333 h 2731"/>
                <a:gd name="T54" fmla="*/ 1640 w 1640"/>
                <a:gd name="T55" fmla="*/ 391 h 2731"/>
                <a:gd name="T56" fmla="*/ 1632 w 1640"/>
                <a:gd name="T57" fmla="*/ 502 h 2731"/>
                <a:gd name="T58" fmla="*/ 1606 w 1640"/>
                <a:gd name="T59" fmla="*/ 682 h 2731"/>
                <a:gd name="T60" fmla="*/ 1568 w 1640"/>
                <a:gd name="T61" fmla="*/ 877 h 2731"/>
                <a:gd name="T62" fmla="*/ 1524 w 1640"/>
                <a:gd name="T63" fmla="*/ 1084 h 2731"/>
                <a:gd name="T64" fmla="*/ 1472 w 1640"/>
                <a:gd name="T65" fmla="*/ 1298 h 2731"/>
                <a:gd name="T66" fmla="*/ 1418 w 1640"/>
                <a:gd name="T67" fmla="*/ 1511 h 2731"/>
                <a:gd name="T68" fmla="*/ 1362 w 1640"/>
                <a:gd name="T69" fmla="*/ 1722 h 2731"/>
                <a:gd name="T70" fmla="*/ 1304 w 1640"/>
                <a:gd name="T71" fmla="*/ 1922 h 2731"/>
                <a:gd name="T72" fmla="*/ 1251 w 1640"/>
                <a:gd name="T73" fmla="*/ 2107 h 2731"/>
                <a:gd name="T74" fmla="*/ 1201 w 1640"/>
                <a:gd name="T75" fmla="*/ 2272 h 2731"/>
                <a:gd name="T76" fmla="*/ 1157 w 1640"/>
                <a:gd name="T77" fmla="*/ 2414 h 2731"/>
                <a:gd name="T78" fmla="*/ 1123 w 1640"/>
                <a:gd name="T79" fmla="*/ 2526 h 2731"/>
                <a:gd name="T80" fmla="*/ 1097 w 1640"/>
                <a:gd name="T81" fmla="*/ 2601 h 2731"/>
                <a:gd name="T82" fmla="*/ 1087 w 1640"/>
                <a:gd name="T83" fmla="*/ 2637 h 2731"/>
                <a:gd name="T84" fmla="*/ 1049 w 1640"/>
                <a:gd name="T85" fmla="*/ 2695 h 2731"/>
                <a:gd name="T86" fmla="*/ 991 w 1640"/>
                <a:gd name="T87" fmla="*/ 2727 h 2731"/>
                <a:gd name="T88" fmla="*/ 138 w 1640"/>
                <a:gd name="T89" fmla="*/ 2731 h 2731"/>
                <a:gd name="T90" fmla="*/ 68 w 1640"/>
                <a:gd name="T91" fmla="*/ 2713 h 2731"/>
                <a:gd name="T92" fmla="*/ 18 w 1640"/>
                <a:gd name="T93" fmla="*/ 2663 h 2731"/>
                <a:gd name="T94" fmla="*/ 0 w 1640"/>
                <a:gd name="T95" fmla="*/ 2595 h 2731"/>
                <a:gd name="T96" fmla="*/ 6 w 1640"/>
                <a:gd name="T97" fmla="*/ 100 h 2731"/>
                <a:gd name="T98" fmla="*/ 44 w 1640"/>
                <a:gd name="T99" fmla="*/ 38 h 2731"/>
                <a:gd name="T100" fmla="*/ 108 w 1640"/>
                <a:gd name="T101" fmla="*/ 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1">
                  <a:moveTo>
                    <a:pt x="273" y="283"/>
                  </a:moveTo>
                  <a:lnTo>
                    <a:pt x="273" y="2458"/>
                  </a:lnTo>
                  <a:lnTo>
                    <a:pt x="858" y="2458"/>
                  </a:lnTo>
                  <a:lnTo>
                    <a:pt x="874" y="2404"/>
                  </a:lnTo>
                  <a:lnTo>
                    <a:pt x="894" y="2340"/>
                  </a:lnTo>
                  <a:lnTo>
                    <a:pt x="915" y="2268"/>
                  </a:lnTo>
                  <a:lnTo>
                    <a:pt x="941" y="2187"/>
                  </a:lnTo>
                  <a:lnTo>
                    <a:pt x="967" y="2097"/>
                  </a:lnTo>
                  <a:lnTo>
                    <a:pt x="997" y="2001"/>
                  </a:lnTo>
                  <a:lnTo>
                    <a:pt x="1025" y="1900"/>
                  </a:lnTo>
                  <a:lnTo>
                    <a:pt x="1057" y="1794"/>
                  </a:lnTo>
                  <a:lnTo>
                    <a:pt x="1087" y="1684"/>
                  </a:lnTo>
                  <a:lnTo>
                    <a:pt x="1119" y="1571"/>
                  </a:lnTo>
                  <a:lnTo>
                    <a:pt x="1149" y="1457"/>
                  </a:lnTo>
                  <a:lnTo>
                    <a:pt x="1181" y="1340"/>
                  </a:lnTo>
                  <a:lnTo>
                    <a:pt x="1209" y="1224"/>
                  </a:lnTo>
                  <a:lnTo>
                    <a:pt x="1237" y="1108"/>
                  </a:lnTo>
                  <a:lnTo>
                    <a:pt x="1265" y="993"/>
                  </a:lnTo>
                  <a:lnTo>
                    <a:pt x="1288" y="881"/>
                  </a:lnTo>
                  <a:lnTo>
                    <a:pt x="1310" y="773"/>
                  </a:lnTo>
                  <a:lnTo>
                    <a:pt x="1330" y="668"/>
                  </a:lnTo>
                  <a:lnTo>
                    <a:pt x="1346" y="570"/>
                  </a:lnTo>
                  <a:lnTo>
                    <a:pt x="1358" y="476"/>
                  </a:lnTo>
                  <a:lnTo>
                    <a:pt x="1304" y="454"/>
                  </a:lnTo>
                  <a:lnTo>
                    <a:pt x="1237" y="433"/>
                  </a:lnTo>
                  <a:lnTo>
                    <a:pt x="1157" y="411"/>
                  </a:lnTo>
                  <a:lnTo>
                    <a:pt x="1067" y="391"/>
                  </a:lnTo>
                  <a:lnTo>
                    <a:pt x="969" y="371"/>
                  </a:lnTo>
                  <a:lnTo>
                    <a:pt x="862" y="353"/>
                  </a:lnTo>
                  <a:lnTo>
                    <a:pt x="750" y="335"/>
                  </a:lnTo>
                  <a:lnTo>
                    <a:pt x="634" y="319"/>
                  </a:lnTo>
                  <a:lnTo>
                    <a:pt x="515" y="305"/>
                  </a:lnTo>
                  <a:lnTo>
                    <a:pt x="393" y="293"/>
                  </a:lnTo>
                  <a:lnTo>
                    <a:pt x="273" y="283"/>
                  </a:lnTo>
                  <a:close/>
                  <a:moveTo>
                    <a:pt x="146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3" y="14"/>
                  </a:lnTo>
                  <a:lnTo>
                    <a:pt x="415" y="20"/>
                  </a:lnTo>
                  <a:lnTo>
                    <a:pt x="503" y="28"/>
                  </a:lnTo>
                  <a:lnTo>
                    <a:pt x="594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90" y="78"/>
                  </a:lnTo>
                  <a:lnTo>
                    <a:pt x="987" y="96"/>
                  </a:lnTo>
                  <a:lnTo>
                    <a:pt x="1085" y="114"/>
                  </a:lnTo>
                  <a:lnTo>
                    <a:pt x="1179" y="136"/>
                  </a:lnTo>
                  <a:lnTo>
                    <a:pt x="1269" y="157"/>
                  </a:lnTo>
                  <a:lnTo>
                    <a:pt x="1352" y="183"/>
                  </a:lnTo>
                  <a:lnTo>
                    <a:pt x="1428" y="211"/>
                  </a:lnTo>
                  <a:lnTo>
                    <a:pt x="1496" y="241"/>
                  </a:lnTo>
                  <a:lnTo>
                    <a:pt x="1552" y="275"/>
                  </a:lnTo>
                  <a:lnTo>
                    <a:pt x="1598" y="311"/>
                  </a:lnTo>
                  <a:lnTo>
                    <a:pt x="1618" y="333"/>
                  </a:lnTo>
                  <a:lnTo>
                    <a:pt x="1632" y="361"/>
                  </a:lnTo>
                  <a:lnTo>
                    <a:pt x="1640" y="391"/>
                  </a:lnTo>
                  <a:lnTo>
                    <a:pt x="1640" y="421"/>
                  </a:lnTo>
                  <a:lnTo>
                    <a:pt x="1632" y="502"/>
                  </a:lnTo>
                  <a:lnTo>
                    <a:pt x="1620" y="590"/>
                  </a:lnTo>
                  <a:lnTo>
                    <a:pt x="1606" y="682"/>
                  </a:lnTo>
                  <a:lnTo>
                    <a:pt x="1588" y="777"/>
                  </a:lnTo>
                  <a:lnTo>
                    <a:pt x="1568" y="877"/>
                  </a:lnTo>
                  <a:lnTo>
                    <a:pt x="1548" y="981"/>
                  </a:lnTo>
                  <a:lnTo>
                    <a:pt x="1524" y="1084"/>
                  </a:lnTo>
                  <a:lnTo>
                    <a:pt x="1498" y="1190"/>
                  </a:lnTo>
                  <a:lnTo>
                    <a:pt x="1472" y="1298"/>
                  </a:lnTo>
                  <a:lnTo>
                    <a:pt x="1446" y="1405"/>
                  </a:lnTo>
                  <a:lnTo>
                    <a:pt x="1418" y="1511"/>
                  </a:lnTo>
                  <a:lnTo>
                    <a:pt x="1390" y="1617"/>
                  </a:lnTo>
                  <a:lnTo>
                    <a:pt x="1362" y="1722"/>
                  </a:lnTo>
                  <a:lnTo>
                    <a:pt x="1332" y="1824"/>
                  </a:lnTo>
                  <a:lnTo>
                    <a:pt x="1304" y="1922"/>
                  </a:lnTo>
                  <a:lnTo>
                    <a:pt x="1277" y="2017"/>
                  </a:lnTo>
                  <a:lnTo>
                    <a:pt x="1251" y="2107"/>
                  </a:lnTo>
                  <a:lnTo>
                    <a:pt x="1225" y="2193"/>
                  </a:lnTo>
                  <a:lnTo>
                    <a:pt x="1201" y="2272"/>
                  </a:lnTo>
                  <a:lnTo>
                    <a:pt x="1179" y="2348"/>
                  </a:lnTo>
                  <a:lnTo>
                    <a:pt x="1157" y="2414"/>
                  </a:lnTo>
                  <a:lnTo>
                    <a:pt x="1139" y="2474"/>
                  </a:lnTo>
                  <a:lnTo>
                    <a:pt x="1123" y="2526"/>
                  </a:lnTo>
                  <a:lnTo>
                    <a:pt x="1109" y="2567"/>
                  </a:lnTo>
                  <a:lnTo>
                    <a:pt x="1097" y="2601"/>
                  </a:lnTo>
                  <a:lnTo>
                    <a:pt x="1091" y="2625"/>
                  </a:lnTo>
                  <a:lnTo>
                    <a:pt x="1087" y="2637"/>
                  </a:lnTo>
                  <a:lnTo>
                    <a:pt x="1071" y="2669"/>
                  </a:lnTo>
                  <a:lnTo>
                    <a:pt x="1049" y="2695"/>
                  </a:lnTo>
                  <a:lnTo>
                    <a:pt x="1023" y="2715"/>
                  </a:lnTo>
                  <a:lnTo>
                    <a:pt x="991" y="2727"/>
                  </a:lnTo>
                  <a:lnTo>
                    <a:pt x="957" y="2731"/>
                  </a:lnTo>
                  <a:lnTo>
                    <a:pt x="138" y="2731"/>
                  </a:lnTo>
                  <a:lnTo>
                    <a:pt x="100" y="2727"/>
                  </a:lnTo>
                  <a:lnTo>
                    <a:pt x="68" y="2713"/>
                  </a:lnTo>
                  <a:lnTo>
                    <a:pt x="40" y="2691"/>
                  </a:lnTo>
                  <a:lnTo>
                    <a:pt x="18" y="2663"/>
                  </a:lnTo>
                  <a:lnTo>
                    <a:pt x="4" y="2631"/>
                  </a:lnTo>
                  <a:lnTo>
                    <a:pt x="0" y="2595"/>
                  </a:lnTo>
                  <a:lnTo>
                    <a:pt x="0" y="136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8"/>
                  </a:lnTo>
                  <a:lnTo>
                    <a:pt x="74" y="16"/>
                  </a:lnTo>
                  <a:lnTo>
                    <a:pt x="108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214">
              <a:extLst>
                <a:ext uri="{FF2B5EF4-FFF2-40B4-BE49-F238E27FC236}">
                  <a16:creationId xmlns:a16="http://schemas.microsoft.com/office/drawing/2014/main" xmlns="" id="{0EDBFDCE-B2F6-5743-9A73-7B40CB1EE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3857626"/>
              <a:ext cx="4446588" cy="1411288"/>
            </a:xfrm>
            <a:custGeom>
              <a:avLst/>
              <a:gdLst>
                <a:gd name="T0" fmla="*/ 4849 w 5603"/>
                <a:gd name="T1" fmla="*/ 2 h 1778"/>
                <a:gd name="T2" fmla="*/ 5033 w 5603"/>
                <a:gd name="T3" fmla="*/ 34 h 1778"/>
                <a:gd name="T4" fmla="*/ 5202 w 5603"/>
                <a:gd name="T5" fmla="*/ 102 h 1778"/>
                <a:gd name="T6" fmla="*/ 5354 w 5603"/>
                <a:gd name="T7" fmla="*/ 201 h 1778"/>
                <a:gd name="T8" fmla="*/ 5485 w 5603"/>
                <a:gd name="T9" fmla="*/ 335 h 1778"/>
                <a:gd name="T10" fmla="*/ 5589 w 5603"/>
                <a:gd name="T11" fmla="*/ 496 h 1778"/>
                <a:gd name="T12" fmla="*/ 5603 w 5603"/>
                <a:gd name="T13" fmla="*/ 568 h 1778"/>
                <a:gd name="T14" fmla="*/ 5577 w 5603"/>
                <a:gd name="T15" fmla="*/ 636 h 1778"/>
                <a:gd name="T16" fmla="*/ 5523 w 5603"/>
                <a:gd name="T17" fmla="*/ 682 h 1778"/>
                <a:gd name="T18" fmla="*/ 3882 w 5603"/>
                <a:gd name="T19" fmla="*/ 1421 h 1778"/>
                <a:gd name="T20" fmla="*/ 3634 w 5603"/>
                <a:gd name="T21" fmla="*/ 1519 h 1778"/>
                <a:gd name="T22" fmla="*/ 3423 w 5603"/>
                <a:gd name="T23" fmla="*/ 1601 h 1778"/>
                <a:gd name="T24" fmla="*/ 3239 w 5603"/>
                <a:gd name="T25" fmla="*/ 1666 h 1778"/>
                <a:gd name="T26" fmla="*/ 3082 w 5603"/>
                <a:gd name="T27" fmla="*/ 1716 h 1778"/>
                <a:gd name="T28" fmla="*/ 2942 w 5603"/>
                <a:gd name="T29" fmla="*/ 1750 h 1778"/>
                <a:gd name="T30" fmla="*/ 2819 w 5603"/>
                <a:gd name="T31" fmla="*/ 1772 h 1778"/>
                <a:gd name="T32" fmla="*/ 2705 w 5603"/>
                <a:gd name="T33" fmla="*/ 1778 h 1778"/>
                <a:gd name="T34" fmla="*/ 2553 w 5603"/>
                <a:gd name="T35" fmla="*/ 1766 h 1778"/>
                <a:gd name="T36" fmla="*/ 2402 w 5603"/>
                <a:gd name="T37" fmla="*/ 1732 h 1778"/>
                <a:gd name="T38" fmla="*/ 2232 w 5603"/>
                <a:gd name="T39" fmla="*/ 1676 h 1778"/>
                <a:gd name="T40" fmla="*/ 92 w 5603"/>
                <a:gd name="T41" fmla="*/ 961 h 1778"/>
                <a:gd name="T42" fmla="*/ 34 w 5603"/>
                <a:gd name="T43" fmla="*/ 921 h 1778"/>
                <a:gd name="T44" fmla="*/ 2 w 5603"/>
                <a:gd name="T45" fmla="*/ 859 h 1778"/>
                <a:gd name="T46" fmla="*/ 6 w 5603"/>
                <a:gd name="T47" fmla="*/ 787 h 1778"/>
                <a:gd name="T48" fmla="*/ 46 w 5603"/>
                <a:gd name="T49" fmla="*/ 728 h 1778"/>
                <a:gd name="T50" fmla="*/ 108 w 5603"/>
                <a:gd name="T51" fmla="*/ 698 h 1778"/>
                <a:gd name="T52" fmla="*/ 180 w 5603"/>
                <a:gd name="T53" fmla="*/ 702 h 1778"/>
                <a:gd name="T54" fmla="*/ 2286 w 5603"/>
                <a:gd name="T55" fmla="*/ 1405 h 1778"/>
                <a:gd name="T56" fmla="*/ 2390 w 5603"/>
                <a:gd name="T57" fmla="*/ 1443 h 1778"/>
                <a:gd name="T58" fmla="*/ 2484 w 5603"/>
                <a:gd name="T59" fmla="*/ 1473 h 1778"/>
                <a:gd name="T60" fmla="*/ 2571 w 5603"/>
                <a:gd name="T61" fmla="*/ 1493 h 1778"/>
                <a:gd name="T62" fmla="*/ 2657 w 5603"/>
                <a:gd name="T63" fmla="*/ 1503 h 1778"/>
                <a:gd name="T64" fmla="*/ 2749 w 5603"/>
                <a:gd name="T65" fmla="*/ 1503 h 1778"/>
                <a:gd name="T66" fmla="*/ 2851 w 5603"/>
                <a:gd name="T67" fmla="*/ 1491 h 1778"/>
                <a:gd name="T68" fmla="*/ 2964 w 5603"/>
                <a:gd name="T69" fmla="*/ 1465 h 1778"/>
                <a:gd name="T70" fmla="*/ 3098 w 5603"/>
                <a:gd name="T71" fmla="*/ 1427 h 1778"/>
                <a:gd name="T72" fmla="*/ 3253 w 5603"/>
                <a:gd name="T73" fmla="*/ 1373 h 1778"/>
                <a:gd name="T74" fmla="*/ 3437 w 5603"/>
                <a:gd name="T75" fmla="*/ 1304 h 1778"/>
                <a:gd name="T76" fmla="*/ 3654 w 5603"/>
                <a:gd name="T77" fmla="*/ 1218 h 1778"/>
                <a:gd name="T78" fmla="*/ 3910 w 5603"/>
                <a:gd name="T79" fmla="*/ 1114 h 1778"/>
                <a:gd name="T80" fmla="*/ 5212 w 5603"/>
                <a:gd name="T81" fmla="*/ 441 h 1778"/>
                <a:gd name="T82" fmla="*/ 5088 w 5603"/>
                <a:gd name="T83" fmla="*/ 351 h 1778"/>
                <a:gd name="T84" fmla="*/ 4945 w 5603"/>
                <a:gd name="T85" fmla="*/ 293 h 1778"/>
                <a:gd name="T86" fmla="*/ 4791 w 5603"/>
                <a:gd name="T87" fmla="*/ 273 h 1778"/>
                <a:gd name="T88" fmla="*/ 4634 w 5603"/>
                <a:gd name="T89" fmla="*/ 291 h 1778"/>
                <a:gd name="T90" fmla="*/ 3549 w 5603"/>
                <a:gd name="T91" fmla="*/ 558 h 1778"/>
                <a:gd name="T92" fmla="*/ 3483 w 5603"/>
                <a:gd name="T93" fmla="*/ 538 h 1778"/>
                <a:gd name="T94" fmla="*/ 3433 w 5603"/>
                <a:gd name="T95" fmla="*/ 488 h 1778"/>
                <a:gd name="T96" fmla="*/ 3415 w 5603"/>
                <a:gd name="T97" fmla="*/ 419 h 1778"/>
                <a:gd name="T98" fmla="*/ 3435 w 5603"/>
                <a:gd name="T99" fmla="*/ 351 h 1778"/>
                <a:gd name="T100" fmla="*/ 3485 w 5603"/>
                <a:gd name="T101" fmla="*/ 303 h 1778"/>
                <a:gd name="T102" fmla="*/ 4566 w 5603"/>
                <a:gd name="T103" fmla="*/ 28 h 1778"/>
                <a:gd name="T104" fmla="*/ 4755 w 5603"/>
                <a:gd name="T105" fmla="*/ 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3" h="1778">
                  <a:moveTo>
                    <a:pt x="4755" y="0"/>
                  </a:moveTo>
                  <a:lnTo>
                    <a:pt x="4849" y="2"/>
                  </a:lnTo>
                  <a:lnTo>
                    <a:pt x="4943" y="12"/>
                  </a:lnTo>
                  <a:lnTo>
                    <a:pt x="5033" y="34"/>
                  </a:lnTo>
                  <a:lnTo>
                    <a:pt x="5118" y="62"/>
                  </a:lnTo>
                  <a:lnTo>
                    <a:pt x="5202" y="102"/>
                  </a:lnTo>
                  <a:lnTo>
                    <a:pt x="5280" y="148"/>
                  </a:lnTo>
                  <a:lnTo>
                    <a:pt x="5354" y="201"/>
                  </a:lnTo>
                  <a:lnTo>
                    <a:pt x="5424" y="265"/>
                  </a:lnTo>
                  <a:lnTo>
                    <a:pt x="5485" y="335"/>
                  </a:lnTo>
                  <a:lnTo>
                    <a:pt x="5541" y="413"/>
                  </a:lnTo>
                  <a:lnTo>
                    <a:pt x="5589" y="496"/>
                  </a:lnTo>
                  <a:lnTo>
                    <a:pt x="5599" y="530"/>
                  </a:lnTo>
                  <a:lnTo>
                    <a:pt x="5603" y="568"/>
                  </a:lnTo>
                  <a:lnTo>
                    <a:pt x="5595" y="604"/>
                  </a:lnTo>
                  <a:lnTo>
                    <a:pt x="5577" y="636"/>
                  </a:lnTo>
                  <a:lnTo>
                    <a:pt x="5553" y="662"/>
                  </a:lnTo>
                  <a:lnTo>
                    <a:pt x="5523" y="682"/>
                  </a:lnTo>
                  <a:lnTo>
                    <a:pt x="4019" y="1365"/>
                  </a:lnTo>
                  <a:lnTo>
                    <a:pt x="3882" y="1421"/>
                  </a:lnTo>
                  <a:lnTo>
                    <a:pt x="3754" y="1473"/>
                  </a:lnTo>
                  <a:lnTo>
                    <a:pt x="3634" y="1519"/>
                  </a:lnTo>
                  <a:lnTo>
                    <a:pt x="3525" y="1563"/>
                  </a:lnTo>
                  <a:lnTo>
                    <a:pt x="3423" y="1601"/>
                  </a:lnTo>
                  <a:lnTo>
                    <a:pt x="3327" y="1637"/>
                  </a:lnTo>
                  <a:lnTo>
                    <a:pt x="3239" y="1666"/>
                  </a:lnTo>
                  <a:lnTo>
                    <a:pt x="3158" y="1694"/>
                  </a:lnTo>
                  <a:lnTo>
                    <a:pt x="3082" y="1716"/>
                  </a:lnTo>
                  <a:lnTo>
                    <a:pt x="3010" y="1736"/>
                  </a:lnTo>
                  <a:lnTo>
                    <a:pt x="2942" y="1750"/>
                  </a:lnTo>
                  <a:lnTo>
                    <a:pt x="2878" y="1762"/>
                  </a:lnTo>
                  <a:lnTo>
                    <a:pt x="2819" y="1772"/>
                  </a:lnTo>
                  <a:lnTo>
                    <a:pt x="2761" y="1776"/>
                  </a:lnTo>
                  <a:lnTo>
                    <a:pt x="2705" y="1778"/>
                  </a:lnTo>
                  <a:lnTo>
                    <a:pt x="2629" y="1774"/>
                  </a:lnTo>
                  <a:lnTo>
                    <a:pt x="2553" y="1766"/>
                  </a:lnTo>
                  <a:lnTo>
                    <a:pt x="2480" y="1752"/>
                  </a:lnTo>
                  <a:lnTo>
                    <a:pt x="2402" y="1732"/>
                  </a:lnTo>
                  <a:lnTo>
                    <a:pt x="2320" y="1706"/>
                  </a:lnTo>
                  <a:lnTo>
                    <a:pt x="2232" y="1676"/>
                  </a:lnTo>
                  <a:lnTo>
                    <a:pt x="2139" y="1641"/>
                  </a:lnTo>
                  <a:lnTo>
                    <a:pt x="92" y="961"/>
                  </a:lnTo>
                  <a:lnTo>
                    <a:pt x="60" y="945"/>
                  </a:lnTo>
                  <a:lnTo>
                    <a:pt x="34" y="921"/>
                  </a:lnTo>
                  <a:lnTo>
                    <a:pt x="14" y="891"/>
                  </a:lnTo>
                  <a:lnTo>
                    <a:pt x="2" y="859"/>
                  </a:lnTo>
                  <a:lnTo>
                    <a:pt x="0" y="823"/>
                  </a:lnTo>
                  <a:lnTo>
                    <a:pt x="6" y="787"/>
                  </a:lnTo>
                  <a:lnTo>
                    <a:pt x="22" y="753"/>
                  </a:lnTo>
                  <a:lnTo>
                    <a:pt x="46" y="728"/>
                  </a:lnTo>
                  <a:lnTo>
                    <a:pt x="74" y="708"/>
                  </a:lnTo>
                  <a:lnTo>
                    <a:pt x="108" y="698"/>
                  </a:lnTo>
                  <a:lnTo>
                    <a:pt x="144" y="694"/>
                  </a:lnTo>
                  <a:lnTo>
                    <a:pt x="180" y="702"/>
                  </a:lnTo>
                  <a:lnTo>
                    <a:pt x="2228" y="1383"/>
                  </a:lnTo>
                  <a:lnTo>
                    <a:pt x="2286" y="1405"/>
                  </a:lnTo>
                  <a:lnTo>
                    <a:pt x="2340" y="1425"/>
                  </a:lnTo>
                  <a:lnTo>
                    <a:pt x="2390" y="1443"/>
                  </a:lnTo>
                  <a:lnTo>
                    <a:pt x="2438" y="1459"/>
                  </a:lnTo>
                  <a:lnTo>
                    <a:pt x="2484" y="1473"/>
                  </a:lnTo>
                  <a:lnTo>
                    <a:pt x="2527" y="1483"/>
                  </a:lnTo>
                  <a:lnTo>
                    <a:pt x="2571" y="1493"/>
                  </a:lnTo>
                  <a:lnTo>
                    <a:pt x="2613" y="1499"/>
                  </a:lnTo>
                  <a:lnTo>
                    <a:pt x="2657" y="1503"/>
                  </a:lnTo>
                  <a:lnTo>
                    <a:pt x="2703" y="1505"/>
                  </a:lnTo>
                  <a:lnTo>
                    <a:pt x="2749" y="1503"/>
                  </a:lnTo>
                  <a:lnTo>
                    <a:pt x="2799" y="1499"/>
                  </a:lnTo>
                  <a:lnTo>
                    <a:pt x="2851" y="1491"/>
                  </a:lnTo>
                  <a:lnTo>
                    <a:pt x="2904" y="1479"/>
                  </a:lnTo>
                  <a:lnTo>
                    <a:pt x="2964" y="1465"/>
                  </a:lnTo>
                  <a:lnTo>
                    <a:pt x="3028" y="1447"/>
                  </a:lnTo>
                  <a:lnTo>
                    <a:pt x="3098" y="1427"/>
                  </a:lnTo>
                  <a:lnTo>
                    <a:pt x="3172" y="1401"/>
                  </a:lnTo>
                  <a:lnTo>
                    <a:pt x="3253" y="1373"/>
                  </a:lnTo>
                  <a:lnTo>
                    <a:pt x="3341" y="1342"/>
                  </a:lnTo>
                  <a:lnTo>
                    <a:pt x="3437" y="1304"/>
                  </a:lnTo>
                  <a:lnTo>
                    <a:pt x="3543" y="1264"/>
                  </a:lnTo>
                  <a:lnTo>
                    <a:pt x="3654" y="1218"/>
                  </a:lnTo>
                  <a:lnTo>
                    <a:pt x="3778" y="1168"/>
                  </a:lnTo>
                  <a:lnTo>
                    <a:pt x="3910" y="1114"/>
                  </a:lnTo>
                  <a:lnTo>
                    <a:pt x="5266" y="498"/>
                  </a:lnTo>
                  <a:lnTo>
                    <a:pt x="5212" y="441"/>
                  </a:lnTo>
                  <a:lnTo>
                    <a:pt x="5152" y="393"/>
                  </a:lnTo>
                  <a:lnTo>
                    <a:pt x="5088" y="351"/>
                  </a:lnTo>
                  <a:lnTo>
                    <a:pt x="5019" y="317"/>
                  </a:lnTo>
                  <a:lnTo>
                    <a:pt x="4945" y="293"/>
                  </a:lnTo>
                  <a:lnTo>
                    <a:pt x="4869" y="279"/>
                  </a:lnTo>
                  <a:lnTo>
                    <a:pt x="4791" y="273"/>
                  </a:lnTo>
                  <a:lnTo>
                    <a:pt x="4711" y="277"/>
                  </a:lnTo>
                  <a:lnTo>
                    <a:pt x="4634" y="291"/>
                  </a:lnTo>
                  <a:lnTo>
                    <a:pt x="3587" y="554"/>
                  </a:lnTo>
                  <a:lnTo>
                    <a:pt x="3549" y="558"/>
                  </a:lnTo>
                  <a:lnTo>
                    <a:pt x="3515" y="552"/>
                  </a:lnTo>
                  <a:lnTo>
                    <a:pt x="3483" y="538"/>
                  </a:lnTo>
                  <a:lnTo>
                    <a:pt x="3455" y="516"/>
                  </a:lnTo>
                  <a:lnTo>
                    <a:pt x="3433" y="488"/>
                  </a:lnTo>
                  <a:lnTo>
                    <a:pt x="3421" y="454"/>
                  </a:lnTo>
                  <a:lnTo>
                    <a:pt x="3415" y="419"/>
                  </a:lnTo>
                  <a:lnTo>
                    <a:pt x="3421" y="383"/>
                  </a:lnTo>
                  <a:lnTo>
                    <a:pt x="3435" y="351"/>
                  </a:lnTo>
                  <a:lnTo>
                    <a:pt x="3457" y="323"/>
                  </a:lnTo>
                  <a:lnTo>
                    <a:pt x="3485" y="303"/>
                  </a:lnTo>
                  <a:lnTo>
                    <a:pt x="3519" y="289"/>
                  </a:lnTo>
                  <a:lnTo>
                    <a:pt x="4566" y="28"/>
                  </a:lnTo>
                  <a:lnTo>
                    <a:pt x="4662" y="8"/>
                  </a:lnTo>
                  <a:lnTo>
                    <a:pt x="4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15">
              <a:extLst>
                <a:ext uri="{FF2B5EF4-FFF2-40B4-BE49-F238E27FC236}">
                  <a16:creationId xmlns:a16="http://schemas.microsoft.com/office/drawing/2014/main" xmlns="" id="{109E85CC-3E7B-5743-8EBF-4A83832E3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3108326"/>
              <a:ext cx="2603500" cy="1284288"/>
            </a:xfrm>
            <a:custGeom>
              <a:avLst/>
              <a:gdLst>
                <a:gd name="T0" fmla="*/ 166 w 3279"/>
                <a:gd name="T1" fmla="*/ 4 h 1619"/>
                <a:gd name="T2" fmla="*/ 2727 w 3279"/>
                <a:gd name="T3" fmla="*/ 578 h 1619"/>
                <a:gd name="T4" fmla="*/ 2900 w 3279"/>
                <a:gd name="T5" fmla="*/ 648 h 1619"/>
                <a:gd name="T6" fmla="*/ 3040 w 3279"/>
                <a:gd name="T7" fmla="*/ 740 h 1619"/>
                <a:gd name="T8" fmla="*/ 3148 w 3279"/>
                <a:gd name="T9" fmla="*/ 849 h 1619"/>
                <a:gd name="T10" fmla="*/ 3221 w 3279"/>
                <a:gd name="T11" fmla="*/ 983 h 1619"/>
                <a:gd name="T12" fmla="*/ 3265 w 3279"/>
                <a:gd name="T13" fmla="*/ 1140 h 1619"/>
                <a:gd name="T14" fmla="*/ 3279 w 3279"/>
                <a:gd name="T15" fmla="*/ 1322 h 1619"/>
                <a:gd name="T16" fmla="*/ 3275 w 3279"/>
                <a:gd name="T17" fmla="*/ 1401 h 1619"/>
                <a:gd name="T18" fmla="*/ 3239 w 3279"/>
                <a:gd name="T19" fmla="*/ 1463 h 1619"/>
                <a:gd name="T20" fmla="*/ 3178 w 3279"/>
                <a:gd name="T21" fmla="*/ 1499 h 1619"/>
                <a:gd name="T22" fmla="*/ 2733 w 3279"/>
                <a:gd name="T23" fmla="*/ 1605 h 1619"/>
                <a:gd name="T24" fmla="*/ 2577 w 3279"/>
                <a:gd name="T25" fmla="*/ 1619 h 1619"/>
                <a:gd name="T26" fmla="*/ 2390 w 3279"/>
                <a:gd name="T27" fmla="*/ 1601 h 1619"/>
                <a:gd name="T28" fmla="*/ 1169 w 3279"/>
                <a:gd name="T29" fmla="*/ 1352 h 1619"/>
                <a:gd name="T30" fmla="*/ 1117 w 3279"/>
                <a:gd name="T31" fmla="*/ 1306 h 1619"/>
                <a:gd name="T32" fmla="*/ 1093 w 3279"/>
                <a:gd name="T33" fmla="*/ 1238 h 1619"/>
                <a:gd name="T34" fmla="*/ 1109 w 3279"/>
                <a:gd name="T35" fmla="*/ 1168 h 1619"/>
                <a:gd name="T36" fmla="*/ 1155 w 3279"/>
                <a:gd name="T37" fmla="*/ 1114 h 1619"/>
                <a:gd name="T38" fmla="*/ 1221 w 3279"/>
                <a:gd name="T39" fmla="*/ 1093 h 1619"/>
                <a:gd name="T40" fmla="*/ 2444 w 3279"/>
                <a:gd name="T41" fmla="*/ 1332 h 1619"/>
                <a:gd name="T42" fmla="*/ 2593 w 3279"/>
                <a:gd name="T43" fmla="*/ 1346 h 1619"/>
                <a:gd name="T44" fmla="*/ 2743 w 3279"/>
                <a:gd name="T45" fmla="*/ 1326 h 1619"/>
                <a:gd name="T46" fmla="*/ 2996 w 3279"/>
                <a:gd name="T47" fmla="*/ 1188 h 1619"/>
                <a:gd name="T48" fmla="*/ 2960 w 3279"/>
                <a:gd name="T49" fmla="*/ 1069 h 1619"/>
                <a:gd name="T50" fmla="*/ 2892 w 3279"/>
                <a:gd name="T51" fmla="*/ 973 h 1619"/>
                <a:gd name="T52" fmla="*/ 2789 w 3279"/>
                <a:gd name="T53" fmla="*/ 897 h 1619"/>
                <a:gd name="T54" fmla="*/ 2649 w 3279"/>
                <a:gd name="T55" fmla="*/ 839 h 1619"/>
                <a:gd name="T56" fmla="*/ 108 w 3279"/>
                <a:gd name="T57" fmla="*/ 269 h 1619"/>
                <a:gd name="T58" fmla="*/ 44 w 3279"/>
                <a:gd name="T59" fmla="*/ 237 h 1619"/>
                <a:gd name="T60" fmla="*/ 6 w 3279"/>
                <a:gd name="T61" fmla="*/ 178 h 1619"/>
                <a:gd name="T62" fmla="*/ 4 w 3279"/>
                <a:gd name="T63" fmla="*/ 108 h 1619"/>
                <a:gd name="T64" fmla="*/ 36 w 3279"/>
                <a:gd name="T65" fmla="*/ 44 h 1619"/>
                <a:gd name="T66" fmla="*/ 96 w 3279"/>
                <a:gd name="T67" fmla="*/ 6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79" h="1619">
                  <a:moveTo>
                    <a:pt x="130" y="0"/>
                  </a:moveTo>
                  <a:lnTo>
                    <a:pt x="166" y="4"/>
                  </a:lnTo>
                  <a:lnTo>
                    <a:pt x="2627" y="550"/>
                  </a:lnTo>
                  <a:lnTo>
                    <a:pt x="2727" y="578"/>
                  </a:lnTo>
                  <a:lnTo>
                    <a:pt x="2819" y="610"/>
                  </a:lnTo>
                  <a:lnTo>
                    <a:pt x="2900" y="648"/>
                  </a:lnTo>
                  <a:lnTo>
                    <a:pt x="2974" y="692"/>
                  </a:lnTo>
                  <a:lnTo>
                    <a:pt x="3040" y="740"/>
                  </a:lnTo>
                  <a:lnTo>
                    <a:pt x="3098" y="792"/>
                  </a:lnTo>
                  <a:lnTo>
                    <a:pt x="3148" y="849"/>
                  </a:lnTo>
                  <a:lnTo>
                    <a:pt x="3188" y="915"/>
                  </a:lnTo>
                  <a:lnTo>
                    <a:pt x="3221" y="983"/>
                  </a:lnTo>
                  <a:lnTo>
                    <a:pt x="3247" y="1059"/>
                  </a:lnTo>
                  <a:lnTo>
                    <a:pt x="3265" y="1140"/>
                  </a:lnTo>
                  <a:lnTo>
                    <a:pt x="3277" y="1228"/>
                  </a:lnTo>
                  <a:lnTo>
                    <a:pt x="3279" y="1322"/>
                  </a:lnTo>
                  <a:lnTo>
                    <a:pt x="3279" y="1366"/>
                  </a:lnTo>
                  <a:lnTo>
                    <a:pt x="3275" y="1401"/>
                  </a:lnTo>
                  <a:lnTo>
                    <a:pt x="3261" y="1435"/>
                  </a:lnTo>
                  <a:lnTo>
                    <a:pt x="3239" y="1463"/>
                  </a:lnTo>
                  <a:lnTo>
                    <a:pt x="3211" y="1485"/>
                  </a:lnTo>
                  <a:lnTo>
                    <a:pt x="3178" y="1499"/>
                  </a:lnTo>
                  <a:lnTo>
                    <a:pt x="2809" y="1591"/>
                  </a:lnTo>
                  <a:lnTo>
                    <a:pt x="2733" y="1605"/>
                  </a:lnTo>
                  <a:lnTo>
                    <a:pt x="2655" y="1615"/>
                  </a:lnTo>
                  <a:lnTo>
                    <a:pt x="2577" y="1619"/>
                  </a:lnTo>
                  <a:lnTo>
                    <a:pt x="2483" y="1615"/>
                  </a:lnTo>
                  <a:lnTo>
                    <a:pt x="2390" y="1601"/>
                  </a:lnTo>
                  <a:lnTo>
                    <a:pt x="1203" y="1364"/>
                  </a:lnTo>
                  <a:lnTo>
                    <a:pt x="1169" y="1352"/>
                  </a:lnTo>
                  <a:lnTo>
                    <a:pt x="1139" y="1332"/>
                  </a:lnTo>
                  <a:lnTo>
                    <a:pt x="1117" y="1306"/>
                  </a:lnTo>
                  <a:lnTo>
                    <a:pt x="1101" y="1274"/>
                  </a:lnTo>
                  <a:lnTo>
                    <a:pt x="1093" y="1238"/>
                  </a:lnTo>
                  <a:lnTo>
                    <a:pt x="1097" y="1202"/>
                  </a:lnTo>
                  <a:lnTo>
                    <a:pt x="1109" y="1168"/>
                  </a:lnTo>
                  <a:lnTo>
                    <a:pt x="1127" y="1138"/>
                  </a:lnTo>
                  <a:lnTo>
                    <a:pt x="1155" y="1114"/>
                  </a:lnTo>
                  <a:lnTo>
                    <a:pt x="1185" y="1100"/>
                  </a:lnTo>
                  <a:lnTo>
                    <a:pt x="1221" y="1093"/>
                  </a:lnTo>
                  <a:lnTo>
                    <a:pt x="1257" y="1095"/>
                  </a:lnTo>
                  <a:lnTo>
                    <a:pt x="2444" y="1332"/>
                  </a:lnTo>
                  <a:lnTo>
                    <a:pt x="2517" y="1344"/>
                  </a:lnTo>
                  <a:lnTo>
                    <a:pt x="2593" y="1346"/>
                  </a:lnTo>
                  <a:lnTo>
                    <a:pt x="2669" y="1340"/>
                  </a:lnTo>
                  <a:lnTo>
                    <a:pt x="2743" y="1326"/>
                  </a:lnTo>
                  <a:lnTo>
                    <a:pt x="3004" y="1260"/>
                  </a:lnTo>
                  <a:lnTo>
                    <a:pt x="2996" y="1188"/>
                  </a:lnTo>
                  <a:lnTo>
                    <a:pt x="2982" y="1124"/>
                  </a:lnTo>
                  <a:lnTo>
                    <a:pt x="2960" y="1069"/>
                  </a:lnTo>
                  <a:lnTo>
                    <a:pt x="2930" y="1017"/>
                  </a:lnTo>
                  <a:lnTo>
                    <a:pt x="2892" y="973"/>
                  </a:lnTo>
                  <a:lnTo>
                    <a:pt x="2844" y="933"/>
                  </a:lnTo>
                  <a:lnTo>
                    <a:pt x="2789" y="897"/>
                  </a:lnTo>
                  <a:lnTo>
                    <a:pt x="2725" y="867"/>
                  </a:lnTo>
                  <a:lnTo>
                    <a:pt x="2649" y="839"/>
                  </a:lnTo>
                  <a:lnTo>
                    <a:pt x="2563" y="815"/>
                  </a:lnTo>
                  <a:lnTo>
                    <a:pt x="108" y="269"/>
                  </a:lnTo>
                  <a:lnTo>
                    <a:pt x="72" y="257"/>
                  </a:lnTo>
                  <a:lnTo>
                    <a:pt x="44" y="237"/>
                  </a:lnTo>
                  <a:lnTo>
                    <a:pt x="22" y="209"/>
                  </a:lnTo>
                  <a:lnTo>
                    <a:pt x="6" y="178"/>
                  </a:lnTo>
                  <a:lnTo>
                    <a:pt x="0" y="144"/>
                  </a:lnTo>
                  <a:lnTo>
                    <a:pt x="4" y="108"/>
                  </a:lnTo>
                  <a:lnTo>
                    <a:pt x="16" y="72"/>
                  </a:lnTo>
                  <a:lnTo>
                    <a:pt x="36" y="44"/>
                  </a:lnTo>
                  <a:lnTo>
                    <a:pt x="64" y="22"/>
                  </a:lnTo>
                  <a:lnTo>
                    <a:pt x="96" y="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16">
              <a:extLst>
                <a:ext uri="{FF2B5EF4-FFF2-40B4-BE49-F238E27FC236}">
                  <a16:creationId xmlns:a16="http://schemas.microsoft.com/office/drawing/2014/main" xmlns="" id="{1B7C642C-B1AB-EC47-B1D1-9EDBBD6B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806576"/>
              <a:ext cx="3578225" cy="2284413"/>
            </a:xfrm>
            <a:custGeom>
              <a:avLst/>
              <a:gdLst>
                <a:gd name="T0" fmla="*/ 3311 w 4510"/>
                <a:gd name="T1" fmla="*/ 4 h 2876"/>
                <a:gd name="T2" fmla="*/ 3387 w 4510"/>
                <a:gd name="T3" fmla="*/ 53 h 2876"/>
                <a:gd name="T4" fmla="*/ 3431 w 4510"/>
                <a:gd name="T5" fmla="*/ 109 h 2876"/>
                <a:gd name="T6" fmla="*/ 3522 w 4510"/>
                <a:gd name="T7" fmla="*/ 237 h 2876"/>
                <a:gd name="T8" fmla="*/ 3650 w 4510"/>
                <a:gd name="T9" fmla="*/ 420 h 2876"/>
                <a:gd name="T10" fmla="*/ 3802 w 4510"/>
                <a:gd name="T11" fmla="*/ 651 h 2876"/>
                <a:gd name="T12" fmla="*/ 3965 w 4510"/>
                <a:gd name="T13" fmla="*/ 915 h 2876"/>
                <a:gd name="T14" fmla="*/ 4127 w 4510"/>
                <a:gd name="T15" fmla="*/ 1200 h 2876"/>
                <a:gd name="T16" fmla="*/ 4276 w 4510"/>
                <a:gd name="T17" fmla="*/ 1495 h 2876"/>
                <a:gd name="T18" fmla="*/ 4396 w 4510"/>
                <a:gd name="T19" fmla="*/ 1788 h 2876"/>
                <a:gd name="T20" fmla="*/ 4480 w 4510"/>
                <a:gd name="T21" fmla="*/ 2067 h 2876"/>
                <a:gd name="T22" fmla="*/ 4510 w 4510"/>
                <a:gd name="T23" fmla="*/ 2322 h 2876"/>
                <a:gd name="T24" fmla="*/ 4460 w 4510"/>
                <a:gd name="T25" fmla="*/ 2768 h 2876"/>
                <a:gd name="T26" fmla="*/ 4398 w 4510"/>
                <a:gd name="T27" fmla="*/ 2856 h 2876"/>
                <a:gd name="T28" fmla="*/ 4312 w 4510"/>
                <a:gd name="T29" fmla="*/ 2876 h 2876"/>
                <a:gd name="T30" fmla="*/ 4235 w 4510"/>
                <a:gd name="T31" fmla="*/ 2840 h 2876"/>
                <a:gd name="T32" fmla="*/ 4191 w 4510"/>
                <a:gd name="T33" fmla="*/ 2746 h 2876"/>
                <a:gd name="T34" fmla="*/ 4231 w 4510"/>
                <a:gd name="T35" fmla="*/ 2453 h 2876"/>
                <a:gd name="T36" fmla="*/ 4219 w 4510"/>
                <a:gd name="T37" fmla="*/ 2158 h 2876"/>
                <a:gd name="T38" fmla="*/ 4139 w 4510"/>
                <a:gd name="T39" fmla="*/ 1877 h 2876"/>
                <a:gd name="T40" fmla="*/ 4009 w 4510"/>
                <a:gd name="T41" fmla="*/ 1570 h 2876"/>
                <a:gd name="T42" fmla="*/ 3844 w 4510"/>
                <a:gd name="T43" fmla="*/ 1251 h 2876"/>
                <a:gd name="T44" fmla="*/ 3660 w 4510"/>
                <a:gd name="T45" fmla="*/ 939 h 2876"/>
                <a:gd name="T46" fmla="*/ 3477 w 4510"/>
                <a:gd name="T47" fmla="*/ 651 h 2876"/>
                <a:gd name="T48" fmla="*/ 3307 w 4510"/>
                <a:gd name="T49" fmla="*/ 404 h 2876"/>
                <a:gd name="T50" fmla="*/ 1161 w 4510"/>
                <a:gd name="T51" fmla="*/ 273 h 2876"/>
                <a:gd name="T52" fmla="*/ 1067 w 4510"/>
                <a:gd name="T53" fmla="*/ 404 h 2876"/>
                <a:gd name="T54" fmla="*/ 934 w 4510"/>
                <a:gd name="T55" fmla="*/ 602 h 2876"/>
                <a:gd name="T56" fmla="*/ 774 w 4510"/>
                <a:gd name="T57" fmla="*/ 847 h 2876"/>
                <a:gd name="T58" fmla="*/ 606 w 4510"/>
                <a:gd name="T59" fmla="*/ 1126 h 2876"/>
                <a:gd name="T60" fmla="*/ 445 w 4510"/>
                <a:gd name="T61" fmla="*/ 1421 h 2876"/>
                <a:gd name="T62" fmla="*/ 303 w 4510"/>
                <a:gd name="T63" fmla="*/ 1722 h 2876"/>
                <a:gd name="T64" fmla="*/ 222 w 4510"/>
                <a:gd name="T65" fmla="*/ 1877 h 2876"/>
                <a:gd name="T66" fmla="*/ 122 w 4510"/>
                <a:gd name="T67" fmla="*/ 1905 h 2876"/>
                <a:gd name="T68" fmla="*/ 30 w 4510"/>
                <a:gd name="T69" fmla="*/ 1855 h 2876"/>
                <a:gd name="T70" fmla="*/ 0 w 4510"/>
                <a:gd name="T71" fmla="*/ 1758 h 2876"/>
                <a:gd name="T72" fmla="*/ 88 w 4510"/>
                <a:gd name="T73" fmla="*/ 1531 h 2876"/>
                <a:gd name="T74" fmla="*/ 230 w 4510"/>
                <a:gd name="T75" fmla="*/ 1243 h 2876"/>
                <a:gd name="T76" fmla="*/ 385 w 4510"/>
                <a:gd name="T77" fmla="*/ 962 h 2876"/>
                <a:gd name="T78" fmla="*/ 543 w 4510"/>
                <a:gd name="T79" fmla="*/ 699 h 2876"/>
                <a:gd name="T80" fmla="*/ 692 w 4510"/>
                <a:gd name="T81" fmla="*/ 468 h 2876"/>
                <a:gd name="T82" fmla="*/ 824 w 4510"/>
                <a:gd name="T83" fmla="*/ 277 h 2876"/>
                <a:gd name="T84" fmla="*/ 922 w 4510"/>
                <a:gd name="T85" fmla="*/ 137 h 2876"/>
                <a:gd name="T86" fmla="*/ 977 w 4510"/>
                <a:gd name="T87" fmla="*/ 63 h 2876"/>
                <a:gd name="T88" fmla="*/ 1031 w 4510"/>
                <a:gd name="T89" fmla="*/ 14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10" h="2876">
                  <a:moveTo>
                    <a:pt x="1093" y="0"/>
                  </a:moveTo>
                  <a:lnTo>
                    <a:pt x="3279" y="0"/>
                  </a:lnTo>
                  <a:lnTo>
                    <a:pt x="3311" y="4"/>
                  </a:lnTo>
                  <a:lnTo>
                    <a:pt x="3339" y="14"/>
                  </a:lnTo>
                  <a:lnTo>
                    <a:pt x="3365" y="32"/>
                  </a:lnTo>
                  <a:lnTo>
                    <a:pt x="3387" y="53"/>
                  </a:lnTo>
                  <a:lnTo>
                    <a:pt x="3395" y="63"/>
                  </a:lnTo>
                  <a:lnTo>
                    <a:pt x="3411" y="83"/>
                  </a:lnTo>
                  <a:lnTo>
                    <a:pt x="3431" y="109"/>
                  </a:lnTo>
                  <a:lnTo>
                    <a:pt x="3457" y="145"/>
                  </a:lnTo>
                  <a:lnTo>
                    <a:pt x="3487" y="187"/>
                  </a:lnTo>
                  <a:lnTo>
                    <a:pt x="3522" y="237"/>
                  </a:lnTo>
                  <a:lnTo>
                    <a:pt x="3560" y="293"/>
                  </a:lnTo>
                  <a:lnTo>
                    <a:pt x="3604" y="354"/>
                  </a:lnTo>
                  <a:lnTo>
                    <a:pt x="3650" y="420"/>
                  </a:lnTo>
                  <a:lnTo>
                    <a:pt x="3698" y="492"/>
                  </a:lnTo>
                  <a:lnTo>
                    <a:pt x="3750" y="570"/>
                  </a:lnTo>
                  <a:lnTo>
                    <a:pt x="3802" y="651"/>
                  </a:lnTo>
                  <a:lnTo>
                    <a:pt x="3856" y="735"/>
                  </a:lnTo>
                  <a:lnTo>
                    <a:pt x="3911" y="823"/>
                  </a:lnTo>
                  <a:lnTo>
                    <a:pt x="3965" y="915"/>
                  </a:lnTo>
                  <a:lnTo>
                    <a:pt x="4021" y="1008"/>
                  </a:lnTo>
                  <a:lnTo>
                    <a:pt x="4075" y="1102"/>
                  </a:lnTo>
                  <a:lnTo>
                    <a:pt x="4127" y="1200"/>
                  </a:lnTo>
                  <a:lnTo>
                    <a:pt x="4179" y="1297"/>
                  </a:lnTo>
                  <a:lnTo>
                    <a:pt x="4229" y="1397"/>
                  </a:lnTo>
                  <a:lnTo>
                    <a:pt x="4276" y="1495"/>
                  </a:lnTo>
                  <a:lnTo>
                    <a:pt x="4320" y="1594"/>
                  </a:lnTo>
                  <a:lnTo>
                    <a:pt x="4360" y="1692"/>
                  </a:lnTo>
                  <a:lnTo>
                    <a:pt x="4396" y="1788"/>
                  </a:lnTo>
                  <a:lnTo>
                    <a:pt x="4430" y="1883"/>
                  </a:lnTo>
                  <a:lnTo>
                    <a:pt x="4456" y="1977"/>
                  </a:lnTo>
                  <a:lnTo>
                    <a:pt x="4480" y="2067"/>
                  </a:lnTo>
                  <a:lnTo>
                    <a:pt x="4496" y="2156"/>
                  </a:lnTo>
                  <a:lnTo>
                    <a:pt x="4506" y="2240"/>
                  </a:lnTo>
                  <a:lnTo>
                    <a:pt x="4510" y="2322"/>
                  </a:lnTo>
                  <a:lnTo>
                    <a:pt x="4504" y="2473"/>
                  </a:lnTo>
                  <a:lnTo>
                    <a:pt x="4488" y="2623"/>
                  </a:lnTo>
                  <a:lnTo>
                    <a:pt x="4460" y="2768"/>
                  </a:lnTo>
                  <a:lnTo>
                    <a:pt x="4448" y="2804"/>
                  </a:lnTo>
                  <a:lnTo>
                    <a:pt x="4426" y="2834"/>
                  </a:lnTo>
                  <a:lnTo>
                    <a:pt x="4398" y="2856"/>
                  </a:lnTo>
                  <a:lnTo>
                    <a:pt x="4364" y="2872"/>
                  </a:lnTo>
                  <a:lnTo>
                    <a:pt x="4328" y="2876"/>
                  </a:lnTo>
                  <a:lnTo>
                    <a:pt x="4312" y="2876"/>
                  </a:lnTo>
                  <a:lnTo>
                    <a:pt x="4298" y="2872"/>
                  </a:lnTo>
                  <a:lnTo>
                    <a:pt x="4262" y="2860"/>
                  </a:lnTo>
                  <a:lnTo>
                    <a:pt x="4235" y="2840"/>
                  </a:lnTo>
                  <a:lnTo>
                    <a:pt x="4213" y="2812"/>
                  </a:lnTo>
                  <a:lnTo>
                    <a:pt x="4197" y="2780"/>
                  </a:lnTo>
                  <a:lnTo>
                    <a:pt x="4191" y="2746"/>
                  </a:lnTo>
                  <a:lnTo>
                    <a:pt x="4195" y="2711"/>
                  </a:lnTo>
                  <a:lnTo>
                    <a:pt x="4217" y="2583"/>
                  </a:lnTo>
                  <a:lnTo>
                    <a:pt x="4231" y="2453"/>
                  </a:lnTo>
                  <a:lnTo>
                    <a:pt x="4237" y="2322"/>
                  </a:lnTo>
                  <a:lnTo>
                    <a:pt x="4231" y="2242"/>
                  </a:lnTo>
                  <a:lnTo>
                    <a:pt x="4219" y="2158"/>
                  </a:lnTo>
                  <a:lnTo>
                    <a:pt x="4199" y="2069"/>
                  </a:lnTo>
                  <a:lnTo>
                    <a:pt x="4173" y="1975"/>
                  </a:lnTo>
                  <a:lnTo>
                    <a:pt x="4139" y="1877"/>
                  </a:lnTo>
                  <a:lnTo>
                    <a:pt x="4101" y="1778"/>
                  </a:lnTo>
                  <a:lnTo>
                    <a:pt x="4057" y="1674"/>
                  </a:lnTo>
                  <a:lnTo>
                    <a:pt x="4009" y="1570"/>
                  </a:lnTo>
                  <a:lnTo>
                    <a:pt x="3957" y="1463"/>
                  </a:lnTo>
                  <a:lnTo>
                    <a:pt x="3901" y="1357"/>
                  </a:lnTo>
                  <a:lnTo>
                    <a:pt x="3844" y="1251"/>
                  </a:lnTo>
                  <a:lnTo>
                    <a:pt x="3784" y="1146"/>
                  </a:lnTo>
                  <a:lnTo>
                    <a:pt x="3722" y="1040"/>
                  </a:lnTo>
                  <a:lnTo>
                    <a:pt x="3660" y="939"/>
                  </a:lnTo>
                  <a:lnTo>
                    <a:pt x="3598" y="839"/>
                  </a:lnTo>
                  <a:lnTo>
                    <a:pt x="3536" y="743"/>
                  </a:lnTo>
                  <a:lnTo>
                    <a:pt x="3477" y="651"/>
                  </a:lnTo>
                  <a:lnTo>
                    <a:pt x="3417" y="564"/>
                  </a:lnTo>
                  <a:lnTo>
                    <a:pt x="3361" y="482"/>
                  </a:lnTo>
                  <a:lnTo>
                    <a:pt x="3307" y="404"/>
                  </a:lnTo>
                  <a:lnTo>
                    <a:pt x="3257" y="335"/>
                  </a:lnTo>
                  <a:lnTo>
                    <a:pt x="3211" y="273"/>
                  </a:lnTo>
                  <a:lnTo>
                    <a:pt x="1161" y="273"/>
                  </a:lnTo>
                  <a:lnTo>
                    <a:pt x="1135" y="309"/>
                  </a:lnTo>
                  <a:lnTo>
                    <a:pt x="1103" y="352"/>
                  </a:lnTo>
                  <a:lnTo>
                    <a:pt x="1067" y="404"/>
                  </a:lnTo>
                  <a:lnTo>
                    <a:pt x="1025" y="464"/>
                  </a:lnTo>
                  <a:lnTo>
                    <a:pt x="981" y="530"/>
                  </a:lnTo>
                  <a:lnTo>
                    <a:pt x="934" y="602"/>
                  </a:lnTo>
                  <a:lnTo>
                    <a:pt x="882" y="679"/>
                  </a:lnTo>
                  <a:lnTo>
                    <a:pt x="828" y="761"/>
                  </a:lnTo>
                  <a:lnTo>
                    <a:pt x="774" y="847"/>
                  </a:lnTo>
                  <a:lnTo>
                    <a:pt x="718" y="937"/>
                  </a:lnTo>
                  <a:lnTo>
                    <a:pt x="662" y="1030"/>
                  </a:lnTo>
                  <a:lnTo>
                    <a:pt x="606" y="1126"/>
                  </a:lnTo>
                  <a:lnTo>
                    <a:pt x="551" y="1224"/>
                  </a:lnTo>
                  <a:lnTo>
                    <a:pt x="497" y="1321"/>
                  </a:lnTo>
                  <a:lnTo>
                    <a:pt x="445" y="1421"/>
                  </a:lnTo>
                  <a:lnTo>
                    <a:pt x="393" y="1523"/>
                  </a:lnTo>
                  <a:lnTo>
                    <a:pt x="347" y="1622"/>
                  </a:lnTo>
                  <a:lnTo>
                    <a:pt x="303" y="1722"/>
                  </a:lnTo>
                  <a:lnTo>
                    <a:pt x="263" y="1820"/>
                  </a:lnTo>
                  <a:lnTo>
                    <a:pt x="245" y="1851"/>
                  </a:lnTo>
                  <a:lnTo>
                    <a:pt x="222" y="1877"/>
                  </a:lnTo>
                  <a:lnTo>
                    <a:pt x="192" y="1895"/>
                  </a:lnTo>
                  <a:lnTo>
                    <a:pt x="158" y="1905"/>
                  </a:lnTo>
                  <a:lnTo>
                    <a:pt x="122" y="1905"/>
                  </a:lnTo>
                  <a:lnTo>
                    <a:pt x="88" y="1897"/>
                  </a:lnTo>
                  <a:lnTo>
                    <a:pt x="54" y="1879"/>
                  </a:lnTo>
                  <a:lnTo>
                    <a:pt x="30" y="1855"/>
                  </a:lnTo>
                  <a:lnTo>
                    <a:pt x="12" y="1826"/>
                  </a:lnTo>
                  <a:lnTo>
                    <a:pt x="2" y="1792"/>
                  </a:lnTo>
                  <a:lnTo>
                    <a:pt x="0" y="1758"/>
                  </a:lnTo>
                  <a:lnTo>
                    <a:pt x="8" y="1722"/>
                  </a:lnTo>
                  <a:lnTo>
                    <a:pt x="46" y="1626"/>
                  </a:lnTo>
                  <a:lnTo>
                    <a:pt x="88" y="1531"/>
                  </a:lnTo>
                  <a:lnTo>
                    <a:pt x="132" y="1435"/>
                  </a:lnTo>
                  <a:lnTo>
                    <a:pt x="180" y="1339"/>
                  </a:lnTo>
                  <a:lnTo>
                    <a:pt x="230" y="1243"/>
                  </a:lnTo>
                  <a:lnTo>
                    <a:pt x="279" y="1148"/>
                  </a:lnTo>
                  <a:lnTo>
                    <a:pt x="331" y="1054"/>
                  </a:lnTo>
                  <a:lnTo>
                    <a:pt x="385" y="962"/>
                  </a:lnTo>
                  <a:lnTo>
                    <a:pt x="437" y="873"/>
                  </a:lnTo>
                  <a:lnTo>
                    <a:pt x="491" y="785"/>
                  </a:lnTo>
                  <a:lnTo>
                    <a:pt x="543" y="699"/>
                  </a:lnTo>
                  <a:lnTo>
                    <a:pt x="595" y="618"/>
                  </a:lnTo>
                  <a:lnTo>
                    <a:pt x="644" y="542"/>
                  </a:lnTo>
                  <a:lnTo>
                    <a:pt x="692" y="468"/>
                  </a:lnTo>
                  <a:lnTo>
                    <a:pt x="740" y="398"/>
                  </a:lnTo>
                  <a:lnTo>
                    <a:pt x="782" y="335"/>
                  </a:lnTo>
                  <a:lnTo>
                    <a:pt x="824" y="277"/>
                  </a:lnTo>
                  <a:lnTo>
                    <a:pt x="860" y="223"/>
                  </a:lnTo>
                  <a:lnTo>
                    <a:pt x="894" y="177"/>
                  </a:lnTo>
                  <a:lnTo>
                    <a:pt x="922" y="137"/>
                  </a:lnTo>
                  <a:lnTo>
                    <a:pt x="946" y="105"/>
                  </a:lnTo>
                  <a:lnTo>
                    <a:pt x="963" y="79"/>
                  </a:lnTo>
                  <a:lnTo>
                    <a:pt x="977" y="63"/>
                  </a:lnTo>
                  <a:lnTo>
                    <a:pt x="983" y="53"/>
                  </a:lnTo>
                  <a:lnTo>
                    <a:pt x="1005" y="32"/>
                  </a:lnTo>
                  <a:lnTo>
                    <a:pt x="1031" y="14"/>
                  </a:lnTo>
                  <a:lnTo>
                    <a:pt x="1061" y="4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17">
              <a:extLst>
                <a:ext uri="{FF2B5EF4-FFF2-40B4-BE49-F238E27FC236}">
                  <a16:creationId xmlns:a16="http://schemas.microsoft.com/office/drawing/2014/main" xmlns="" id="{E8294A3C-3E48-4F4B-8DB7-D3D032D1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1" y="1373188"/>
              <a:ext cx="1954213" cy="217488"/>
            </a:xfrm>
            <a:custGeom>
              <a:avLst/>
              <a:gdLst>
                <a:gd name="T0" fmla="*/ 137 w 2461"/>
                <a:gd name="T1" fmla="*/ 0 h 274"/>
                <a:gd name="T2" fmla="*/ 2323 w 2461"/>
                <a:gd name="T3" fmla="*/ 0 h 274"/>
                <a:gd name="T4" fmla="*/ 2359 w 2461"/>
                <a:gd name="T5" fmla="*/ 4 h 274"/>
                <a:gd name="T6" fmla="*/ 2393 w 2461"/>
                <a:gd name="T7" fmla="*/ 18 h 274"/>
                <a:gd name="T8" fmla="*/ 2419 w 2461"/>
                <a:gd name="T9" fmla="*/ 40 h 274"/>
                <a:gd name="T10" fmla="*/ 2441 w 2461"/>
                <a:gd name="T11" fmla="*/ 68 h 274"/>
                <a:gd name="T12" fmla="*/ 2455 w 2461"/>
                <a:gd name="T13" fmla="*/ 100 h 274"/>
                <a:gd name="T14" fmla="*/ 2461 w 2461"/>
                <a:gd name="T15" fmla="*/ 136 h 274"/>
                <a:gd name="T16" fmla="*/ 2455 w 2461"/>
                <a:gd name="T17" fmla="*/ 172 h 274"/>
                <a:gd name="T18" fmla="*/ 2441 w 2461"/>
                <a:gd name="T19" fmla="*/ 206 h 274"/>
                <a:gd name="T20" fmla="*/ 2419 w 2461"/>
                <a:gd name="T21" fmla="*/ 234 h 274"/>
                <a:gd name="T22" fmla="*/ 2393 w 2461"/>
                <a:gd name="T23" fmla="*/ 254 h 274"/>
                <a:gd name="T24" fmla="*/ 2359 w 2461"/>
                <a:gd name="T25" fmla="*/ 268 h 274"/>
                <a:gd name="T26" fmla="*/ 2323 w 2461"/>
                <a:gd name="T27" fmla="*/ 274 h 274"/>
                <a:gd name="T28" fmla="*/ 137 w 2461"/>
                <a:gd name="T29" fmla="*/ 274 h 274"/>
                <a:gd name="T30" fmla="*/ 101 w 2461"/>
                <a:gd name="T31" fmla="*/ 268 h 274"/>
                <a:gd name="T32" fmla="*/ 67 w 2461"/>
                <a:gd name="T33" fmla="*/ 254 h 274"/>
                <a:gd name="T34" fmla="*/ 39 w 2461"/>
                <a:gd name="T35" fmla="*/ 234 h 274"/>
                <a:gd name="T36" fmla="*/ 19 w 2461"/>
                <a:gd name="T37" fmla="*/ 206 h 274"/>
                <a:gd name="T38" fmla="*/ 5 w 2461"/>
                <a:gd name="T39" fmla="*/ 172 h 274"/>
                <a:gd name="T40" fmla="*/ 0 w 2461"/>
                <a:gd name="T41" fmla="*/ 136 h 274"/>
                <a:gd name="T42" fmla="*/ 5 w 2461"/>
                <a:gd name="T43" fmla="*/ 100 h 274"/>
                <a:gd name="T44" fmla="*/ 19 w 2461"/>
                <a:gd name="T45" fmla="*/ 68 h 274"/>
                <a:gd name="T46" fmla="*/ 39 w 2461"/>
                <a:gd name="T47" fmla="*/ 40 h 274"/>
                <a:gd name="T48" fmla="*/ 67 w 2461"/>
                <a:gd name="T49" fmla="*/ 18 h 274"/>
                <a:gd name="T50" fmla="*/ 101 w 2461"/>
                <a:gd name="T51" fmla="*/ 4 h 274"/>
                <a:gd name="T52" fmla="*/ 137 w 2461"/>
                <a:gd name="T5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1" h="274">
                  <a:moveTo>
                    <a:pt x="137" y="0"/>
                  </a:moveTo>
                  <a:lnTo>
                    <a:pt x="2323" y="0"/>
                  </a:lnTo>
                  <a:lnTo>
                    <a:pt x="2359" y="4"/>
                  </a:lnTo>
                  <a:lnTo>
                    <a:pt x="2393" y="18"/>
                  </a:lnTo>
                  <a:lnTo>
                    <a:pt x="2419" y="40"/>
                  </a:lnTo>
                  <a:lnTo>
                    <a:pt x="2441" y="68"/>
                  </a:lnTo>
                  <a:lnTo>
                    <a:pt x="2455" y="100"/>
                  </a:lnTo>
                  <a:lnTo>
                    <a:pt x="2461" y="136"/>
                  </a:lnTo>
                  <a:lnTo>
                    <a:pt x="2455" y="172"/>
                  </a:lnTo>
                  <a:lnTo>
                    <a:pt x="2441" y="206"/>
                  </a:lnTo>
                  <a:lnTo>
                    <a:pt x="2419" y="234"/>
                  </a:lnTo>
                  <a:lnTo>
                    <a:pt x="2393" y="254"/>
                  </a:lnTo>
                  <a:lnTo>
                    <a:pt x="2359" y="268"/>
                  </a:lnTo>
                  <a:lnTo>
                    <a:pt x="2323" y="274"/>
                  </a:lnTo>
                  <a:lnTo>
                    <a:pt x="137" y="274"/>
                  </a:lnTo>
                  <a:lnTo>
                    <a:pt x="101" y="268"/>
                  </a:lnTo>
                  <a:lnTo>
                    <a:pt x="67" y="254"/>
                  </a:lnTo>
                  <a:lnTo>
                    <a:pt x="39" y="234"/>
                  </a:lnTo>
                  <a:lnTo>
                    <a:pt x="19" y="206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18">
              <a:extLst>
                <a:ext uri="{FF2B5EF4-FFF2-40B4-BE49-F238E27FC236}">
                  <a16:creationId xmlns:a16="http://schemas.microsoft.com/office/drawing/2014/main" xmlns="" id="{16B6AB21-16D0-9D48-ABCE-8DA5D7B5E1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3363" y="71438"/>
              <a:ext cx="2820988" cy="1085850"/>
            </a:xfrm>
            <a:custGeom>
              <a:avLst/>
              <a:gdLst>
                <a:gd name="T0" fmla="*/ 1777 w 3554"/>
                <a:gd name="T1" fmla="*/ 331 h 1367"/>
                <a:gd name="T2" fmla="*/ 1326 w 3554"/>
                <a:gd name="T3" fmla="*/ 779 h 1367"/>
                <a:gd name="T4" fmla="*/ 1300 w 3554"/>
                <a:gd name="T5" fmla="*/ 801 h 1367"/>
                <a:gd name="T6" fmla="*/ 1269 w 3554"/>
                <a:gd name="T7" fmla="*/ 815 h 1367"/>
                <a:gd name="T8" fmla="*/ 1235 w 3554"/>
                <a:gd name="T9" fmla="*/ 821 h 1367"/>
                <a:gd name="T10" fmla="*/ 1203 w 3554"/>
                <a:gd name="T11" fmla="*/ 817 h 1367"/>
                <a:gd name="T12" fmla="*/ 1169 w 3554"/>
                <a:gd name="T13" fmla="*/ 805 h 1367"/>
                <a:gd name="T14" fmla="*/ 443 w 3554"/>
                <a:gd name="T15" fmla="*/ 442 h 1367"/>
                <a:gd name="T16" fmla="*/ 768 w 3554"/>
                <a:gd name="T17" fmla="*/ 1094 h 1367"/>
                <a:gd name="T18" fmla="*/ 2786 w 3554"/>
                <a:gd name="T19" fmla="*/ 1094 h 1367"/>
                <a:gd name="T20" fmla="*/ 3111 w 3554"/>
                <a:gd name="T21" fmla="*/ 442 h 1367"/>
                <a:gd name="T22" fmla="*/ 2385 w 3554"/>
                <a:gd name="T23" fmla="*/ 805 h 1367"/>
                <a:gd name="T24" fmla="*/ 2352 w 3554"/>
                <a:gd name="T25" fmla="*/ 817 h 1367"/>
                <a:gd name="T26" fmla="*/ 2320 w 3554"/>
                <a:gd name="T27" fmla="*/ 821 h 1367"/>
                <a:gd name="T28" fmla="*/ 2286 w 3554"/>
                <a:gd name="T29" fmla="*/ 815 h 1367"/>
                <a:gd name="T30" fmla="*/ 2254 w 3554"/>
                <a:gd name="T31" fmla="*/ 801 h 1367"/>
                <a:gd name="T32" fmla="*/ 2228 w 3554"/>
                <a:gd name="T33" fmla="*/ 779 h 1367"/>
                <a:gd name="T34" fmla="*/ 1777 w 3554"/>
                <a:gd name="T35" fmla="*/ 331 h 1367"/>
                <a:gd name="T36" fmla="*/ 132 w 3554"/>
                <a:gd name="T37" fmla="*/ 0 h 1367"/>
                <a:gd name="T38" fmla="*/ 166 w 3554"/>
                <a:gd name="T39" fmla="*/ 4 h 1367"/>
                <a:gd name="T40" fmla="*/ 197 w 3554"/>
                <a:gd name="T41" fmla="*/ 16 h 1367"/>
                <a:gd name="T42" fmla="*/ 1203 w 3554"/>
                <a:gd name="T43" fmla="*/ 518 h 1367"/>
                <a:gd name="T44" fmla="*/ 1681 w 3554"/>
                <a:gd name="T45" fmla="*/ 42 h 1367"/>
                <a:gd name="T46" fmla="*/ 1709 w 3554"/>
                <a:gd name="T47" fmla="*/ 18 h 1367"/>
                <a:gd name="T48" fmla="*/ 1743 w 3554"/>
                <a:gd name="T49" fmla="*/ 6 h 1367"/>
                <a:gd name="T50" fmla="*/ 1777 w 3554"/>
                <a:gd name="T51" fmla="*/ 2 h 1367"/>
                <a:gd name="T52" fmla="*/ 1811 w 3554"/>
                <a:gd name="T53" fmla="*/ 6 h 1367"/>
                <a:gd name="T54" fmla="*/ 1845 w 3554"/>
                <a:gd name="T55" fmla="*/ 18 h 1367"/>
                <a:gd name="T56" fmla="*/ 1873 w 3554"/>
                <a:gd name="T57" fmla="*/ 42 h 1367"/>
                <a:gd name="T58" fmla="*/ 2352 w 3554"/>
                <a:gd name="T59" fmla="*/ 518 h 1367"/>
                <a:gd name="T60" fmla="*/ 3357 w 3554"/>
                <a:gd name="T61" fmla="*/ 16 h 1367"/>
                <a:gd name="T62" fmla="*/ 3389 w 3554"/>
                <a:gd name="T63" fmla="*/ 4 h 1367"/>
                <a:gd name="T64" fmla="*/ 3423 w 3554"/>
                <a:gd name="T65" fmla="*/ 2 h 1367"/>
                <a:gd name="T66" fmla="*/ 3455 w 3554"/>
                <a:gd name="T67" fmla="*/ 6 h 1367"/>
                <a:gd name="T68" fmla="*/ 3486 w 3554"/>
                <a:gd name="T69" fmla="*/ 20 h 1367"/>
                <a:gd name="T70" fmla="*/ 3514 w 3554"/>
                <a:gd name="T71" fmla="*/ 42 h 1367"/>
                <a:gd name="T72" fmla="*/ 3534 w 3554"/>
                <a:gd name="T73" fmla="*/ 68 h 1367"/>
                <a:gd name="T74" fmla="*/ 3548 w 3554"/>
                <a:gd name="T75" fmla="*/ 100 h 1367"/>
                <a:gd name="T76" fmla="*/ 3554 w 3554"/>
                <a:gd name="T77" fmla="*/ 132 h 1367"/>
                <a:gd name="T78" fmla="*/ 3550 w 3554"/>
                <a:gd name="T79" fmla="*/ 165 h 1367"/>
                <a:gd name="T80" fmla="*/ 3538 w 3554"/>
                <a:gd name="T81" fmla="*/ 199 h 1367"/>
                <a:gd name="T82" fmla="*/ 2992 w 3554"/>
                <a:gd name="T83" fmla="*/ 1292 h 1367"/>
                <a:gd name="T84" fmla="*/ 2972 w 3554"/>
                <a:gd name="T85" fmla="*/ 1322 h 1367"/>
                <a:gd name="T86" fmla="*/ 2942 w 3554"/>
                <a:gd name="T87" fmla="*/ 1345 h 1367"/>
                <a:gd name="T88" fmla="*/ 2908 w 3554"/>
                <a:gd name="T89" fmla="*/ 1361 h 1367"/>
                <a:gd name="T90" fmla="*/ 2870 w 3554"/>
                <a:gd name="T91" fmla="*/ 1367 h 1367"/>
                <a:gd name="T92" fmla="*/ 684 w 3554"/>
                <a:gd name="T93" fmla="*/ 1367 h 1367"/>
                <a:gd name="T94" fmla="*/ 646 w 3554"/>
                <a:gd name="T95" fmla="*/ 1361 h 1367"/>
                <a:gd name="T96" fmla="*/ 612 w 3554"/>
                <a:gd name="T97" fmla="*/ 1345 h 1367"/>
                <a:gd name="T98" fmla="*/ 582 w 3554"/>
                <a:gd name="T99" fmla="*/ 1324 h 1367"/>
                <a:gd name="T100" fmla="*/ 562 w 3554"/>
                <a:gd name="T101" fmla="*/ 1292 h 1367"/>
                <a:gd name="T102" fmla="*/ 14 w 3554"/>
                <a:gd name="T103" fmla="*/ 199 h 1367"/>
                <a:gd name="T104" fmla="*/ 4 w 3554"/>
                <a:gd name="T105" fmla="*/ 165 h 1367"/>
                <a:gd name="T106" fmla="*/ 0 w 3554"/>
                <a:gd name="T107" fmla="*/ 132 h 1367"/>
                <a:gd name="T108" fmla="*/ 6 w 3554"/>
                <a:gd name="T109" fmla="*/ 100 h 1367"/>
                <a:gd name="T110" fmla="*/ 20 w 3554"/>
                <a:gd name="T111" fmla="*/ 68 h 1367"/>
                <a:gd name="T112" fmla="*/ 40 w 3554"/>
                <a:gd name="T113" fmla="*/ 42 h 1367"/>
                <a:gd name="T114" fmla="*/ 68 w 3554"/>
                <a:gd name="T115" fmla="*/ 20 h 1367"/>
                <a:gd name="T116" fmla="*/ 100 w 3554"/>
                <a:gd name="T117" fmla="*/ 6 h 1367"/>
                <a:gd name="T118" fmla="*/ 132 w 3554"/>
                <a:gd name="T11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4" h="1367">
                  <a:moveTo>
                    <a:pt x="1777" y="331"/>
                  </a:moveTo>
                  <a:lnTo>
                    <a:pt x="1326" y="779"/>
                  </a:lnTo>
                  <a:lnTo>
                    <a:pt x="1300" y="801"/>
                  </a:lnTo>
                  <a:lnTo>
                    <a:pt x="1269" y="815"/>
                  </a:lnTo>
                  <a:lnTo>
                    <a:pt x="1235" y="821"/>
                  </a:lnTo>
                  <a:lnTo>
                    <a:pt x="1203" y="817"/>
                  </a:lnTo>
                  <a:lnTo>
                    <a:pt x="1169" y="805"/>
                  </a:lnTo>
                  <a:lnTo>
                    <a:pt x="443" y="442"/>
                  </a:lnTo>
                  <a:lnTo>
                    <a:pt x="768" y="1094"/>
                  </a:lnTo>
                  <a:lnTo>
                    <a:pt x="2786" y="1094"/>
                  </a:lnTo>
                  <a:lnTo>
                    <a:pt x="3111" y="442"/>
                  </a:lnTo>
                  <a:lnTo>
                    <a:pt x="2385" y="805"/>
                  </a:lnTo>
                  <a:lnTo>
                    <a:pt x="2352" y="817"/>
                  </a:lnTo>
                  <a:lnTo>
                    <a:pt x="2320" y="821"/>
                  </a:lnTo>
                  <a:lnTo>
                    <a:pt x="2286" y="815"/>
                  </a:lnTo>
                  <a:lnTo>
                    <a:pt x="2254" y="801"/>
                  </a:lnTo>
                  <a:lnTo>
                    <a:pt x="2228" y="779"/>
                  </a:lnTo>
                  <a:lnTo>
                    <a:pt x="1777" y="331"/>
                  </a:lnTo>
                  <a:close/>
                  <a:moveTo>
                    <a:pt x="132" y="0"/>
                  </a:moveTo>
                  <a:lnTo>
                    <a:pt x="166" y="4"/>
                  </a:lnTo>
                  <a:lnTo>
                    <a:pt x="197" y="16"/>
                  </a:lnTo>
                  <a:lnTo>
                    <a:pt x="1203" y="518"/>
                  </a:lnTo>
                  <a:lnTo>
                    <a:pt x="1681" y="42"/>
                  </a:lnTo>
                  <a:lnTo>
                    <a:pt x="1709" y="18"/>
                  </a:lnTo>
                  <a:lnTo>
                    <a:pt x="1743" y="6"/>
                  </a:lnTo>
                  <a:lnTo>
                    <a:pt x="1777" y="2"/>
                  </a:lnTo>
                  <a:lnTo>
                    <a:pt x="1811" y="6"/>
                  </a:lnTo>
                  <a:lnTo>
                    <a:pt x="1845" y="18"/>
                  </a:lnTo>
                  <a:lnTo>
                    <a:pt x="1873" y="42"/>
                  </a:lnTo>
                  <a:lnTo>
                    <a:pt x="2352" y="518"/>
                  </a:lnTo>
                  <a:lnTo>
                    <a:pt x="3357" y="16"/>
                  </a:lnTo>
                  <a:lnTo>
                    <a:pt x="3389" y="4"/>
                  </a:lnTo>
                  <a:lnTo>
                    <a:pt x="3423" y="2"/>
                  </a:lnTo>
                  <a:lnTo>
                    <a:pt x="3455" y="6"/>
                  </a:lnTo>
                  <a:lnTo>
                    <a:pt x="3486" y="20"/>
                  </a:lnTo>
                  <a:lnTo>
                    <a:pt x="3514" y="42"/>
                  </a:lnTo>
                  <a:lnTo>
                    <a:pt x="3534" y="68"/>
                  </a:lnTo>
                  <a:lnTo>
                    <a:pt x="3548" y="100"/>
                  </a:lnTo>
                  <a:lnTo>
                    <a:pt x="3554" y="132"/>
                  </a:lnTo>
                  <a:lnTo>
                    <a:pt x="3550" y="165"/>
                  </a:lnTo>
                  <a:lnTo>
                    <a:pt x="3538" y="199"/>
                  </a:lnTo>
                  <a:lnTo>
                    <a:pt x="2992" y="1292"/>
                  </a:lnTo>
                  <a:lnTo>
                    <a:pt x="2972" y="1322"/>
                  </a:lnTo>
                  <a:lnTo>
                    <a:pt x="2942" y="1345"/>
                  </a:lnTo>
                  <a:lnTo>
                    <a:pt x="2908" y="1361"/>
                  </a:lnTo>
                  <a:lnTo>
                    <a:pt x="2870" y="1367"/>
                  </a:lnTo>
                  <a:lnTo>
                    <a:pt x="684" y="1367"/>
                  </a:lnTo>
                  <a:lnTo>
                    <a:pt x="646" y="1361"/>
                  </a:lnTo>
                  <a:lnTo>
                    <a:pt x="612" y="1345"/>
                  </a:lnTo>
                  <a:lnTo>
                    <a:pt x="582" y="1324"/>
                  </a:lnTo>
                  <a:lnTo>
                    <a:pt x="562" y="1292"/>
                  </a:lnTo>
                  <a:lnTo>
                    <a:pt x="14" y="199"/>
                  </a:lnTo>
                  <a:lnTo>
                    <a:pt x="4" y="165"/>
                  </a:lnTo>
                  <a:lnTo>
                    <a:pt x="0" y="132"/>
                  </a:lnTo>
                  <a:lnTo>
                    <a:pt x="6" y="100"/>
                  </a:lnTo>
                  <a:lnTo>
                    <a:pt x="20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100" y="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219">
              <a:extLst>
                <a:ext uri="{FF2B5EF4-FFF2-40B4-BE49-F238E27FC236}">
                  <a16:creationId xmlns:a16="http://schemas.microsoft.com/office/drawing/2014/main" xmlns="" id="{5B1D3BC7-12FD-CE4A-BBAD-9747B244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6" y="2457451"/>
              <a:ext cx="1085850" cy="1409700"/>
            </a:xfrm>
            <a:custGeom>
              <a:avLst/>
              <a:gdLst>
                <a:gd name="T0" fmla="*/ 774 w 1368"/>
                <a:gd name="T1" fmla="*/ 4 h 1776"/>
                <a:gd name="T2" fmla="*/ 941 w 1368"/>
                <a:gd name="T3" fmla="*/ 38 h 1776"/>
                <a:gd name="T4" fmla="*/ 1089 w 1368"/>
                <a:gd name="T5" fmla="*/ 104 h 1776"/>
                <a:gd name="T6" fmla="*/ 1211 w 1368"/>
                <a:gd name="T7" fmla="*/ 193 h 1776"/>
                <a:gd name="T8" fmla="*/ 1300 w 1368"/>
                <a:gd name="T9" fmla="*/ 307 h 1776"/>
                <a:gd name="T10" fmla="*/ 1354 w 1368"/>
                <a:gd name="T11" fmla="*/ 436 h 1776"/>
                <a:gd name="T12" fmla="*/ 1364 w 1368"/>
                <a:gd name="T13" fmla="*/ 544 h 1776"/>
                <a:gd name="T14" fmla="*/ 1334 w 1368"/>
                <a:gd name="T15" fmla="*/ 608 h 1776"/>
                <a:gd name="T16" fmla="*/ 1279 w 1368"/>
                <a:gd name="T17" fmla="*/ 648 h 1776"/>
                <a:gd name="T18" fmla="*/ 1207 w 1368"/>
                <a:gd name="T19" fmla="*/ 656 h 1776"/>
                <a:gd name="T20" fmla="*/ 1143 w 1368"/>
                <a:gd name="T21" fmla="*/ 626 h 1776"/>
                <a:gd name="T22" fmla="*/ 1103 w 1368"/>
                <a:gd name="T23" fmla="*/ 568 h 1776"/>
                <a:gd name="T24" fmla="*/ 1085 w 1368"/>
                <a:gd name="T25" fmla="*/ 484 h 1776"/>
                <a:gd name="T26" fmla="*/ 1031 w 1368"/>
                <a:gd name="T27" fmla="*/ 401 h 1776"/>
                <a:gd name="T28" fmla="*/ 939 w 1368"/>
                <a:gd name="T29" fmla="*/ 333 h 1776"/>
                <a:gd name="T30" fmla="*/ 822 w 1368"/>
                <a:gd name="T31" fmla="*/ 289 h 1776"/>
                <a:gd name="T32" fmla="*/ 684 w 1368"/>
                <a:gd name="T33" fmla="*/ 273 h 1776"/>
                <a:gd name="T34" fmla="*/ 543 w 1368"/>
                <a:gd name="T35" fmla="*/ 291 h 1776"/>
                <a:gd name="T36" fmla="*/ 423 w 1368"/>
                <a:gd name="T37" fmla="*/ 339 h 1776"/>
                <a:gd name="T38" fmla="*/ 331 w 1368"/>
                <a:gd name="T39" fmla="*/ 409 h 1776"/>
                <a:gd name="T40" fmla="*/ 281 w 1368"/>
                <a:gd name="T41" fmla="*/ 498 h 1776"/>
                <a:gd name="T42" fmla="*/ 279 w 1368"/>
                <a:gd name="T43" fmla="*/ 588 h 1776"/>
                <a:gd name="T44" fmla="*/ 319 w 1368"/>
                <a:gd name="T45" fmla="*/ 664 h 1776"/>
                <a:gd name="T46" fmla="*/ 397 w 1368"/>
                <a:gd name="T47" fmla="*/ 725 h 1776"/>
                <a:gd name="T48" fmla="*/ 519 w 1368"/>
                <a:gd name="T49" fmla="*/ 777 h 1776"/>
                <a:gd name="T50" fmla="*/ 682 w 1368"/>
                <a:gd name="T51" fmla="*/ 817 h 1776"/>
                <a:gd name="T52" fmla="*/ 818 w 1368"/>
                <a:gd name="T53" fmla="*/ 845 h 1776"/>
                <a:gd name="T54" fmla="*/ 1001 w 1368"/>
                <a:gd name="T55" fmla="*/ 903 h 1776"/>
                <a:gd name="T56" fmla="*/ 1147 w 1368"/>
                <a:gd name="T57" fmla="*/ 977 h 1776"/>
                <a:gd name="T58" fmla="*/ 1257 w 1368"/>
                <a:gd name="T59" fmla="*/ 1066 h 1776"/>
                <a:gd name="T60" fmla="*/ 1328 w 1368"/>
                <a:gd name="T61" fmla="*/ 1174 h 1776"/>
                <a:gd name="T62" fmla="*/ 1362 w 1368"/>
                <a:gd name="T63" fmla="*/ 1298 h 1776"/>
                <a:gd name="T64" fmla="*/ 1362 w 1368"/>
                <a:gd name="T65" fmla="*/ 1435 h 1776"/>
                <a:gd name="T66" fmla="*/ 1318 w 1368"/>
                <a:gd name="T67" fmla="*/ 1569 h 1776"/>
                <a:gd name="T68" fmla="*/ 1235 w 1368"/>
                <a:gd name="T69" fmla="*/ 1690 h 1776"/>
                <a:gd name="T70" fmla="*/ 1151 w 1368"/>
                <a:gd name="T71" fmla="*/ 1762 h 1776"/>
                <a:gd name="T72" fmla="*/ 1091 w 1368"/>
                <a:gd name="T73" fmla="*/ 1776 h 1776"/>
                <a:gd name="T74" fmla="*/ 1035 w 1368"/>
                <a:gd name="T75" fmla="*/ 1762 h 1776"/>
                <a:gd name="T76" fmla="*/ 985 w 1368"/>
                <a:gd name="T77" fmla="*/ 1726 h 1776"/>
                <a:gd name="T78" fmla="*/ 955 w 1368"/>
                <a:gd name="T79" fmla="*/ 1662 h 1776"/>
                <a:gd name="T80" fmla="*/ 963 w 1368"/>
                <a:gd name="T81" fmla="*/ 1593 h 1776"/>
                <a:gd name="T82" fmla="*/ 1003 w 1368"/>
                <a:gd name="T83" fmla="*/ 1535 h 1776"/>
                <a:gd name="T84" fmla="*/ 1045 w 1368"/>
                <a:gd name="T85" fmla="*/ 1491 h 1776"/>
                <a:gd name="T86" fmla="*/ 1079 w 1368"/>
                <a:gd name="T87" fmla="*/ 1435 h 1776"/>
                <a:gd name="T88" fmla="*/ 1093 w 1368"/>
                <a:gd name="T89" fmla="*/ 1365 h 1776"/>
                <a:gd name="T90" fmla="*/ 1075 w 1368"/>
                <a:gd name="T91" fmla="*/ 1284 h 1776"/>
                <a:gd name="T92" fmla="*/ 1015 w 1368"/>
                <a:gd name="T93" fmla="*/ 1214 h 1776"/>
                <a:gd name="T94" fmla="*/ 916 w 1368"/>
                <a:gd name="T95" fmla="*/ 1158 h 1776"/>
                <a:gd name="T96" fmla="*/ 774 w 1368"/>
                <a:gd name="T97" fmla="*/ 1114 h 1776"/>
                <a:gd name="T98" fmla="*/ 656 w 1368"/>
                <a:gd name="T99" fmla="*/ 1090 h 1776"/>
                <a:gd name="T100" fmla="*/ 455 w 1368"/>
                <a:gd name="T101" fmla="*/ 1040 h 1776"/>
                <a:gd name="T102" fmla="*/ 289 w 1368"/>
                <a:gd name="T103" fmla="*/ 975 h 1776"/>
                <a:gd name="T104" fmla="*/ 162 w 1368"/>
                <a:gd name="T105" fmla="*/ 893 h 1776"/>
                <a:gd name="T106" fmla="*/ 72 w 1368"/>
                <a:gd name="T107" fmla="*/ 793 h 1776"/>
                <a:gd name="T108" fmla="*/ 18 w 1368"/>
                <a:gd name="T109" fmla="*/ 678 h 1776"/>
                <a:gd name="T110" fmla="*/ 0 w 1368"/>
                <a:gd name="T111" fmla="*/ 546 h 1776"/>
                <a:gd name="T112" fmla="*/ 26 w 1368"/>
                <a:gd name="T113" fmla="*/ 401 h 1776"/>
                <a:gd name="T114" fmla="*/ 94 w 1368"/>
                <a:gd name="T115" fmla="*/ 271 h 1776"/>
                <a:gd name="T116" fmla="*/ 201 w 1368"/>
                <a:gd name="T117" fmla="*/ 159 h 1776"/>
                <a:gd name="T118" fmla="*/ 339 w 1368"/>
                <a:gd name="T119" fmla="*/ 74 h 1776"/>
                <a:gd name="T120" fmla="*/ 503 w 1368"/>
                <a:gd name="T121" fmla="*/ 20 h 1776"/>
                <a:gd name="T122" fmla="*/ 684 w 1368"/>
                <a:gd name="T12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8" h="1776">
                  <a:moveTo>
                    <a:pt x="684" y="0"/>
                  </a:moveTo>
                  <a:lnTo>
                    <a:pt x="774" y="4"/>
                  </a:lnTo>
                  <a:lnTo>
                    <a:pt x="860" y="18"/>
                  </a:lnTo>
                  <a:lnTo>
                    <a:pt x="941" y="38"/>
                  </a:lnTo>
                  <a:lnTo>
                    <a:pt x="1017" y="68"/>
                  </a:lnTo>
                  <a:lnTo>
                    <a:pt x="1089" y="104"/>
                  </a:lnTo>
                  <a:lnTo>
                    <a:pt x="1153" y="145"/>
                  </a:lnTo>
                  <a:lnTo>
                    <a:pt x="1211" y="193"/>
                  </a:lnTo>
                  <a:lnTo>
                    <a:pt x="1261" y="247"/>
                  </a:lnTo>
                  <a:lnTo>
                    <a:pt x="1300" y="307"/>
                  </a:lnTo>
                  <a:lnTo>
                    <a:pt x="1332" y="371"/>
                  </a:lnTo>
                  <a:lnTo>
                    <a:pt x="1354" y="436"/>
                  </a:lnTo>
                  <a:lnTo>
                    <a:pt x="1366" y="508"/>
                  </a:lnTo>
                  <a:lnTo>
                    <a:pt x="1364" y="544"/>
                  </a:lnTo>
                  <a:lnTo>
                    <a:pt x="1354" y="578"/>
                  </a:lnTo>
                  <a:lnTo>
                    <a:pt x="1334" y="608"/>
                  </a:lnTo>
                  <a:lnTo>
                    <a:pt x="1308" y="632"/>
                  </a:lnTo>
                  <a:lnTo>
                    <a:pt x="1279" y="648"/>
                  </a:lnTo>
                  <a:lnTo>
                    <a:pt x="1243" y="656"/>
                  </a:lnTo>
                  <a:lnTo>
                    <a:pt x="1207" y="656"/>
                  </a:lnTo>
                  <a:lnTo>
                    <a:pt x="1173" y="644"/>
                  </a:lnTo>
                  <a:lnTo>
                    <a:pt x="1143" y="626"/>
                  </a:lnTo>
                  <a:lnTo>
                    <a:pt x="1119" y="598"/>
                  </a:lnTo>
                  <a:lnTo>
                    <a:pt x="1103" y="568"/>
                  </a:lnTo>
                  <a:lnTo>
                    <a:pt x="1095" y="532"/>
                  </a:lnTo>
                  <a:lnTo>
                    <a:pt x="1085" y="484"/>
                  </a:lnTo>
                  <a:lnTo>
                    <a:pt x="1063" y="440"/>
                  </a:lnTo>
                  <a:lnTo>
                    <a:pt x="1031" y="401"/>
                  </a:lnTo>
                  <a:lnTo>
                    <a:pt x="989" y="365"/>
                  </a:lnTo>
                  <a:lnTo>
                    <a:pt x="939" y="333"/>
                  </a:lnTo>
                  <a:lnTo>
                    <a:pt x="884" y="309"/>
                  </a:lnTo>
                  <a:lnTo>
                    <a:pt x="822" y="289"/>
                  </a:lnTo>
                  <a:lnTo>
                    <a:pt x="754" y="277"/>
                  </a:lnTo>
                  <a:lnTo>
                    <a:pt x="684" y="273"/>
                  </a:lnTo>
                  <a:lnTo>
                    <a:pt x="612" y="277"/>
                  </a:lnTo>
                  <a:lnTo>
                    <a:pt x="543" y="291"/>
                  </a:lnTo>
                  <a:lnTo>
                    <a:pt x="479" y="311"/>
                  </a:lnTo>
                  <a:lnTo>
                    <a:pt x="423" y="339"/>
                  </a:lnTo>
                  <a:lnTo>
                    <a:pt x="373" y="371"/>
                  </a:lnTo>
                  <a:lnTo>
                    <a:pt x="331" y="409"/>
                  </a:lnTo>
                  <a:lnTo>
                    <a:pt x="301" y="452"/>
                  </a:lnTo>
                  <a:lnTo>
                    <a:pt x="281" y="498"/>
                  </a:lnTo>
                  <a:lnTo>
                    <a:pt x="275" y="546"/>
                  </a:lnTo>
                  <a:lnTo>
                    <a:pt x="279" y="588"/>
                  </a:lnTo>
                  <a:lnTo>
                    <a:pt x="293" y="628"/>
                  </a:lnTo>
                  <a:lnTo>
                    <a:pt x="319" y="664"/>
                  </a:lnTo>
                  <a:lnTo>
                    <a:pt x="353" y="698"/>
                  </a:lnTo>
                  <a:lnTo>
                    <a:pt x="397" y="725"/>
                  </a:lnTo>
                  <a:lnTo>
                    <a:pt x="453" y="753"/>
                  </a:lnTo>
                  <a:lnTo>
                    <a:pt x="519" y="777"/>
                  </a:lnTo>
                  <a:lnTo>
                    <a:pt x="594" y="797"/>
                  </a:lnTo>
                  <a:lnTo>
                    <a:pt x="682" y="817"/>
                  </a:lnTo>
                  <a:lnTo>
                    <a:pt x="712" y="821"/>
                  </a:lnTo>
                  <a:lnTo>
                    <a:pt x="818" y="845"/>
                  </a:lnTo>
                  <a:lnTo>
                    <a:pt x="916" y="871"/>
                  </a:lnTo>
                  <a:lnTo>
                    <a:pt x="1001" y="903"/>
                  </a:lnTo>
                  <a:lnTo>
                    <a:pt x="1079" y="937"/>
                  </a:lnTo>
                  <a:lnTo>
                    <a:pt x="1147" y="977"/>
                  </a:lnTo>
                  <a:lnTo>
                    <a:pt x="1207" y="1018"/>
                  </a:lnTo>
                  <a:lnTo>
                    <a:pt x="1257" y="1066"/>
                  </a:lnTo>
                  <a:lnTo>
                    <a:pt x="1296" y="1118"/>
                  </a:lnTo>
                  <a:lnTo>
                    <a:pt x="1328" y="1174"/>
                  </a:lnTo>
                  <a:lnTo>
                    <a:pt x="1350" y="1234"/>
                  </a:lnTo>
                  <a:lnTo>
                    <a:pt x="1362" y="1298"/>
                  </a:lnTo>
                  <a:lnTo>
                    <a:pt x="1368" y="1365"/>
                  </a:lnTo>
                  <a:lnTo>
                    <a:pt x="1362" y="1435"/>
                  </a:lnTo>
                  <a:lnTo>
                    <a:pt x="1346" y="1505"/>
                  </a:lnTo>
                  <a:lnTo>
                    <a:pt x="1318" y="1569"/>
                  </a:lnTo>
                  <a:lnTo>
                    <a:pt x="1282" y="1632"/>
                  </a:lnTo>
                  <a:lnTo>
                    <a:pt x="1235" y="1690"/>
                  </a:lnTo>
                  <a:lnTo>
                    <a:pt x="1179" y="1744"/>
                  </a:lnTo>
                  <a:lnTo>
                    <a:pt x="1151" y="1762"/>
                  </a:lnTo>
                  <a:lnTo>
                    <a:pt x="1123" y="1772"/>
                  </a:lnTo>
                  <a:lnTo>
                    <a:pt x="1091" y="1776"/>
                  </a:lnTo>
                  <a:lnTo>
                    <a:pt x="1061" y="1772"/>
                  </a:lnTo>
                  <a:lnTo>
                    <a:pt x="1035" y="1762"/>
                  </a:lnTo>
                  <a:lnTo>
                    <a:pt x="1009" y="1748"/>
                  </a:lnTo>
                  <a:lnTo>
                    <a:pt x="985" y="1726"/>
                  </a:lnTo>
                  <a:lnTo>
                    <a:pt x="967" y="1696"/>
                  </a:lnTo>
                  <a:lnTo>
                    <a:pt x="955" y="1662"/>
                  </a:lnTo>
                  <a:lnTo>
                    <a:pt x="955" y="1626"/>
                  </a:lnTo>
                  <a:lnTo>
                    <a:pt x="963" y="1593"/>
                  </a:lnTo>
                  <a:lnTo>
                    <a:pt x="979" y="1561"/>
                  </a:lnTo>
                  <a:lnTo>
                    <a:pt x="1003" y="1535"/>
                  </a:lnTo>
                  <a:lnTo>
                    <a:pt x="1025" y="1515"/>
                  </a:lnTo>
                  <a:lnTo>
                    <a:pt x="1045" y="1491"/>
                  </a:lnTo>
                  <a:lnTo>
                    <a:pt x="1065" y="1465"/>
                  </a:lnTo>
                  <a:lnTo>
                    <a:pt x="1079" y="1435"/>
                  </a:lnTo>
                  <a:lnTo>
                    <a:pt x="1091" y="1401"/>
                  </a:lnTo>
                  <a:lnTo>
                    <a:pt x="1093" y="1365"/>
                  </a:lnTo>
                  <a:lnTo>
                    <a:pt x="1089" y="1323"/>
                  </a:lnTo>
                  <a:lnTo>
                    <a:pt x="1075" y="1284"/>
                  </a:lnTo>
                  <a:lnTo>
                    <a:pt x="1049" y="1248"/>
                  </a:lnTo>
                  <a:lnTo>
                    <a:pt x="1015" y="1214"/>
                  </a:lnTo>
                  <a:lnTo>
                    <a:pt x="971" y="1186"/>
                  </a:lnTo>
                  <a:lnTo>
                    <a:pt x="916" y="1158"/>
                  </a:lnTo>
                  <a:lnTo>
                    <a:pt x="850" y="1134"/>
                  </a:lnTo>
                  <a:lnTo>
                    <a:pt x="774" y="1114"/>
                  </a:lnTo>
                  <a:lnTo>
                    <a:pt x="686" y="1094"/>
                  </a:lnTo>
                  <a:lnTo>
                    <a:pt x="656" y="1090"/>
                  </a:lnTo>
                  <a:lnTo>
                    <a:pt x="551" y="1066"/>
                  </a:lnTo>
                  <a:lnTo>
                    <a:pt x="455" y="1040"/>
                  </a:lnTo>
                  <a:lnTo>
                    <a:pt x="367" y="1011"/>
                  </a:lnTo>
                  <a:lnTo>
                    <a:pt x="289" y="975"/>
                  </a:lnTo>
                  <a:lnTo>
                    <a:pt x="221" y="935"/>
                  </a:lnTo>
                  <a:lnTo>
                    <a:pt x="162" y="893"/>
                  </a:lnTo>
                  <a:lnTo>
                    <a:pt x="112" y="845"/>
                  </a:lnTo>
                  <a:lnTo>
                    <a:pt x="72" y="793"/>
                  </a:lnTo>
                  <a:lnTo>
                    <a:pt x="40" y="737"/>
                  </a:lnTo>
                  <a:lnTo>
                    <a:pt x="18" y="678"/>
                  </a:lnTo>
                  <a:lnTo>
                    <a:pt x="6" y="614"/>
                  </a:lnTo>
                  <a:lnTo>
                    <a:pt x="0" y="546"/>
                  </a:lnTo>
                  <a:lnTo>
                    <a:pt x="6" y="472"/>
                  </a:lnTo>
                  <a:lnTo>
                    <a:pt x="26" y="401"/>
                  </a:lnTo>
                  <a:lnTo>
                    <a:pt x="54" y="333"/>
                  </a:lnTo>
                  <a:lnTo>
                    <a:pt x="94" y="271"/>
                  </a:lnTo>
                  <a:lnTo>
                    <a:pt x="144" y="213"/>
                  </a:lnTo>
                  <a:lnTo>
                    <a:pt x="201" y="159"/>
                  </a:lnTo>
                  <a:lnTo>
                    <a:pt x="267" y="114"/>
                  </a:lnTo>
                  <a:lnTo>
                    <a:pt x="339" y="74"/>
                  </a:lnTo>
                  <a:lnTo>
                    <a:pt x="419" y="42"/>
                  </a:lnTo>
                  <a:lnTo>
                    <a:pt x="503" y="20"/>
                  </a:lnTo>
                  <a:lnTo>
                    <a:pt x="592" y="4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220">
              <a:extLst>
                <a:ext uri="{FF2B5EF4-FFF2-40B4-BE49-F238E27FC236}">
                  <a16:creationId xmlns:a16="http://schemas.microsoft.com/office/drawing/2014/main" xmlns="" id="{6BB112CB-D326-B24D-A3EF-377ACCB84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113" y="2239963"/>
              <a:ext cx="215900" cy="1409700"/>
            </a:xfrm>
            <a:custGeom>
              <a:avLst/>
              <a:gdLst>
                <a:gd name="T0" fmla="*/ 137 w 273"/>
                <a:gd name="T1" fmla="*/ 0 h 1776"/>
                <a:gd name="T2" fmla="*/ 173 w 273"/>
                <a:gd name="T3" fmla="*/ 4 h 1776"/>
                <a:gd name="T4" fmla="*/ 205 w 273"/>
                <a:gd name="T5" fmla="*/ 18 h 1776"/>
                <a:gd name="T6" fmla="*/ 233 w 273"/>
                <a:gd name="T7" fmla="*/ 40 h 1776"/>
                <a:gd name="T8" fmla="*/ 255 w 273"/>
                <a:gd name="T9" fmla="*/ 68 h 1776"/>
                <a:gd name="T10" fmla="*/ 269 w 273"/>
                <a:gd name="T11" fmla="*/ 99 h 1776"/>
                <a:gd name="T12" fmla="*/ 273 w 273"/>
                <a:gd name="T13" fmla="*/ 135 h 1776"/>
                <a:gd name="T14" fmla="*/ 273 w 273"/>
                <a:gd name="T15" fmla="*/ 1638 h 1776"/>
                <a:gd name="T16" fmla="*/ 269 w 273"/>
                <a:gd name="T17" fmla="*/ 1674 h 1776"/>
                <a:gd name="T18" fmla="*/ 255 w 273"/>
                <a:gd name="T19" fmla="*/ 1708 h 1776"/>
                <a:gd name="T20" fmla="*/ 233 w 273"/>
                <a:gd name="T21" fmla="*/ 1734 h 1776"/>
                <a:gd name="T22" fmla="*/ 205 w 273"/>
                <a:gd name="T23" fmla="*/ 1756 h 1776"/>
                <a:gd name="T24" fmla="*/ 173 w 273"/>
                <a:gd name="T25" fmla="*/ 1770 h 1776"/>
                <a:gd name="T26" fmla="*/ 137 w 273"/>
                <a:gd name="T27" fmla="*/ 1776 h 1776"/>
                <a:gd name="T28" fmla="*/ 101 w 273"/>
                <a:gd name="T29" fmla="*/ 1770 h 1776"/>
                <a:gd name="T30" fmla="*/ 67 w 273"/>
                <a:gd name="T31" fmla="*/ 1756 h 1776"/>
                <a:gd name="T32" fmla="*/ 39 w 273"/>
                <a:gd name="T33" fmla="*/ 1734 h 1776"/>
                <a:gd name="T34" fmla="*/ 19 w 273"/>
                <a:gd name="T35" fmla="*/ 1708 h 1776"/>
                <a:gd name="T36" fmla="*/ 5 w 273"/>
                <a:gd name="T37" fmla="*/ 1674 h 1776"/>
                <a:gd name="T38" fmla="*/ 0 w 273"/>
                <a:gd name="T39" fmla="*/ 1638 h 1776"/>
                <a:gd name="T40" fmla="*/ 0 w 273"/>
                <a:gd name="T41" fmla="*/ 135 h 1776"/>
                <a:gd name="T42" fmla="*/ 5 w 273"/>
                <a:gd name="T43" fmla="*/ 99 h 1776"/>
                <a:gd name="T44" fmla="*/ 19 w 273"/>
                <a:gd name="T45" fmla="*/ 68 h 1776"/>
                <a:gd name="T46" fmla="*/ 39 w 273"/>
                <a:gd name="T47" fmla="*/ 40 h 1776"/>
                <a:gd name="T48" fmla="*/ 67 w 273"/>
                <a:gd name="T49" fmla="*/ 18 h 1776"/>
                <a:gd name="T50" fmla="*/ 101 w 273"/>
                <a:gd name="T51" fmla="*/ 4 h 1776"/>
                <a:gd name="T52" fmla="*/ 137 w 273"/>
                <a:gd name="T5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3" h="1776">
                  <a:moveTo>
                    <a:pt x="137" y="0"/>
                  </a:moveTo>
                  <a:lnTo>
                    <a:pt x="173" y="4"/>
                  </a:lnTo>
                  <a:lnTo>
                    <a:pt x="205" y="18"/>
                  </a:lnTo>
                  <a:lnTo>
                    <a:pt x="233" y="40"/>
                  </a:lnTo>
                  <a:lnTo>
                    <a:pt x="255" y="68"/>
                  </a:lnTo>
                  <a:lnTo>
                    <a:pt x="269" y="99"/>
                  </a:lnTo>
                  <a:lnTo>
                    <a:pt x="273" y="135"/>
                  </a:lnTo>
                  <a:lnTo>
                    <a:pt x="273" y="1638"/>
                  </a:lnTo>
                  <a:lnTo>
                    <a:pt x="269" y="1674"/>
                  </a:lnTo>
                  <a:lnTo>
                    <a:pt x="255" y="1708"/>
                  </a:lnTo>
                  <a:lnTo>
                    <a:pt x="233" y="1734"/>
                  </a:lnTo>
                  <a:lnTo>
                    <a:pt x="205" y="1756"/>
                  </a:lnTo>
                  <a:lnTo>
                    <a:pt x="173" y="1770"/>
                  </a:lnTo>
                  <a:lnTo>
                    <a:pt x="137" y="1776"/>
                  </a:lnTo>
                  <a:lnTo>
                    <a:pt x="101" y="1770"/>
                  </a:lnTo>
                  <a:lnTo>
                    <a:pt x="67" y="1756"/>
                  </a:lnTo>
                  <a:lnTo>
                    <a:pt x="39" y="1734"/>
                  </a:lnTo>
                  <a:lnTo>
                    <a:pt x="19" y="1708"/>
                  </a:lnTo>
                  <a:lnTo>
                    <a:pt x="5" y="1674"/>
                  </a:lnTo>
                  <a:lnTo>
                    <a:pt x="0" y="1638"/>
                  </a:lnTo>
                  <a:lnTo>
                    <a:pt x="0" y="135"/>
                  </a:lnTo>
                  <a:lnTo>
                    <a:pt x="5" y="99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8BEDAEF8-09E6-5E42-A567-995D2E24829D}"/>
              </a:ext>
            </a:extLst>
          </p:cNvPr>
          <p:cNvCxnSpPr/>
          <p:nvPr/>
        </p:nvCxnSpPr>
        <p:spPr>
          <a:xfrm>
            <a:off x="2411841" y="5254177"/>
            <a:ext cx="736514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A5EE8C6D-1C69-C142-A24D-AC7E0AD703DD}"/>
              </a:ext>
            </a:extLst>
          </p:cNvPr>
          <p:cNvGrpSpPr/>
          <p:nvPr/>
        </p:nvGrpSpPr>
        <p:grpSpPr>
          <a:xfrm>
            <a:off x="1746222" y="5359551"/>
            <a:ext cx="8729273" cy="1292663"/>
            <a:chOff x="541369" y="2226058"/>
            <a:chExt cx="2414076" cy="129266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16357B80-555A-874C-951A-7B8B06896FEC}"/>
                </a:ext>
              </a:extLst>
            </p:cNvPr>
            <p:cNvSpPr/>
            <p:nvPr/>
          </p:nvSpPr>
          <p:spPr>
            <a:xfrm>
              <a:off x="541369" y="2564614"/>
              <a:ext cx="24140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ტიპიური პროცედურის ბოლო ელემენტი განიხილავს უწყებათაშორისი საბჭოს და წამყვანი სამინისტროს როლებს მონიტორინგის განხორციელებაში, განხორციელების პროცესში მიღწეული შედეგების ამსახველი ანგარიშების მომზადებასა და განხილვაში და საჭიროების შემთხვევაში მაკორექტირებელი ჩარევების შესახებ გადაწყვეტილებების მიღებაში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47B5E1AC-FE37-7B46-BD71-DCBDD5ABA15B}"/>
                </a:ext>
              </a:extLst>
            </p:cNvPr>
            <p:cNvSpPr txBox="1"/>
            <p:nvPr/>
          </p:nvSpPr>
          <p:spPr>
            <a:xfrm>
              <a:off x="541369" y="2226058"/>
              <a:ext cx="241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მონიტორინგი, ანგარიშგება და შეფასება</a:t>
              </a:r>
              <a:endPara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31E7B571-E4EF-6240-A88E-389F7A9BBD30}"/>
              </a:ext>
            </a:extLst>
          </p:cNvPr>
          <p:cNvSpPr/>
          <p:nvPr/>
        </p:nvSpPr>
        <p:spPr>
          <a:xfrm>
            <a:off x="2321007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7FFE9C03-7FB9-464B-9030-BBA8B37D421C}"/>
              </a:ext>
            </a:extLst>
          </p:cNvPr>
          <p:cNvSpPr/>
          <p:nvPr/>
        </p:nvSpPr>
        <p:spPr>
          <a:xfrm>
            <a:off x="9705480" y="5160499"/>
            <a:ext cx="187356" cy="1873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9FC14E8D-4115-434F-B90F-B395CFA2CB34}"/>
              </a:ext>
            </a:extLst>
          </p:cNvPr>
          <p:cNvSpPr/>
          <p:nvPr/>
        </p:nvSpPr>
        <p:spPr>
          <a:xfrm>
            <a:off x="7793552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FCD32F4-BE63-FD4A-822F-9F86EBB8F2DC}"/>
              </a:ext>
            </a:extLst>
          </p:cNvPr>
          <p:cNvSpPr/>
          <p:nvPr/>
        </p:nvSpPr>
        <p:spPr>
          <a:xfrm>
            <a:off x="5923189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46403816-ED17-6A41-A1A7-4090730A7018}"/>
              </a:ext>
            </a:extLst>
          </p:cNvPr>
          <p:cNvSpPr/>
          <p:nvPr/>
        </p:nvSpPr>
        <p:spPr>
          <a:xfrm>
            <a:off x="4108243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486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09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რას ფიქრობთ თქვენ</a:t>
            </a:r>
            <a:r>
              <a:rPr lang="en-GB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13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272535A-A97A-4B44-9348-2B53FFAA4CAA}"/>
              </a:ext>
            </a:extLst>
          </p:cNvPr>
          <p:cNvGrpSpPr/>
          <p:nvPr/>
        </p:nvGrpSpPr>
        <p:grpSpPr>
          <a:xfrm>
            <a:off x="1070028" y="1579024"/>
            <a:ext cx="10022264" cy="4777326"/>
            <a:chOff x="912812" y="1242474"/>
            <a:chExt cx="10022264" cy="477732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385146B-158D-DF40-AED9-AD15FF6DA380}"/>
                </a:ext>
              </a:extLst>
            </p:cNvPr>
            <p:cNvGrpSpPr/>
            <p:nvPr/>
          </p:nvGrpSpPr>
          <p:grpSpPr>
            <a:xfrm>
              <a:off x="1585136" y="1275101"/>
              <a:ext cx="1861180" cy="2915899"/>
              <a:chOff x="1891035" y="2471564"/>
              <a:chExt cx="1861180" cy="2915899"/>
            </a:xfrm>
          </p:grpSpPr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xmlns="" id="{D40DEEA8-1154-C148-89CF-8B55A98C3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420" y="3460014"/>
                <a:ext cx="513452" cy="980534"/>
              </a:xfrm>
              <a:custGeom>
                <a:avLst/>
                <a:gdLst/>
                <a:ahLst/>
                <a:cxnLst>
                  <a:cxn ang="0">
                    <a:pos x="375" y="0"/>
                  </a:cxn>
                  <a:cxn ang="0">
                    <a:pos x="381" y="4"/>
                  </a:cxn>
                  <a:cxn ang="0">
                    <a:pos x="387" y="7"/>
                  </a:cxn>
                  <a:cxn ang="0">
                    <a:pos x="402" y="13"/>
                  </a:cxn>
                  <a:cxn ang="0">
                    <a:pos x="411" y="16"/>
                  </a:cxn>
                  <a:cxn ang="0">
                    <a:pos x="418" y="16"/>
                  </a:cxn>
                  <a:cxn ang="0">
                    <a:pos x="454" y="803"/>
                  </a:cxn>
                  <a:cxn ang="0">
                    <a:pos x="101" y="867"/>
                  </a:cxn>
                  <a:cxn ang="0">
                    <a:pos x="0" y="31"/>
                  </a:cxn>
                  <a:cxn ang="0">
                    <a:pos x="17" y="17"/>
                  </a:cxn>
                  <a:cxn ang="0">
                    <a:pos x="82" y="17"/>
                  </a:cxn>
                  <a:cxn ang="0">
                    <a:pos x="112" y="17"/>
                  </a:cxn>
                  <a:cxn ang="0">
                    <a:pos x="145" y="16"/>
                  </a:cxn>
                  <a:cxn ang="0">
                    <a:pos x="180" y="14"/>
                  </a:cxn>
                  <a:cxn ang="0">
                    <a:pos x="217" y="13"/>
                  </a:cxn>
                  <a:cxn ang="0">
                    <a:pos x="256" y="11"/>
                  </a:cxn>
                  <a:cxn ang="0">
                    <a:pos x="295" y="8"/>
                  </a:cxn>
                  <a:cxn ang="0">
                    <a:pos x="335" y="4"/>
                  </a:cxn>
                  <a:cxn ang="0">
                    <a:pos x="375" y="0"/>
                  </a:cxn>
                </a:cxnLst>
                <a:rect l="0" t="0" r="r" b="b"/>
                <a:pathLst>
                  <a:path w="454" h="867">
                    <a:moveTo>
                      <a:pt x="375" y="0"/>
                    </a:moveTo>
                    <a:lnTo>
                      <a:pt x="381" y="4"/>
                    </a:lnTo>
                    <a:lnTo>
                      <a:pt x="387" y="7"/>
                    </a:lnTo>
                    <a:lnTo>
                      <a:pt x="402" y="13"/>
                    </a:lnTo>
                    <a:lnTo>
                      <a:pt x="411" y="16"/>
                    </a:lnTo>
                    <a:lnTo>
                      <a:pt x="418" y="16"/>
                    </a:lnTo>
                    <a:lnTo>
                      <a:pt x="454" y="803"/>
                    </a:lnTo>
                    <a:lnTo>
                      <a:pt x="101" y="867"/>
                    </a:lnTo>
                    <a:lnTo>
                      <a:pt x="0" y="31"/>
                    </a:lnTo>
                    <a:lnTo>
                      <a:pt x="17" y="17"/>
                    </a:lnTo>
                    <a:lnTo>
                      <a:pt x="82" y="17"/>
                    </a:lnTo>
                    <a:lnTo>
                      <a:pt x="112" y="17"/>
                    </a:lnTo>
                    <a:lnTo>
                      <a:pt x="145" y="16"/>
                    </a:lnTo>
                    <a:lnTo>
                      <a:pt x="180" y="14"/>
                    </a:lnTo>
                    <a:lnTo>
                      <a:pt x="217" y="13"/>
                    </a:lnTo>
                    <a:lnTo>
                      <a:pt x="256" y="11"/>
                    </a:lnTo>
                    <a:lnTo>
                      <a:pt x="295" y="8"/>
                    </a:lnTo>
                    <a:lnTo>
                      <a:pt x="335" y="4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">
                <a:extLst>
                  <a:ext uri="{FF2B5EF4-FFF2-40B4-BE49-F238E27FC236}">
                    <a16:creationId xmlns:a16="http://schemas.microsoft.com/office/drawing/2014/main" xmlns="" id="{9639DC12-6E0E-154E-BA80-B2943E548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420" y="3460014"/>
                <a:ext cx="513452" cy="980534"/>
              </a:xfrm>
              <a:custGeom>
                <a:avLst/>
                <a:gdLst/>
                <a:ahLst/>
                <a:cxnLst>
                  <a:cxn ang="0">
                    <a:pos x="375" y="0"/>
                  </a:cxn>
                  <a:cxn ang="0">
                    <a:pos x="381" y="4"/>
                  </a:cxn>
                  <a:cxn ang="0">
                    <a:pos x="387" y="7"/>
                  </a:cxn>
                  <a:cxn ang="0">
                    <a:pos x="402" y="13"/>
                  </a:cxn>
                  <a:cxn ang="0">
                    <a:pos x="411" y="16"/>
                  </a:cxn>
                  <a:cxn ang="0">
                    <a:pos x="418" y="16"/>
                  </a:cxn>
                  <a:cxn ang="0">
                    <a:pos x="454" y="803"/>
                  </a:cxn>
                  <a:cxn ang="0">
                    <a:pos x="101" y="867"/>
                  </a:cxn>
                  <a:cxn ang="0">
                    <a:pos x="0" y="31"/>
                  </a:cxn>
                  <a:cxn ang="0">
                    <a:pos x="17" y="17"/>
                  </a:cxn>
                  <a:cxn ang="0">
                    <a:pos x="82" y="17"/>
                  </a:cxn>
                  <a:cxn ang="0">
                    <a:pos x="112" y="17"/>
                  </a:cxn>
                  <a:cxn ang="0">
                    <a:pos x="145" y="16"/>
                  </a:cxn>
                  <a:cxn ang="0">
                    <a:pos x="180" y="14"/>
                  </a:cxn>
                  <a:cxn ang="0">
                    <a:pos x="217" y="13"/>
                  </a:cxn>
                  <a:cxn ang="0">
                    <a:pos x="256" y="11"/>
                  </a:cxn>
                  <a:cxn ang="0">
                    <a:pos x="295" y="8"/>
                  </a:cxn>
                  <a:cxn ang="0">
                    <a:pos x="335" y="4"/>
                  </a:cxn>
                  <a:cxn ang="0">
                    <a:pos x="375" y="0"/>
                  </a:cxn>
                </a:cxnLst>
                <a:rect l="0" t="0" r="r" b="b"/>
                <a:pathLst>
                  <a:path w="454" h="867">
                    <a:moveTo>
                      <a:pt x="375" y="0"/>
                    </a:moveTo>
                    <a:lnTo>
                      <a:pt x="381" y="4"/>
                    </a:lnTo>
                    <a:lnTo>
                      <a:pt x="387" y="7"/>
                    </a:lnTo>
                    <a:lnTo>
                      <a:pt x="402" y="13"/>
                    </a:lnTo>
                    <a:lnTo>
                      <a:pt x="411" y="16"/>
                    </a:lnTo>
                    <a:lnTo>
                      <a:pt x="418" y="16"/>
                    </a:lnTo>
                    <a:lnTo>
                      <a:pt x="454" y="803"/>
                    </a:lnTo>
                    <a:lnTo>
                      <a:pt x="101" y="867"/>
                    </a:lnTo>
                    <a:lnTo>
                      <a:pt x="0" y="31"/>
                    </a:lnTo>
                    <a:lnTo>
                      <a:pt x="17" y="17"/>
                    </a:lnTo>
                    <a:lnTo>
                      <a:pt x="82" y="17"/>
                    </a:lnTo>
                    <a:lnTo>
                      <a:pt x="112" y="17"/>
                    </a:lnTo>
                    <a:lnTo>
                      <a:pt x="145" y="16"/>
                    </a:lnTo>
                    <a:lnTo>
                      <a:pt x="180" y="14"/>
                    </a:lnTo>
                    <a:lnTo>
                      <a:pt x="217" y="13"/>
                    </a:lnTo>
                    <a:lnTo>
                      <a:pt x="256" y="11"/>
                    </a:lnTo>
                    <a:lnTo>
                      <a:pt x="295" y="8"/>
                    </a:lnTo>
                    <a:lnTo>
                      <a:pt x="335" y="4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F4F9F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">
                <a:extLst>
                  <a:ext uri="{FF2B5EF4-FFF2-40B4-BE49-F238E27FC236}">
                    <a16:creationId xmlns:a16="http://schemas.microsoft.com/office/drawing/2014/main" xmlns="" id="{51187359-6C02-1C49-8C5B-CCE217E86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932" y="4270905"/>
                <a:ext cx="685356" cy="1021248"/>
              </a:xfrm>
              <a:custGeom>
                <a:avLst/>
                <a:gdLst/>
                <a:ahLst/>
                <a:cxnLst>
                  <a:cxn ang="0">
                    <a:pos x="606" y="3"/>
                  </a:cxn>
                  <a:cxn ang="0">
                    <a:pos x="604" y="23"/>
                  </a:cxn>
                  <a:cxn ang="0">
                    <a:pos x="603" y="60"/>
                  </a:cxn>
                  <a:cxn ang="0">
                    <a:pos x="599" y="111"/>
                  </a:cxn>
                  <a:cxn ang="0">
                    <a:pos x="595" y="172"/>
                  </a:cxn>
                  <a:cxn ang="0">
                    <a:pos x="590" y="241"/>
                  </a:cxn>
                  <a:cxn ang="0">
                    <a:pos x="576" y="388"/>
                  </a:cxn>
                  <a:cxn ang="0">
                    <a:pos x="568" y="458"/>
                  </a:cxn>
                  <a:cxn ang="0">
                    <a:pos x="552" y="566"/>
                  </a:cxn>
                  <a:cxn ang="0">
                    <a:pos x="534" y="667"/>
                  </a:cxn>
                  <a:cxn ang="0">
                    <a:pos x="521" y="727"/>
                  </a:cxn>
                  <a:cxn ang="0">
                    <a:pos x="511" y="777"/>
                  </a:cxn>
                  <a:cxn ang="0">
                    <a:pos x="502" y="816"/>
                  </a:cxn>
                  <a:cxn ang="0">
                    <a:pos x="496" y="841"/>
                  </a:cxn>
                  <a:cxn ang="0">
                    <a:pos x="494" y="850"/>
                  </a:cxn>
                  <a:cxn ang="0">
                    <a:pos x="138" y="857"/>
                  </a:cxn>
                  <a:cxn ang="0">
                    <a:pos x="136" y="853"/>
                  </a:cxn>
                  <a:cxn ang="0">
                    <a:pos x="132" y="839"/>
                  </a:cxn>
                  <a:cxn ang="0">
                    <a:pos x="124" y="815"/>
                  </a:cxn>
                  <a:cxn ang="0">
                    <a:pos x="114" y="780"/>
                  </a:cxn>
                  <a:cxn ang="0">
                    <a:pos x="102" y="731"/>
                  </a:cxn>
                  <a:cxn ang="0">
                    <a:pos x="87" y="666"/>
                  </a:cxn>
                  <a:cxn ang="0">
                    <a:pos x="72" y="586"/>
                  </a:cxn>
                  <a:cxn ang="0">
                    <a:pos x="55" y="487"/>
                  </a:cxn>
                  <a:cxn ang="0">
                    <a:pos x="37" y="369"/>
                  </a:cxn>
                  <a:cxn ang="0">
                    <a:pos x="19" y="230"/>
                  </a:cxn>
                  <a:cxn ang="0">
                    <a:pos x="0" y="69"/>
                  </a:cxn>
                  <a:cxn ang="0">
                    <a:pos x="10" y="69"/>
                  </a:cxn>
                  <a:cxn ang="0">
                    <a:pos x="40" y="70"/>
                  </a:cxn>
                  <a:cxn ang="0">
                    <a:pos x="86" y="72"/>
                  </a:cxn>
                  <a:cxn ang="0">
                    <a:pos x="212" y="71"/>
                  </a:cxn>
                  <a:cxn ang="0">
                    <a:pos x="286" y="67"/>
                  </a:cxn>
                  <a:cxn ang="0">
                    <a:pos x="363" y="60"/>
                  </a:cxn>
                  <a:cxn ang="0">
                    <a:pos x="439" y="49"/>
                  </a:cxn>
                  <a:cxn ang="0">
                    <a:pos x="511" y="33"/>
                  </a:cxn>
                  <a:cxn ang="0">
                    <a:pos x="577" y="13"/>
                  </a:cxn>
                </a:cxnLst>
                <a:rect l="0" t="0" r="r" b="b"/>
                <a:pathLst>
                  <a:path w="606" h="903">
                    <a:moveTo>
                      <a:pt x="606" y="0"/>
                    </a:moveTo>
                    <a:lnTo>
                      <a:pt x="606" y="3"/>
                    </a:lnTo>
                    <a:lnTo>
                      <a:pt x="605" y="10"/>
                    </a:lnTo>
                    <a:lnTo>
                      <a:pt x="604" y="23"/>
                    </a:lnTo>
                    <a:lnTo>
                      <a:pt x="604" y="39"/>
                    </a:lnTo>
                    <a:lnTo>
                      <a:pt x="603" y="60"/>
                    </a:lnTo>
                    <a:lnTo>
                      <a:pt x="601" y="84"/>
                    </a:lnTo>
                    <a:lnTo>
                      <a:pt x="599" y="111"/>
                    </a:lnTo>
                    <a:lnTo>
                      <a:pt x="598" y="141"/>
                    </a:lnTo>
                    <a:lnTo>
                      <a:pt x="595" y="172"/>
                    </a:lnTo>
                    <a:lnTo>
                      <a:pt x="593" y="206"/>
                    </a:lnTo>
                    <a:lnTo>
                      <a:pt x="590" y="241"/>
                    </a:lnTo>
                    <a:lnTo>
                      <a:pt x="584" y="314"/>
                    </a:lnTo>
                    <a:lnTo>
                      <a:pt x="576" y="388"/>
                    </a:lnTo>
                    <a:lnTo>
                      <a:pt x="572" y="423"/>
                    </a:lnTo>
                    <a:lnTo>
                      <a:pt x="568" y="458"/>
                    </a:lnTo>
                    <a:lnTo>
                      <a:pt x="563" y="495"/>
                    </a:lnTo>
                    <a:lnTo>
                      <a:pt x="552" y="566"/>
                    </a:lnTo>
                    <a:lnTo>
                      <a:pt x="540" y="635"/>
                    </a:lnTo>
                    <a:lnTo>
                      <a:pt x="534" y="667"/>
                    </a:lnTo>
                    <a:lnTo>
                      <a:pt x="527" y="698"/>
                    </a:lnTo>
                    <a:lnTo>
                      <a:pt x="521" y="727"/>
                    </a:lnTo>
                    <a:lnTo>
                      <a:pt x="516" y="753"/>
                    </a:lnTo>
                    <a:lnTo>
                      <a:pt x="511" y="777"/>
                    </a:lnTo>
                    <a:lnTo>
                      <a:pt x="506" y="798"/>
                    </a:lnTo>
                    <a:lnTo>
                      <a:pt x="502" y="816"/>
                    </a:lnTo>
                    <a:lnTo>
                      <a:pt x="498" y="830"/>
                    </a:lnTo>
                    <a:lnTo>
                      <a:pt x="496" y="841"/>
                    </a:lnTo>
                    <a:lnTo>
                      <a:pt x="495" y="847"/>
                    </a:lnTo>
                    <a:lnTo>
                      <a:pt x="494" y="850"/>
                    </a:lnTo>
                    <a:lnTo>
                      <a:pt x="324" y="903"/>
                    </a:lnTo>
                    <a:lnTo>
                      <a:pt x="138" y="857"/>
                    </a:lnTo>
                    <a:lnTo>
                      <a:pt x="137" y="856"/>
                    </a:lnTo>
                    <a:lnTo>
                      <a:pt x="136" y="853"/>
                    </a:lnTo>
                    <a:lnTo>
                      <a:pt x="134" y="847"/>
                    </a:lnTo>
                    <a:lnTo>
                      <a:pt x="132" y="839"/>
                    </a:lnTo>
                    <a:lnTo>
                      <a:pt x="128" y="829"/>
                    </a:lnTo>
                    <a:lnTo>
                      <a:pt x="124" y="815"/>
                    </a:lnTo>
                    <a:lnTo>
                      <a:pt x="119" y="799"/>
                    </a:lnTo>
                    <a:lnTo>
                      <a:pt x="114" y="780"/>
                    </a:lnTo>
                    <a:lnTo>
                      <a:pt x="108" y="757"/>
                    </a:lnTo>
                    <a:lnTo>
                      <a:pt x="102" y="731"/>
                    </a:lnTo>
                    <a:lnTo>
                      <a:pt x="95" y="701"/>
                    </a:lnTo>
                    <a:lnTo>
                      <a:pt x="87" y="666"/>
                    </a:lnTo>
                    <a:lnTo>
                      <a:pt x="80" y="628"/>
                    </a:lnTo>
                    <a:lnTo>
                      <a:pt x="72" y="586"/>
                    </a:lnTo>
                    <a:lnTo>
                      <a:pt x="64" y="539"/>
                    </a:lnTo>
                    <a:lnTo>
                      <a:pt x="55" y="487"/>
                    </a:lnTo>
                    <a:lnTo>
                      <a:pt x="46" y="430"/>
                    </a:lnTo>
                    <a:lnTo>
                      <a:pt x="37" y="369"/>
                    </a:lnTo>
                    <a:lnTo>
                      <a:pt x="28" y="302"/>
                    </a:lnTo>
                    <a:lnTo>
                      <a:pt x="19" y="230"/>
                    </a:lnTo>
                    <a:lnTo>
                      <a:pt x="9" y="152"/>
                    </a:lnTo>
                    <a:lnTo>
                      <a:pt x="0" y="69"/>
                    </a:lnTo>
                    <a:lnTo>
                      <a:pt x="3" y="69"/>
                    </a:lnTo>
                    <a:lnTo>
                      <a:pt x="10" y="69"/>
                    </a:lnTo>
                    <a:lnTo>
                      <a:pt x="23" y="70"/>
                    </a:lnTo>
                    <a:lnTo>
                      <a:pt x="40" y="70"/>
                    </a:lnTo>
                    <a:lnTo>
                      <a:pt x="61" y="71"/>
                    </a:lnTo>
                    <a:lnTo>
                      <a:pt x="86" y="72"/>
                    </a:lnTo>
                    <a:lnTo>
                      <a:pt x="177" y="72"/>
                    </a:lnTo>
                    <a:lnTo>
                      <a:pt x="212" y="71"/>
                    </a:lnTo>
                    <a:lnTo>
                      <a:pt x="249" y="69"/>
                    </a:lnTo>
                    <a:lnTo>
                      <a:pt x="286" y="67"/>
                    </a:lnTo>
                    <a:lnTo>
                      <a:pt x="325" y="64"/>
                    </a:lnTo>
                    <a:lnTo>
                      <a:pt x="363" y="60"/>
                    </a:lnTo>
                    <a:lnTo>
                      <a:pt x="402" y="56"/>
                    </a:lnTo>
                    <a:lnTo>
                      <a:pt x="439" y="49"/>
                    </a:lnTo>
                    <a:lnTo>
                      <a:pt x="476" y="42"/>
                    </a:lnTo>
                    <a:lnTo>
                      <a:pt x="511" y="33"/>
                    </a:lnTo>
                    <a:lnTo>
                      <a:pt x="546" y="24"/>
                    </a:lnTo>
                    <a:lnTo>
                      <a:pt x="577" y="13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002D5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">
                <a:extLst>
                  <a:ext uri="{FF2B5EF4-FFF2-40B4-BE49-F238E27FC236}">
                    <a16:creationId xmlns:a16="http://schemas.microsoft.com/office/drawing/2014/main" xmlns="" id="{5C1FF00E-776C-824B-9715-CA9C54C2C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932" y="4270905"/>
                <a:ext cx="685356" cy="1021248"/>
              </a:xfrm>
              <a:custGeom>
                <a:avLst/>
                <a:gdLst/>
                <a:ahLst/>
                <a:cxnLst>
                  <a:cxn ang="0">
                    <a:pos x="606" y="3"/>
                  </a:cxn>
                  <a:cxn ang="0">
                    <a:pos x="604" y="23"/>
                  </a:cxn>
                  <a:cxn ang="0">
                    <a:pos x="603" y="60"/>
                  </a:cxn>
                  <a:cxn ang="0">
                    <a:pos x="599" y="111"/>
                  </a:cxn>
                  <a:cxn ang="0">
                    <a:pos x="595" y="172"/>
                  </a:cxn>
                  <a:cxn ang="0">
                    <a:pos x="590" y="241"/>
                  </a:cxn>
                  <a:cxn ang="0">
                    <a:pos x="576" y="388"/>
                  </a:cxn>
                  <a:cxn ang="0">
                    <a:pos x="568" y="458"/>
                  </a:cxn>
                  <a:cxn ang="0">
                    <a:pos x="552" y="566"/>
                  </a:cxn>
                  <a:cxn ang="0">
                    <a:pos x="534" y="667"/>
                  </a:cxn>
                  <a:cxn ang="0">
                    <a:pos x="521" y="727"/>
                  </a:cxn>
                  <a:cxn ang="0">
                    <a:pos x="511" y="777"/>
                  </a:cxn>
                  <a:cxn ang="0">
                    <a:pos x="502" y="816"/>
                  </a:cxn>
                  <a:cxn ang="0">
                    <a:pos x="496" y="841"/>
                  </a:cxn>
                  <a:cxn ang="0">
                    <a:pos x="494" y="850"/>
                  </a:cxn>
                  <a:cxn ang="0">
                    <a:pos x="138" y="857"/>
                  </a:cxn>
                  <a:cxn ang="0">
                    <a:pos x="136" y="853"/>
                  </a:cxn>
                  <a:cxn ang="0">
                    <a:pos x="132" y="839"/>
                  </a:cxn>
                  <a:cxn ang="0">
                    <a:pos x="124" y="815"/>
                  </a:cxn>
                  <a:cxn ang="0">
                    <a:pos x="114" y="780"/>
                  </a:cxn>
                  <a:cxn ang="0">
                    <a:pos x="102" y="731"/>
                  </a:cxn>
                  <a:cxn ang="0">
                    <a:pos x="87" y="666"/>
                  </a:cxn>
                  <a:cxn ang="0">
                    <a:pos x="72" y="586"/>
                  </a:cxn>
                  <a:cxn ang="0">
                    <a:pos x="55" y="487"/>
                  </a:cxn>
                  <a:cxn ang="0">
                    <a:pos x="37" y="369"/>
                  </a:cxn>
                  <a:cxn ang="0">
                    <a:pos x="19" y="230"/>
                  </a:cxn>
                  <a:cxn ang="0">
                    <a:pos x="0" y="69"/>
                  </a:cxn>
                  <a:cxn ang="0">
                    <a:pos x="10" y="69"/>
                  </a:cxn>
                  <a:cxn ang="0">
                    <a:pos x="40" y="70"/>
                  </a:cxn>
                  <a:cxn ang="0">
                    <a:pos x="86" y="72"/>
                  </a:cxn>
                  <a:cxn ang="0">
                    <a:pos x="212" y="71"/>
                  </a:cxn>
                  <a:cxn ang="0">
                    <a:pos x="286" y="67"/>
                  </a:cxn>
                  <a:cxn ang="0">
                    <a:pos x="363" y="60"/>
                  </a:cxn>
                  <a:cxn ang="0">
                    <a:pos x="439" y="49"/>
                  </a:cxn>
                  <a:cxn ang="0">
                    <a:pos x="511" y="33"/>
                  </a:cxn>
                  <a:cxn ang="0">
                    <a:pos x="577" y="13"/>
                  </a:cxn>
                </a:cxnLst>
                <a:rect l="0" t="0" r="r" b="b"/>
                <a:pathLst>
                  <a:path w="606" h="903">
                    <a:moveTo>
                      <a:pt x="606" y="0"/>
                    </a:moveTo>
                    <a:lnTo>
                      <a:pt x="606" y="3"/>
                    </a:lnTo>
                    <a:lnTo>
                      <a:pt x="605" y="10"/>
                    </a:lnTo>
                    <a:lnTo>
                      <a:pt x="604" y="23"/>
                    </a:lnTo>
                    <a:lnTo>
                      <a:pt x="604" y="39"/>
                    </a:lnTo>
                    <a:lnTo>
                      <a:pt x="603" y="60"/>
                    </a:lnTo>
                    <a:lnTo>
                      <a:pt x="601" y="84"/>
                    </a:lnTo>
                    <a:lnTo>
                      <a:pt x="599" y="111"/>
                    </a:lnTo>
                    <a:lnTo>
                      <a:pt x="598" y="141"/>
                    </a:lnTo>
                    <a:lnTo>
                      <a:pt x="595" y="172"/>
                    </a:lnTo>
                    <a:lnTo>
                      <a:pt x="593" y="206"/>
                    </a:lnTo>
                    <a:lnTo>
                      <a:pt x="590" y="241"/>
                    </a:lnTo>
                    <a:lnTo>
                      <a:pt x="584" y="314"/>
                    </a:lnTo>
                    <a:lnTo>
                      <a:pt x="576" y="388"/>
                    </a:lnTo>
                    <a:lnTo>
                      <a:pt x="572" y="423"/>
                    </a:lnTo>
                    <a:lnTo>
                      <a:pt x="568" y="458"/>
                    </a:lnTo>
                    <a:lnTo>
                      <a:pt x="563" y="495"/>
                    </a:lnTo>
                    <a:lnTo>
                      <a:pt x="552" y="566"/>
                    </a:lnTo>
                    <a:lnTo>
                      <a:pt x="540" y="635"/>
                    </a:lnTo>
                    <a:lnTo>
                      <a:pt x="534" y="667"/>
                    </a:lnTo>
                    <a:lnTo>
                      <a:pt x="527" y="698"/>
                    </a:lnTo>
                    <a:lnTo>
                      <a:pt x="521" y="727"/>
                    </a:lnTo>
                    <a:lnTo>
                      <a:pt x="516" y="753"/>
                    </a:lnTo>
                    <a:lnTo>
                      <a:pt x="511" y="777"/>
                    </a:lnTo>
                    <a:lnTo>
                      <a:pt x="506" y="798"/>
                    </a:lnTo>
                    <a:lnTo>
                      <a:pt x="502" y="816"/>
                    </a:lnTo>
                    <a:lnTo>
                      <a:pt x="498" y="830"/>
                    </a:lnTo>
                    <a:lnTo>
                      <a:pt x="496" y="841"/>
                    </a:lnTo>
                    <a:lnTo>
                      <a:pt x="495" y="847"/>
                    </a:lnTo>
                    <a:lnTo>
                      <a:pt x="494" y="850"/>
                    </a:lnTo>
                    <a:lnTo>
                      <a:pt x="324" y="903"/>
                    </a:lnTo>
                    <a:lnTo>
                      <a:pt x="138" y="857"/>
                    </a:lnTo>
                    <a:lnTo>
                      <a:pt x="137" y="856"/>
                    </a:lnTo>
                    <a:lnTo>
                      <a:pt x="136" y="853"/>
                    </a:lnTo>
                    <a:lnTo>
                      <a:pt x="134" y="847"/>
                    </a:lnTo>
                    <a:lnTo>
                      <a:pt x="132" y="839"/>
                    </a:lnTo>
                    <a:lnTo>
                      <a:pt x="128" y="829"/>
                    </a:lnTo>
                    <a:lnTo>
                      <a:pt x="124" y="815"/>
                    </a:lnTo>
                    <a:lnTo>
                      <a:pt x="119" y="799"/>
                    </a:lnTo>
                    <a:lnTo>
                      <a:pt x="114" y="780"/>
                    </a:lnTo>
                    <a:lnTo>
                      <a:pt x="108" y="757"/>
                    </a:lnTo>
                    <a:lnTo>
                      <a:pt x="102" y="731"/>
                    </a:lnTo>
                    <a:lnTo>
                      <a:pt x="95" y="701"/>
                    </a:lnTo>
                    <a:lnTo>
                      <a:pt x="87" y="666"/>
                    </a:lnTo>
                    <a:lnTo>
                      <a:pt x="80" y="628"/>
                    </a:lnTo>
                    <a:lnTo>
                      <a:pt x="72" y="586"/>
                    </a:lnTo>
                    <a:lnTo>
                      <a:pt x="64" y="539"/>
                    </a:lnTo>
                    <a:lnTo>
                      <a:pt x="55" y="487"/>
                    </a:lnTo>
                    <a:lnTo>
                      <a:pt x="46" y="430"/>
                    </a:lnTo>
                    <a:lnTo>
                      <a:pt x="37" y="369"/>
                    </a:lnTo>
                    <a:lnTo>
                      <a:pt x="28" y="302"/>
                    </a:lnTo>
                    <a:lnTo>
                      <a:pt x="19" y="230"/>
                    </a:lnTo>
                    <a:lnTo>
                      <a:pt x="9" y="152"/>
                    </a:lnTo>
                    <a:lnTo>
                      <a:pt x="0" y="69"/>
                    </a:lnTo>
                    <a:lnTo>
                      <a:pt x="3" y="69"/>
                    </a:lnTo>
                    <a:lnTo>
                      <a:pt x="10" y="69"/>
                    </a:lnTo>
                    <a:lnTo>
                      <a:pt x="23" y="70"/>
                    </a:lnTo>
                    <a:lnTo>
                      <a:pt x="40" y="70"/>
                    </a:lnTo>
                    <a:lnTo>
                      <a:pt x="61" y="71"/>
                    </a:lnTo>
                    <a:lnTo>
                      <a:pt x="86" y="72"/>
                    </a:lnTo>
                    <a:lnTo>
                      <a:pt x="177" y="72"/>
                    </a:lnTo>
                    <a:lnTo>
                      <a:pt x="212" y="71"/>
                    </a:lnTo>
                    <a:lnTo>
                      <a:pt x="249" y="69"/>
                    </a:lnTo>
                    <a:lnTo>
                      <a:pt x="286" y="67"/>
                    </a:lnTo>
                    <a:lnTo>
                      <a:pt x="325" y="64"/>
                    </a:lnTo>
                    <a:lnTo>
                      <a:pt x="363" y="60"/>
                    </a:lnTo>
                    <a:lnTo>
                      <a:pt x="402" y="56"/>
                    </a:lnTo>
                    <a:lnTo>
                      <a:pt x="439" y="49"/>
                    </a:lnTo>
                    <a:lnTo>
                      <a:pt x="476" y="42"/>
                    </a:lnTo>
                    <a:lnTo>
                      <a:pt x="511" y="33"/>
                    </a:lnTo>
                    <a:lnTo>
                      <a:pt x="546" y="24"/>
                    </a:lnTo>
                    <a:lnTo>
                      <a:pt x="577" y="13"/>
                    </a:lnTo>
                    <a:lnTo>
                      <a:pt x="60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54E7A">
                      <a:shade val="30000"/>
                      <a:satMod val="115000"/>
                    </a:srgbClr>
                  </a:gs>
                  <a:gs pos="50000">
                    <a:srgbClr val="254E7A">
                      <a:shade val="67500"/>
                      <a:satMod val="115000"/>
                    </a:srgbClr>
                  </a:gs>
                  <a:gs pos="100000">
                    <a:srgbClr val="254E7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0">
                <a:extLst>
                  <a:ext uri="{FF2B5EF4-FFF2-40B4-BE49-F238E27FC236}">
                    <a16:creationId xmlns:a16="http://schemas.microsoft.com/office/drawing/2014/main" xmlns="" id="{3CEE2534-675A-F94F-8CBE-86FD5FC02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158" y="4564952"/>
                <a:ext cx="166250" cy="727201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46" y="2"/>
                  </a:cxn>
                  <a:cxn ang="0">
                    <a:pos x="143" y="6"/>
                  </a:cxn>
                  <a:cxn ang="0">
                    <a:pos x="138" y="11"/>
                  </a:cxn>
                  <a:cxn ang="0">
                    <a:pos x="130" y="18"/>
                  </a:cxn>
                  <a:cxn ang="0">
                    <a:pos x="120" y="25"/>
                  </a:cxn>
                  <a:cxn ang="0">
                    <a:pos x="106" y="33"/>
                  </a:cxn>
                  <a:cxn ang="0">
                    <a:pos x="89" y="39"/>
                  </a:cxn>
                  <a:cxn ang="0">
                    <a:pos x="64" y="643"/>
                  </a:cxn>
                  <a:cxn ang="0">
                    <a:pos x="41" y="641"/>
                  </a:cxn>
                  <a:cxn ang="0">
                    <a:pos x="59" y="44"/>
                  </a:cxn>
                  <a:cxn ang="0">
                    <a:pos x="57" y="44"/>
                  </a:cxn>
                  <a:cxn ang="0">
                    <a:pos x="52" y="42"/>
                  </a:cxn>
                  <a:cxn ang="0">
                    <a:pos x="44" y="41"/>
                  </a:cxn>
                  <a:cxn ang="0">
                    <a:pos x="34" y="38"/>
                  </a:cxn>
                  <a:cxn ang="0">
                    <a:pos x="23" y="33"/>
                  </a:cxn>
                  <a:cxn ang="0">
                    <a:pos x="11" y="28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11" y="20"/>
                  </a:cxn>
                  <a:cxn ang="0">
                    <a:pos x="22" y="20"/>
                  </a:cxn>
                  <a:cxn ang="0">
                    <a:pos x="37" y="19"/>
                  </a:cxn>
                  <a:cxn ang="0">
                    <a:pos x="54" y="18"/>
                  </a:cxn>
                  <a:cxn ang="0">
                    <a:pos x="73" y="15"/>
                  </a:cxn>
                  <a:cxn ang="0">
                    <a:pos x="93" y="12"/>
                  </a:cxn>
                  <a:cxn ang="0">
                    <a:pos x="112" y="9"/>
                  </a:cxn>
                  <a:cxn ang="0">
                    <a:pos x="130" y="6"/>
                  </a:cxn>
                  <a:cxn ang="0">
                    <a:pos x="147" y="0"/>
                  </a:cxn>
                </a:cxnLst>
                <a:rect l="0" t="0" r="r" b="b"/>
                <a:pathLst>
                  <a:path w="147" h="643">
                    <a:moveTo>
                      <a:pt x="147" y="0"/>
                    </a:moveTo>
                    <a:lnTo>
                      <a:pt x="146" y="2"/>
                    </a:lnTo>
                    <a:lnTo>
                      <a:pt x="143" y="6"/>
                    </a:lnTo>
                    <a:lnTo>
                      <a:pt x="138" y="11"/>
                    </a:lnTo>
                    <a:lnTo>
                      <a:pt x="130" y="18"/>
                    </a:lnTo>
                    <a:lnTo>
                      <a:pt x="120" y="25"/>
                    </a:lnTo>
                    <a:lnTo>
                      <a:pt x="106" y="33"/>
                    </a:lnTo>
                    <a:lnTo>
                      <a:pt x="89" y="39"/>
                    </a:lnTo>
                    <a:lnTo>
                      <a:pt x="64" y="643"/>
                    </a:lnTo>
                    <a:lnTo>
                      <a:pt x="41" y="641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2" y="42"/>
                    </a:lnTo>
                    <a:lnTo>
                      <a:pt x="44" y="41"/>
                    </a:lnTo>
                    <a:lnTo>
                      <a:pt x="34" y="38"/>
                    </a:lnTo>
                    <a:lnTo>
                      <a:pt x="23" y="33"/>
                    </a:lnTo>
                    <a:lnTo>
                      <a:pt x="11" y="28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11" y="20"/>
                    </a:lnTo>
                    <a:lnTo>
                      <a:pt x="22" y="20"/>
                    </a:lnTo>
                    <a:lnTo>
                      <a:pt x="37" y="19"/>
                    </a:lnTo>
                    <a:lnTo>
                      <a:pt x="54" y="18"/>
                    </a:lnTo>
                    <a:lnTo>
                      <a:pt x="73" y="15"/>
                    </a:lnTo>
                    <a:lnTo>
                      <a:pt x="93" y="12"/>
                    </a:lnTo>
                    <a:lnTo>
                      <a:pt x="112" y="9"/>
                    </a:lnTo>
                    <a:lnTo>
                      <a:pt x="130" y="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A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1">
                <a:extLst>
                  <a:ext uri="{FF2B5EF4-FFF2-40B4-BE49-F238E27FC236}">
                    <a16:creationId xmlns:a16="http://schemas.microsoft.com/office/drawing/2014/main" xmlns="" id="{F8511A8A-09F3-C74D-A7D6-2403B8EAE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658" y="5186975"/>
                <a:ext cx="593749" cy="131190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47" y="2"/>
                  </a:cxn>
                  <a:cxn ang="0">
                    <a:pos x="168" y="5"/>
                  </a:cxn>
                  <a:cxn ang="0">
                    <a:pos x="191" y="11"/>
                  </a:cxn>
                  <a:cxn ang="0">
                    <a:pos x="215" y="21"/>
                  </a:cxn>
                  <a:cxn ang="0">
                    <a:pos x="243" y="33"/>
                  </a:cxn>
                  <a:cxn ang="0">
                    <a:pos x="272" y="49"/>
                  </a:cxn>
                  <a:cxn ang="0">
                    <a:pos x="273" y="48"/>
                  </a:cxn>
                  <a:cxn ang="0">
                    <a:pos x="276" y="46"/>
                  </a:cxn>
                  <a:cxn ang="0">
                    <a:pos x="282" y="43"/>
                  </a:cxn>
                  <a:cxn ang="0">
                    <a:pos x="288" y="38"/>
                  </a:cxn>
                  <a:cxn ang="0">
                    <a:pos x="298" y="34"/>
                  </a:cxn>
                  <a:cxn ang="0">
                    <a:pos x="308" y="28"/>
                  </a:cxn>
                  <a:cxn ang="0">
                    <a:pos x="319" y="23"/>
                  </a:cxn>
                  <a:cxn ang="0">
                    <a:pos x="331" y="18"/>
                  </a:cxn>
                  <a:cxn ang="0">
                    <a:pos x="345" y="12"/>
                  </a:cxn>
                  <a:cxn ang="0">
                    <a:pos x="359" y="8"/>
                  </a:cxn>
                  <a:cxn ang="0">
                    <a:pos x="374" y="5"/>
                  </a:cxn>
                  <a:cxn ang="0">
                    <a:pos x="388" y="2"/>
                  </a:cxn>
                  <a:cxn ang="0">
                    <a:pos x="404" y="1"/>
                  </a:cxn>
                  <a:cxn ang="0">
                    <a:pos x="419" y="1"/>
                  </a:cxn>
                  <a:cxn ang="0">
                    <a:pos x="434" y="3"/>
                  </a:cxn>
                  <a:cxn ang="0">
                    <a:pos x="449" y="8"/>
                  </a:cxn>
                  <a:cxn ang="0">
                    <a:pos x="462" y="14"/>
                  </a:cxn>
                  <a:cxn ang="0">
                    <a:pos x="476" y="23"/>
                  </a:cxn>
                  <a:cxn ang="0">
                    <a:pos x="488" y="35"/>
                  </a:cxn>
                  <a:cxn ang="0">
                    <a:pos x="500" y="50"/>
                  </a:cxn>
                  <a:cxn ang="0">
                    <a:pos x="510" y="69"/>
                  </a:cxn>
                  <a:cxn ang="0">
                    <a:pos x="518" y="90"/>
                  </a:cxn>
                  <a:cxn ang="0">
                    <a:pos x="525" y="116"/>
                  </a:cxn>
                  <a:cxn ang="0">
                    <a:pos x="0" y="116"/>
                  </a:cxn>
                  <a:cxn ang="0">
                    <a:pos x="0" y="115"/>
                  </a:cxn>
                  <a:cxn ang="0">
                    <a:pos x="1" y="112"/>
                  </a:cxn>
                  <a:cxn ang="0">
                    <a:pos x="2" y="108"/>
                  </a:cxn>
                  <a:cxn ang="0">
                    <a:pos x="3" y="102"/>
                  </a:cxn>
                  <a:cxn ang="0">
                    <a:pos x="5" y="94"/>
                  </a:cxn>
                  <a:cxn ang="0">
                    <a:pos x="9" y="86"/>
                  </a:cxn>
                  <a:cxn ang="0">
                    <a:pos x="12" y="77"/>
                  </a:cxn>
                  <a:cxn ang="0">
                    <a:pos x="17" y="67"/>
                  </a:cxn>
                  <a:cxn ang="0">
                    <a:pos x="22" y="58"/>
                  </a:cxn>
                  <a:cxn ang="0">
                    <a:pos x="29" y="48"/>
                  </a:cxn>
                  <a:cxn ang="0">
                    <a:pos x="37" y="39"/>
                  </a:cxn>
                  <a:cxn ang="0">
                    <a:pos x="45" y="30"/>
                  </a:cxn>
                  <a:cxn ang="0">
                    <a:pos x="55" y="21"/>
                  </a:cxn>
                  <a:cxn ang="0">
                    <a:pos x="66" y="15"/>
                  </a:cxn>
                  <a:cxn ang="0">
                    <a:pos x="79" y="8"/>
                  </a:cxn>
                  <a:cxn ang="0">
                    <a:pos x="94" y="4"/>
                  </a:cxn>
                  <a:cxn ang="0">
                    <a:pos x="110" y="1"/>
                  </a:cxn>
                  <a:cxn ang="0">
                    <a:pos x="128" y="0"/>
                  </a:cxn>
                </a:cxnLst>
                <a:rect l="0" t="0" r="r" b="b"/>
                <a:pathLst>
                  <a:path w="525" h="116">
                    <a:moveTo>
                      <a:pt x="128" y="0"/>
                    </a:moveTo>
                    <a:lnTo>
                      <a:pt x="147" y="2"/>
                    </a:lnTo>
                    <a:lnTo>
                      <a:pt x="168" y="5"/>
                    </a:lnTo>
                    <a:lnTo>
                      <a:pt x="191" y="11"/>
                    </a:lnTo>
                    <a:lnTo>
                      <a:pt x="215" y="21"/>
                    </a:lnTo>
                    <a:lnTo>
                      <a:pt x="243" y="33"/>
                    </a:lnTo>
                    <a:lnTo>
                      <a:pt x="272" y="49"/>
                    </a:lnTo>
                    <a:lnTo>
                      <a:pt x="273" y="48"/>
                    </a:lnTo>
                    <a:lnTo>
                      <a:pt x="276" y="46"/>
                    </a:lnTo>
                    <a:lnTo>
                      <a:pt x="282" y="43"/>
                    </a:lnTo>
                    <a:lnTo>
                      <a:pt x="288" y="38"/>
                    </a:lnTo>
                    <a:lnTo>
                      <a:pt x="298" y="34"/>
                    </a:lnTo>
                    <a:lnTo>
                      <a:pt x="308" y="28"/>
                    </a:lnTo>
                    <a:lnTo>
                      <a:pt x="319" y="23"/>
                    </a:lnTo>
                    <a:lnTo>
                      <a:pt x="331" y="18"/>
                    </a:lnTo>
                    <a:lnTo>
                      <a:pt x="345" y="12"/>
                    </a:lnTo>
                    <a:lnTo>
                      <a:pt x="359" y="8"/>
                    </a:lnTo>
                    <a:lnTo>
                      <a:pt x="374" y="5"/>
                    </a:lnTo>
                    <a:lnTo>
                      <a:pt x="388" y="2"/>
                    </a:lnTo>
                    <a:lnTo>
                      <a:pt x="404" y="1"/>
                    </a:lnTo>
                    <a:lnTo>
                      <a:pt x="419" y="1"/>
                    </a:lnTo>
                    <a:lnTo>
                      <a:pt x="434" y="3"/>
                    </a:lnTo>
                    <a:lnTo>
                      <a:pt x="449" y="8"/>
                    </a:lnTo>
                    <a:lnTo>
                      <a:pt x="462" y="14"/>
                    </a:lnTo>
                    <a:lnTo>
                      <a:pt x="476" y="23"/>
                    </a:lnTo>
                    <a:lnTo>
                      <a:pt x="488" y="35"/>
                    </a:lnTo>
                    <a:lnTo>
                      <a:pt x="500" y="50"/>
                    </a:lnTo>
                    <a:lnTo>
                      <a:pt x="510" y="69"/>
                    </a:lnTo>
                    <a:lnTo>
                      <a:pt x="518" y="90"/>
                    </a:lnTo>
                    <a:lnTo>
                      <a:pt x="525" y="116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1" y="112"/>
                    </a:lnTo>
                    <a:lnTo>
                      <a:pt x="2" y="108"/>
                    </a:lnTo>
                    <a:lnTo>
                      <a:pt x="3" y="102"/>
                    </a:lnTo>
                    <a:lnTo>
                      <a:pt x="5" y="94"/>
                    </a:lnTo>
                    <a:lnTo>
                      <a:pt x="9" y="86"/>
                    </a:lnTo>
                    <a:lnTo>
                      <a:pt x="12" y="77"/>
                    </a:lnTo>
                    <a:lnTo>
                      <a:pt x="17" y="67"/>
                    </a:lnTo>
                    <a:lnTo>
                      <a:pt x="22" y="58"/>
                    </a:lnTo>
                    <a:lnTo>
                      <a:pt x="29" y="48"/>
                    </a:lnTo>
                    <a:lnTo>
                      <a:pt x="37" y="39"/>
                    </a:lnTo>
                    <a:lnTo>
                      <a:pt x="45" y="30"/>
                    </a:lnTo>
                    <a:lnTo>
                      <a:pt x="55" y="21"/>
                    </a:lnTo>
                    <a:lnTo>
                      <a:pt x="66" y="15"/>
                    </a:lnTo>
                    <a:lnTo>
                      <a:pt x="79" y="8"/>
                    </a:lnTo>
                    <a:lnTo>
                      <a:pt x="94" y="4"/>
                    </a:lnTo>
                    <a:lnTo>
                      <a:pt x="110" y="1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2">
                <a:extLst>
                  <a:ext uri="{FF2B5EF4-FFF2-40B4-BE49-F238E27FC236}">
                    <a16:creationId xmlns:a16="http://schemas.microsoft.com/office/drawing/2014/main" xmlns="" id="{527C59D1-CA8E-A545-981B-B5EC91A32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373" y="2471564"/>
                <a:ext cx="916070" cy="886665"/>
              </a:xfrm>
              <a:custGeom>
                <a:avLst/>
                <a:gdLst/>
                <a:ahLst/>
                <a:cxnLst>
                  <a:cxn ang="0">
                    <a:pos x="402" y="1"/>
                  </a:cxn>
                  <a:cxn ang="0">
                    <a:pos x="478" y="11"/>
                  </a:cxn>
                  <a:cxn ang="0">
                    <a:pos x="552" y="35"/>
                  </a:cxn>
                  <a:cxn ang="0">
                    <a:pos x="618" y="71"/>
                  </a:cxn>
                  <a:cxn ang="0">
                    <a:pos x="675" y="119"/>
                  </a:cxn>
                  <a:cxn ang="0">
                    <a:pos x="722" y="177"/>
                  </a:cxn>
                  <a:cxn ang="0">
                    <a:pos x="760" y="241"/>
                  </a:cxn>
                  <a:cxn ang="0">
                    <a:pos x="787" y="310"/>
                  </a:cxn>
                  <a:cxn ang="0">
                    <a:pos x="803" y="380"/>
                  </a:cxn>
                  <a:cxn ang="0">
                    <a:pos x="810" y="450"/>
                  </a:cxn>
                  <a:cxn ang="0">
                    <a:pos x="804" y="515"/>
                  </a:cxn>
                  <a:cxn ang="0">
                    <a:pos x="787" y="574"/>
                  </a:cxn>
                  <a:cxn ang="0">
                    <a:pos x="753" y="636"/>
                  </a:cxn>
                  <a:cxn ang="0">
                    <a:pos x="709" y="688"/>
                  </a:cxn>
                  <a:cxn ang="0">
                    <a:pos x="655" y="729"/>
                  </a:cxn>
                  <a:cxn ang="0">
                    <a:pos x="594" y="758"/>
                  </a:cxn>
                  <a:cxn ang="0">
                    <a:pos x="527" y="777"/>
                  </a:cxn>
                  <a:cxn ang="0">
                    <a:pos x="456" y="784"/>
                  </a:cxn>
                  <a:cxn ang="0">
                    <a:pos x="382" y="777"/>
                  </a:cxn>
                  <a:cxn ang="0">
                    <a:pos x="307" y="759"/>
                  </a:cxn>
                  <a:cxn ang="0">
                    <a:pos x="231" y="727"/>
                  </a:cxn>
                  <a:cxn ang="0">
                    <a:pos x="161" y="682"/>
                  </a:cxn>
                  <a:cxn ang="0">
                    <a:pos x="102" y="627"/>
                  </a:cxn>
                  <a:cxn ang="0">
                    <a:pos x="56" y="564"/>
                  </a:cxn>
                  <a:cxn ang="0">
                    <a:pos x="22" y="494"/>
                  </a:cxn>
                  <a:cxn ang="0">
                    <a:pos x="3" y="420"/>
                  </a:cxn>
                  <a:cxn ang="0">
                    <a:pos x="0" y="344"/>
                  </a:cxn>
                  <a:cxn ang="0">
                    <a:pos x="13" y="267"/>
                  </a:cxn>
                  <a:cxn ang="0">
                    <a:pos x="43" y="195"/>
                  </a:cxn>
                  <a:cxn ang="0">
                    <a:pos x="84" y="134"/>
                  </a:cxn>
                  <a:cxn ang="0">
                    <a:pos x="135" y="84"/>
                  </a:cxn>
                  <a:cxn ang="0">
                    <a:pos x="193" y="45"/>
                  </a:cxn>
                  <a:cxn ang="0">
                    <a:pos x="259" y="18"/>
                  </a:cxn>
                  <a:cxn ang="0">
                    <a:pos x="329" y="3"/>
                  </a:cxn>
                </a:cxnLst>
                <a:rect l="0" t="0" r="r" b="b"/>
                <a:pathLst>
                  <a:path w="810" h="784">
                    <a:moveTo>
                      <a:pt x="366" y="0"/>
                    </a:moveTo>
                    <a:lnTo>
                      <a:pt x="402" y="1"/>
                    </a:lnTo>
                    <a:lnTo>
                      <a:pt x="440" y="4"/>
                    </a:lnTo>
                    <a:lnTo>
                      <a:pt x="478" y="11"/>
                    </a:lnTo>
                    <a:lnTo>
                      <a:pt x="515" y="21"/>
                    </a:lnTo>
                    <a:lnTo>
                      <a:pt x="552" y="35"/>
                    </a:lnTo>
                    <a:lnTo>
                      <a:pt x="587" y="51"/>
                    </a:lnTo>
                    <a:lnTo>
                      <a:pt x="618" y="71"/>
                    </a:lnTo>
                    <a:lnTo>
                      <a:pt x="648" y="94"/>
                    </a:lnTo>
                    <a:lnTo>
                      <a:pt x="675" y="119"/>
                    </a:lnTo>
                    <a:lnTo>
                      <a:pt x="700" y="147"/>
                    </a:lnTo>
                    <a:lnTo>
                      <a:pt x="722" y="177"/>
                    </a:lnTo>
                    <a:lnTo>
                      <a:pt x="742" y="209"/>
                    </a:lnTo>
                    <a:lnTo>
                      <a:pt x="760" y="241"/>
                    </a:lnTo>
                    <a:lnTo>
                      <a:pt x="774" y="276"/>
                    </a:lnTo>
                    <a:lnTo>
                      <a:pt x="787" y="310"/>
                    </a:lnTo>
                    <a:lnTo>
                      <a:pt x="797" y="345"/>
                    </a:lnTo>
                    <a:lnTo>
                      <a:pt x="803" y="380"/>
                    </a:lnTo>
                    <a:lnTo>
                      <a:pt x="808" y="416"/>
                    </a:lnTo>
                    <a:lnTo>
                      <a:pt x="810" y="450"/>
                    </a:lnTo>
                    <a:lnTo>
                      <a:pt x="808" y="483"/>
                    </a:lnTo>
                    <a:lnTo>
                      <a:pt x="804" y="515"/>
                    </a:lnTo>
                    <a:lnTo>
                      <a:pt x="797" y="545"/>
                    </a:lnTo>
                    <a:lnTo>
                      <a:pt x="787" y="574"/>
                    </a:lnTo>
                    <a:lnTo>
                      <a:pt x="771" y="606"/>
                    </a:lnTo>
                    <a:lnTo>
                      <a:pt x="753" y="636"/>
                    </a:lnTo>
                    <a:lnTo>
                      <a:pt x="732" y="664"/>
                    </a:lnTo>
                    <a:lnTo>
                      <a:pt x="709" y="688"/>
                    </a:lnTo>
                    <a:lnTo>
                      <a:pt x="683" y="710"/>
                    </a:lnTo>
                    <a:lnTo>
                      <a:pt x="655" y="729"/>
                    </a:lnTo>
                    <a:lnTo>
                      <a:pt x="625" y="745"/>
                    </a:lnTo>
                    <a:lnTo>
                      <a:pt x="594" y="758"/>
                    </a:lnTo>
                    <a:lnTo>
                      <a:pt x="561" y="769"/>
                    </a:lnTo>
                    <a:lnTo>
                      <a:pt x="527" y="777"/>
                    </a:lnTo>
                    <a:lnTo>
                      <a:pt x="491" y="781"/>
                    </a:lnTo>
                    <a:lnTo>
                      <a:pt x="456" y="784"/>
                    </a:lnTo>
                    <a:lnTo>
                      <a:pt x="419" y="782"/>
                    </a:lnTo>
                    <a:lnTo>
                      <a:pt x="382" y="777"/>
                    </a:lnTo>
                    <a:lnTo>
                      <a:pt x="344" y="770"/>
                    </a:lnTo>
                    <a:lnTo>
                      <a:pt x="307" y="759"/>
                    </a:lnTo>
                    <a:lnTo>
                      <a:pt x="270" y="745"/>
                    </a:lnTo>
                    <a:lnTo>
                      <a:pt x="231" y="727"/>
                    </a:lnTo>
                    <a:lnTo>
                      <a:pt x="195" y="706"/>
                    </a:lnTo>
                    <a:lnTo>
                      <a:pt x="161" y="682"/>
                    </a:lnTo>
                    <a:lnTo>
                      <a:pt x="131" y="655"/>
                    </a:lnTo>
                    <a:lnTo>
                      <a:pt x="102" y="627"/>
                    </a:lnTo>
                    <a:lnTo>
                      <a:pt x="78" y="596"/>
                    </a:lnTo>
                    <a:lnTo>
                      <a:pt x="56" y="564"/>
                    </a:lnTo>
                    <a:lnTo>
                      <a:pt x="38" y="529"/>
                    </a:lnTo>
                    <a:lnTo>
                      <a:pt x="22" y="494"/>
                    </a:lnTo>
                    <a:lnTo>
                      <a:pt x="11" y="458"/>
                    </a:lnTo>
                    <a:lnTo>
                      <a:pt x="3" y="420"/>
                    </a:lnTo>
                    <a:lnTo>
                      <a:pt x="0" y="382"/>
                    </a:lnTo>
                    <a:lnTo>
                      <a:pt x="0" y="344"/>
                    </a:lnTo>
                    <a:lnTo>
                      <a:pt x="5" y="306"/>
                    </a:lnTo>
                    <a:lnTo>
                      <a:pt x="13" y="267"/>
                    </a:lnTo>
                    <a:lnTo>
                      <a:pt x="27" y="229"/>
                    </a:lnTo>
                    <a:lnTo>
                      <a:pt x="43" y="195"/>
                    </a:lnTo>
                    <a:lnTo>
                      <a:pt x="62" y="164"/>
                    </a:lnTo>
                    <a:lnTo>
                      <a:pt x="84" y="134"/>
                    </a:lnTo>
                    <a:lnTo>
                      <a:pt x="109" y="108"/>
                    </a:lnTo>
                    <a:lnTo>
                      <a:pt x="135" y="84"/>
                    </a:lnTo>
                    <a:lnTo>
                      <a:pt x="164" y="63"/>
                    </a:lnTo>
                    <a:lnTo>
                      <a:pt x="193" y="45"/>
                    </a:lnTo>
                    <a:lnTo>
                      <a:pt x="225" y="30"/>
                    </a:lnTo>
                    <a:lnTo>
                      <a:pt x="259" y="18"/>
                    </a:lnTo>
                    <a:lnTo>
                      <a:pt x="293" y="9"/>
                    </a:lnTo>
                    <a:lnTo>
                      <a:pt x="329" y="3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FC8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3">
                <a:extLst>
                  <a:ext uri="{FF2B5EF4-FFF2-40B4-BE49-F238E27FC236}">
                    <a16:creationId xmlns:a16="http://schemas.microsoft.com/office/drawing/2014/main" xmlns="" id="{18C24295-7470-C54E-83FF-6300137FF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325" y="2523588"/>
                <a:ext cx="798451" cy="771308"/>
              </a:xfrm>
              <a:custGeom>
                <a:avLst/>
                <a:gdLst/>
                <a:ahLst/>
                <a:cxnLst>
                  <a:cxn ang="0">
                    <a:pos x="342" y="0"/>
                  </a:cxn>
                  <a:cxn ang="0">
                    <a:pos x="412" y="8"/>
                  </a:cxn>
                  <a:cxn ang="0">
                    <a:pos x="481" y="30"/>
                  </a:cxn>
                  <a:cxn ang="0">
                    <a:pos x="541" y="64"/>
                  </a:cxn>
                  <a:cxn ang="0">
                    <a:pos x="593" y="109"/>
                  </a:cxn>
                  <a:cxn ang="0">
                    <a:pos x="636" y="163"/>
                  </a:cxn>
                  <a:cxn ang="0">
                    <a:pos x="669" y="224"/>
                  </a:cxn>
                  <a:cxn ang="0">
                    <a:pos x="692" y="288"/>
                  </a:cxn>
                  <a:cxn ang="0">
                    <a:pos x="704" y="353"/>
                  </a:cxn>
                  <a:cxn ang="0">
                    <a:pos x="705" y="415"/>
                  </a:cxn>
                  <a:cxn ang="0">
                    <a:pos x="695" y="473"/>
                  </a:cxn>
                  <a:cxn ang="0">
                    <a:pos x="672" y="530"/>
                  </a:cxn>
                  <a:cxn ang="0">
                    <a:pos x="634" y="583"/>
                  </a:cxn>
                  <a:cxn ang="0">
                    <a:pos x="588" y="624"/>
                  </a:cxn>
                  <a:cxn ang="0">
                    <a:pos x="533" y="654"/>
                  </a:cxn>
                  <a:cxn ang="0">
                    <a:pos x="472" y="674"/>
                  </a:cxn>
                  <a:cxn ang="0">
                    <a:pos x="406" y="682"/>
                  </a:cxn>
                  <a:cxn ang="0">
                    <a:pos x="338" y="678"/>
                  </a:cxn>
                  <a:cxn ang="0">
                    <a:pos x="269" y="662"/>
                  </a:cxn>
                  <a:cxn ang="0">
                    <a:pos x="199" y="632"/>
                  </a:cxn>
                  <a:cxn ang="0">
                    <a:pos x="135" y="589"/>
                  </a:cxn>
                  <a:cxn ang="0">
                    <a:pos x="82" y="538"/>
                  </a:cxn>
                  <a:cxn ang="0">
                    <a:pos x="41" y="477"/>
                  </a:cxn>
                  <a:cxn ang="0">
                    <a:pos x="14" y="411"/>
                  </a:cxn>
                  <a:cxn ang="0">
                    <a:pos x="1" y="341"/>
                  </a:cxn>
                  <a:cxn ang="0">
                    <a:pos x="3" y="270"/>
                  </a:cxn>
                  <a:cxn ang="0">
                    <a:pos x="23" y="199"/>
                  </a:cxn>
                  <a:cxn ang="0">
                    <a:pos x="56" y="138"/>
                  </a:cxn>
                  <a:cxn ang="0">
                    <a:pos x="100" y="88"/>
                  </a:cxn>
                  <a:cxn ang="0">
                    <a:pos x="152" y="48"/>
                  </a:cxn>
                  <a:cxn ang="0">
                    <a:pos x="210" y="20"/>
                  </a:cxn>
                  <a:cxn ang="0">
                    <a:pos x="274" y="4"/>
                  </a:cxn>
                </a:cxnLst>
                <a:rect l="0" t="0" r="r" b="b"/>
                <a:pathLst>
                  <a:path w="706" h="682">
                    <a:moveTo>
                      <a:pt x="308" y="0"/>
                    </a:moveTo>
                    <a:lnTo>
                      <a:pt x="342" y="0"/>
                    </a:lnTo>
                    <a:lnTo>
                      <a:pt x="377" y="2"/>
                    </a:lnTo>
                    <a:lnTo>
                      <a:pt x="412" y="8"/>
                    </a:lnTo>
                    <a:lnTo>
                      <a:pt x="447" y="17"/>
                    </a:lnTo>
                    <a:lnTo>
                      <a:pt x="481" y="30"/>
                    </a:lnTo>
                    <a:lnTo>
                      <a:pt x="512" y="46"/>
                    </a:lnTo>
                    <a:lnTo>
                      <a:pt x="541" y="64"/>
                    </a:lnTo>
                    <a:lnTo>
                      <a:pt x="569" y="85"/>
                    </a:lnTo>
                    <a:lnTo>
                      <a:pt x="593" y="109"/>
                    </a:lnTo>
                    <a:lnTo>
                      <a:pt x="616" y="136"/>
                    </a:lnTo>
                    <a:lnTo>
                      <a:pt x="636" y="163"/>
                    </a:lnTo>
                    <a:lnTo>
                      <a:pt x="653" y="193"/>
                    </a:lnTo>
                    <a:lnTo>
                      <a:pt x="669" y="224"/>
                    </a:lnTo>
                    <a:lnTo>
                      <a:pt x="681" y="256"/>
                    </a:lnTo>
                    <a:lnTo>
                      <a:pt x="692" y="288"/>
                    </a:lnTo>
                    <a:lnTo>
                      <a:pt x="698" y="321"/>
                    </a:lnTo>
                    <a:lnTo>
                      <a:pt x="704" y="353"/>
                    </a:lnTo>
                    <a:lnTo>
                      <a:pt x="706" y="385"/>
                    </a:lnTo>
                    <a:lnTo>
                      <a:pt x="705" y="415"/>
                    </a:lnTo>
                    <a:lnTo>
                      <a:pt x="701" y="445"/>
                    </a:lnTo>
                    <a:lnTo>
                      <a:pt x="695" y="473"/>
                    </a:lnTo>
                    <a:lnTo>
                      <a:pt x="686" y="500"/>
                    </a:lnTo>
                    <a:lnTo>
                      <a:pt x="672" y="530"/>
                    </a:lnTo>
                    <a:lnTo>
                      <a:pt x="654" y="557"/>
                    </a:lnTo>
                    <a:lnTo>
                      <a:pt x="634" y="583"/>
                    </a:lnTo>
                    <a:lnTo>
                      <a:pt x="612" y="605"/>
                    </a:lnTo>
                    <a:lnTo>
                      <a:pt x="588" y="624"/>
                    </a:lnTo>
                    <a:lnTo>
                      <a:pt x="561" y="641"/>
                    </a:lnTo>
                    <a:lnTo>
                      <a:pt x="533" y="654"/>
                    </a:lnTo>
                    <a:lnTo>
                      <a:pt x="503" y="666"/>
                    </a:lnTo>
                    <a:lnTo>
                      <a:pt x="472" y="674"/>
                    </a:lnTo>
                    <a:lnTo>
                      <a:pt x="440" y="680"/>
                    </a:lnTo>
                    <a:lnTo>
                      <a:pt x="406" y="682"/>
                    </a:lnTo>
                    <a:lnTo>
                      <a:pt x="373" y="682"/>
                    </a:lnTo>
                    <a:lnTo>
                      <a:pt x="338" y="678"/>
                    </a:lnTo>
                    <a:lnTo>
                      <a:pt x="304" y="672"/>
                    </a:lnTo>
                    <a:lnTo>
                      <a:pt x="269" y="662"/>
                    </a:lnTo>
                    <a:lnTo>
                      <a:pt x="235" y="649"/>
                    </a:lnTo>
                    <a:lnTo>
                      <a:pt x="199" y="632"/>
                    </a:lnTo>
                    <a:lnTo>
                      <a:pt x="166" y="612"/>
                    </a:lnTo>
                    <a:lnTo>
                      <a:pt x="135" y="589"/>
                    </a:lnTo>
                    <a:lnTo>
                      <a:pt x="107" y="564"/>
                    </a:lnTo>
                    <a:lnTo>
                      <a:pt x="82" y="538"/>
                    </a:lnTo>
                    <a:lnTo>
                      <a:pt x="60" y="508"/>
                    </a:lnTo>
                    <a:lnTo>
                      <a:pt x="41" y="477"/>
                    </a:lnTo>
                    <a:lnTo>
                      <a:pt x="25" y="444"/>
                    </a:lnTo>
                    <a:lnTo>
                      <a:pt x="14" y="411"/>
                    </a:lnTo>
                    <a:lnTo>
                      <a:pt x="5" y="376"/>
                    </a:lnTo>
                    <a:lnTo>
                      <a:pt x="1" y="341"/>
                    </a:lnTo>
                    <a:lnTo>
                      <a:pt x="0" y="306"/>
                    </a:lnTo>
                    <a:lnTo>
                      <a:pt x="3" y="270"/>
                    </a:lnTo>
                    <a:lnTo>
                      <a:pt x="11" y="234"/>
                    </a:lnTo>
                    <a:lnTo>
                      <a:pt x="23" y="199"/>
                    </a:lnTo>
                    <a:lnTo>
                      <a:pt x="39" y="168"/>
                    </a:lnTo>
                    <a:lnTo>
                      <a:pt x="56" y="138"/>
                    </a:lnTo>
                    <a:lnTo>
                      <a:pt x="77" y="112"/>
                    </a:lnTo>
                    <a:lnTo>
                      <a:pt x="100" y="88"/>
                    </a:lnTo>
                    <a:lnTo>
                      <a:pt x="125" y="66"/>
                    </a:lnTo>
                    <a:lnTo>
                      <a:pt x="152" y="48"/>
                    </a:lnTo>
                    <a:lnTo>
                      <a:pt x="181" y="33"/>
                    </a:lnTo>
                    <a:lnTo>
                      <a:pt x="210" y="20"/>
                    </a:lnTo>
                    <a:lnTo>
                      <a:pt x="242" y="11"/>
                    </a:lnTo>
                    <a:lnTo>
                      <a:pt x="274" y="4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DAA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4">
                <a:extLst>
                  <a:ext uri="{FF2B5EF4-FFF2-40B4-BE49-F238E27FC236}">
                    <a16:creationId xmlns:a16="http://schemas.microsoft.com/office/drawing/2014/main" xmlns="" id="{9BBD7A71-83AB-964D-9522-6FAB54D7C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373" y="2490790"/>
                <a:ext cx="787142" cy="713630"/>
              </a:xfrm>
              <a:custGeom>
                <a:avLst/>
                <a:gdLst/>
                <a:ahLst/>
                <a:cxnLst>
                  <a:cxn ang="0">
                    <a:pos x="399" y="1"/>
                  </a:cxn>
                  <a:cxn ang="0">
                    <a:pos x="475" y="11"/>
                  </a:cxn>
                  <a:cxn ang="0">
                    <a:pos x="549" y="35"/>
                  </a:cxn>
                  <a:cxn ang="0">
                    <a:pos x="604" y="63"/>
                  </a:cxn>
                  <a:cxn ang="0">
                    <a:pos x="647" y="95"/>
                  </a:cxn>
                  <a:cxn ang="0">
                    <a:pos x="681" y="130"/>
                  </a:cxn>
                  <a:cxn ang="0">
                    <a:pos x="694" y="176"/>
                  </a:cxn>
                  <a:cxn ang="0">
                    <a:pos x="683" y="222"/>
                  </a:cxn>
                  <a:cxn ang="0">
                    <a:pos x="661" y="258"/>
                  </a:cxn>
                  <a:cxn ang="0">
                    <a:pos x="630" y="286"/>
                  </a:cxn>
                  <a:cxn ang="0">
                    <a:pos x="592" y="306"/>
                  </a:cxn>
                  <a:cxn ang="0">
                    <a:pos x="549" y="320"/>
                  </a:cxn>
                  <a:cxn ang="0">
                    <a:pos x="502" y="328"/>
                  </a:cxn>
                  <a:cxn ang="0">
                    <a:pos x="453" y="332"/>
                  </a:cxn>
                  <a:cxn ang="0">
                    <a:pos x="381" y="331"/>
                  </a:cxn>
                  <a:cxn ang="0">
                    <a:pos x="336" y="327"/>
                  </a:cxn>
                  <a:cxn ang="0">
                    <a:pos x="295" y="321"/>
                  </a:cxn>
                  <a:cxn ang="0">
                    <a:pos x="260" y="315"/>
                  </a:cxn>
                  <a:cxn ang="0">
                    <a:pos x="232" y="310"/>
                  </a:cxn>
                  <a:cxn ang="0">
                    <a:pos x="215" y="306"/>
                  </a:cxn>
                  <a:cxn ang="0">
                    <a:pos x="209" y="305"/>
                  </a:cxn>
                  <a:cxn ang="0">
                    <a:pos x="221" y="376"/>
                  </a:cxn>
                  <a:cxn ang="0">
                    <a:pos x="223" y="438"/>
                  </a:cxn>
                  <a:cxn ang="0">
                    <a:pos x="215" y="492"/>
                  </a:cxn>
                  <a:cxn ang="0">
                    <a:pos x="201" y="537"/>
                  </a:cxn>
                  <a:cxn ang="0">
                    <a:pos x="181" y="574"/>
                  </a:cxn>
                  <a:cxn ang="0">
                    <a:pos x="158" y="603"/>
                  </a:cxn>
                  <a:cxn ang="0">
                    <a:pos x="135" y="623"/>
                  </a:cxn>
                  <a:cxn ang="0">
                    <a:pos x="96" y="602"/>
                  </a:cxn>
                  <a:cxn ang="0">
                    <a:pos x="51" y="537"/>
                  </a:cxn>
                  <a:cxn ang="0">
                    <a:pos x="20" y="467"/>
                  </a:cxn>
                  <a:cxn ang="0">
                    <a:pos x="3" y="392"/>
                  </a:cxn>
                  <a:cxn ang="0">
                    <a:pos x="0" y="315"/>
                  </a:cxn>
                  <a:cxn ang="0">
                    <a:pos x="13" y="257"/>
                  </a:cxn>
                  <a:cxn ang="0">
                    <a:pos x="40" y="195"/>
                  </a:cxn>
                  <a:cxn ang="0">
                    <a:pos x="81" y="134"/>
                  </a:cxn>
                  <a:cxn ang="0">
                    <a:pos x="131" y="84"/>
                  </a:cxn>
                  <a:cxn ang="0">
                    <a:pos x="190" y="45"/>
                  </a:cxn>
                  <a:cxn ang="0">
                    <a:pos x="256" y="18"/>
                  </a:cxn>
                  <a:cxn ang="0">
                    <a:pos x="326" y="3"/>
                  </a:cxn>
                </a:cxnLst>
                <a:rect l="0" t="0" r="r" b="b"/>
                <a:pathLst>
                  <a:path w="696" h="631">
                    <a:moveTo>
                      <a:pt x="363" y="0"/>
                    </a:moveTo>
                    <a:lnTo>
                      <a:pt x="399" y="1"/>
                    </a:lnTo>
                    <a:lnTo>
                      <a:pt x="437" y="4"/>
                    </a:lnTo>
                    <a:lnTo>
                      <a:pt x="475" y="11"/>
                    </a:lnTo>
                    <a:lnTo>
                      <a:pt x="512" y="21"/>
                    </a:lnTo>
                    <a:lnTo>
                      <a:pt x="549" y="35"/>
                    </a:lnTo>
                    <a:lnTo>
                      <a:pt x="579" y="49"/>
                    </a:lnTo>
                    <a:lnTo>
                      <a:pt x="604" y="63"/>
                    </a:lnTo>
                    <a:lnTo>
                      <a:pt x="627" y="79"/>
                    </a:lnTo>
                    <a:lnTo>
                      <a:pt x="647" y="95"/>
                    </a:lnTo>
                    <a:lnTo>
                      <a:pt x="665" y="112"/>
                    </a:lnTo>
                    <a:lnTo>
                      <a:pt x="681" y="130"/>
                    </a:lnTo>
                    <a:lnTo>
                      <a:pt x="696" y="150"/>
                    </a:lnTo>
                    <a:lnTo>
                      <a:pt x="694" y="176"/>
                    </a:lnTo>
                    <a:lnTo>
                      <a:pt x="691" y="200"/>
                    </a:lnTo>
                    <a:lnTo>
                      <a:pt x="683" y="222"/>
                    </a:lnTo>
                    <a:lnTo>
                      <a:pt x="673" y="241"/>
                    </a:lnTo>
                    <a:lnTo>
                      <a:pt x="661" y="258"/>
                    </a:lnTo>
                    <a:lnTo>
                      <a:pt x="646" y="273"/>
                    </a:lnTo>
                    <a:lnTo>
                      <a:pt x="630" y="286"/>
                    </a:lnTo>
                    <a:lnTo>
                      <a:pt x="612" y="297"/>
                    </a:lnTo>
                    <a:lnTo>
                      <a:pt x="592" y="306"/>
                    </a:lnTo>
                    <a:lnTo>
                      <a:pt x="571" y="314"/>
                    </a:lnTo>
                    <a:lnTo>
                      <a:pt x="549" y="320"/>
                    </a:lnTo>
                    <a:lnTo>
                      <a:pt x="526" y="325"/>
                    </a:lnTo>
                    <a:lnTo>
                      <a:pt x="502" y="328"/>
                    </a:lnTo>
                    <a:lnTo>
                      <a:pt x="478" y="331"/>
                    </a:lnTo>
                    <a:lnTo>
                      <a:pt x="453" y="332"/>
                    </a:lnTo>
                    <a:lnTo>
                      <a:pt x="405" y="332"/>
                    </a:lnTo>
                    <a:lnTo>
                      <a:pt x="381" y="331"/>
                    </a:lnTo>
                    <a:lnTo>
                      <a:pt x="358" y="329"/>
                    </a:lnTo>
                    <a:lnTo>
                      <a:pt x="336" y="327"/>
                    </a:lnTo>
                    <a:lnTo>
                      <a:pt x="315" y="324"/>
                    </a:lnTo>
                    <a:lnTo>
                      <a:pt x="295" y="321"/>
                    </a:lnTo>
                    <a:lnTo>
                      <a:pt x="276" y="318"/>
                    </a:lnTo>
                    <a:lnTo>
                      <a:pt x="260" y="315"/>
                    </a:lnTo>
                    <a:lnTo>
                      <a:pt x="245" y="312"/>
                    </a:lnTo>
                    <a:lnTo>
                      <a:pt x="232" y="310"/>
                    </a:lnTo>
                    <a:lnTo>
                      <a:pt x="222" y="308"/>
                    </a:lnTo>
                    <a:lnTo>
                      <a:pt x="215" y="306"/>
                    </a:lnTo>
                    <a:lnTo>
                      <a:pt x="210" y="305"/>
                    </a:lnTo>
                    <a:lnTo>
                      <a:pt x="209" y="305"/>
                    </a:lnTo>
                    <a:lnTo>
                      <a:pt x="216" y="341"/>
                    </a:lnTo>
                    <a:lnTo>
                      <a:pt x="221" y="376"/>
                    </a:lnTo>
                    <a:lnTo>
                      <a:pt x="224" y="408"/>
                    </a:lnTo>
                    <a:lnTo>
                      <a:pt x="223" y="438"/>
                    </a:lnTo>
                    <a:lnTo>
                      <a:pt x="220" y="466"/>
                    </a:lnTo>
                    <a:lnTo>
                      <a:pt x="215" y="492"/>
                    </a:lnTo>
                    <a:lnTo>
                      <a:pt x="209" y="515"/>
                    </a:lnTo>
                    <a:lnTo>
                      <a:pt x="201" y="537"/>
                    </a:lnTo>
                    <a:lnTo>
                      <a:pt x="192" y="557"/>
                    </a:lnTo>
                    <a:lnTo>
                      <a:pt x="181" y="574"/>
                    </a:lnTo>
                    <a:lnTo>
                      <a:pt x="170" y="589"/>
                    </a:lnTo>
                    <a:lnTo>
                      <a:pt x="158" y="603"/>
                    </a:lnTo>
                    <a:lnTo>
                      <a:pt x="147" y="614"/>
                    </a:lnTo>
                    <a:lnTo>
                      <a:pt x="135" y="623"/>
                    </a:lnTo>
                    <a:lnTo>
                      <a:pt x="123" y="631"/>
                    </a:lnTo>
                    <a:lnTo>
                      <a:pt x="96" y="602"/>
                    </a:lnTo>
                    <a:lnTo>
                      <a:pt x="71" y="571"/>
                    </a:lnTo>
                    <a:lnTo>
                      <a:pt x="51" y="537"/>
                    </a:lnTo>
                    <a:lnTo>
                      <a:pt x="34" y="503"/>
                    </a:lnTo>
                    <a:lnTo>
                      <a:pt x="20" y="467"/>
                    </a:lnTo>
                    <a:lnTo>
                      <a:pt x="10" y="430"/>
                    </a:lnTo>
                    <a:lnTo>
                      <a:pt x="3" y="392"/>
                    </a:lnTo>
                    <a:lnTo>
                      <a:pt x="0" y="353"/>
                    </a:lnTo>
                    <a:lnTo>
                      <a:pt x="0" y="315"/>
                    </a:lnTo>
                    <a:lnTo>
                      <a:pt x="6" y="286"/>
                    </a:lnTo>
                    <a:lnTo>
                      <a:pt x="13" y="257"/>
                    </a:lnTo>
                    <a:lnTo>
                      <a:pt x="24" y="229"/>
                    </a:lnTo>
                    <a:lnTo>
                      <a:pt x="40" y="195"/>
                    </a:lnTo>
                    <a:lnTo>
                      <a:pt x="59" y="163"/>
                    </a:lnTo>
                    <a:lnTo>
                      <a:pt x="81" y="134"/>
                    </a:lnTo>
                    <a:lnTo>
                      <a:pt x="106" y="108"/>
                    </a:lnTo>
                    <a:lnTo>
                      <a:pt x="131" y="84"/>
                    </a:lnTo>
                    <a:lnTo>
                      <a:pt x="160" y="63"/>
                    </a:lnTo>
                    <a:lnTo>
                      <a:pt x="190" y="45"/>
                    </a:lnTo>
                    <a:lnTo>
                      <a:pt x="222" y="30"/>
                    </a:lnTo>
                    <a:lnTo>
                      <a:pt x="256" y="18"/>
                    </a:lnTo>
                    <a:lnTo>
                      <a:pt x="290" y="9"/>
                    </a:lnTo>
                    <a:lnTo>
                      <a:pt x="326" y="3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E6934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xmlns="" id="{EA89F73A-E36A-694D-883F-4EDF38724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373" y="2471564"/>
                <a:ext cx="790535" cy="718154"/>
              </a:xfrm>
              <a:custGeom>
                <a:avLst/>
                <a:gdLst/>
                <a:ahLst/>
                <a:cxnLst>
                  <a:cxn ang="0">
                    <a:pos x="402" y="1"/>
                  </a:cxn>
                  <a:cxn ang="0">
                    <a:pos x="478" y="11"/>
                  </a:cxn>
                  <a:cxn ang="0">
                    <a:pos x="552" y="35"/>
                  </a:cxn>
                  <a:cxn ang="0">
                    <a:pos x="607" y="63"/>
                  </a:cxn>
                  <a:cxn ang="0">
                    <a:pos x="650" y="96"/>
                  </a:cxn>
                  <a:cxn ang="0">
                    <a:pos x="684" y="131"/>
                  </a:cxn>
                  <a:cxn ang="0">
                    <a:pos x="697" y="176"/>
                  </a:cxn>
                  <a:cxn ang="0">
                    <a:pos x="686" y="222"/>
                  </a:cxn>
                  <a:cxn ang="0">
                    <a:pos x="664" y="258"/>
                  </a:cxn>
                  <a:cxn ang="0">
                    <a:pos x="633" y="286"/>
                  </a:cxn>
                  <a:cxn ang="0">
                    <a:pos x="595" y="306"/>
                  </a:cxn>
                  <a:cxn ang="0">
                    <a:pos x="552" y="320"/>
                  </a:cxn>
                  <a:cxn ang="0">
                    <a:pos x="505" y="328"/>
                  </a:cxn>
                  <a:cxn ang="0">
                    <a:pos x="456" y="332"/>
                  </a:cxn>
                  <a:cxn ang="0">
                    <a:pos x="384" y="331"/>
                  </a:cxn>
                  <a:cxn ang="0">
                    <a:pos x="339" y="327"/>
                  </a:cxn>
                  <a:cxn ang="0">
                    <a:pos x="298" y="322"/>
                  </a:cxn>
                  <a:cxn ang="0">
                    <a:pos x="263" y="315"/>
                  </a:cxn>
                  <a:cxn ang="0">
                    <a:pos x="235" y="310"/>
                  </a:cxn>
                  <a:cxn ang="0">
                    <a:pos x="218" y="306"/>
                  </a:cxn>
                  <a:cxn ang="0">
                    <a:pos x="212" y="305"/>
                  </a:cxn>
                  <a:cxn ang="0">
                    <a:pos x="225" y="377"/>
                  </a:cxn>
                  <a:cxn ang="0">
                    <a:pos x="228" y="439"/>
                  </a:cxn>
                  <a:cxn ang="0">
                    <a:pos x="221" y="493"/>
                  </a:cxn>
                  <a:cxn ang="0">
                    <a:pos x="208" y="537"/>
                  </a:cxn>
                  <a:cxn ang="0">
                    <a:pos x="189" y="573"/>
                  </a:cxn>
                  <a:cxn ang="0">
                    <a:pos x="167" y="601"/>
                  </a:cxn>
                  <a:cxn ang="0">
                    <a:pos x="144" y="620"/>
                  </a:cxn>
                  <a:cxn ang="0">
                    <a:pos x="122" y="632"/>
                  </a:cxn>
                  <a:cxn ang="0">
                    <a:pos x="84" y="604"/>
                  </a:cxn>
                  <a:cxn ang="0">
                    <a:pos x="41" y="537"/>
                  </a:cxn>
                  <a:cxn ang="0">
                    <a:pos x="13" y="463"/>
                  </a:cxn>
                  <a:cxn ang="0">
                    <a:pos x="0" y="386"/>
                  </a:cxn>
                  <a:cxn ang="0">
                    <a:pos x="5" y="307"/>
                  </a:cxn>
                  <a:cxn ang="0">
                    <a:pos x="27" y="229"/>
                  </a:cxn>
                  <a:cxn ang="0">
                    <a:pos x="62" y="164"/>
                  </a:cxn>
                  <a:cxn ang="0">
                    <a:pos x="109" y="108"/>
                  </a:cxn>
                  <a:cxn ang="0">
                    <a:pos x="164" y="63"/>
                  </a:cxn>
                  <a:cxn ang="0">
                    <a:pos x="225" y="30"/>
                  </a:cxn>
                  <a:cxn ang="0">
                    <a:pos x="293" y="9"/>
                  </a:cxn>
                  <a:cxn ang="0">
                    <a:pos x="366" y="0"/>
                  </a:cxn>
                </a:cxnLst>
                <a:rect l="0" t="0" r="r" b="b"/>
                <a:pathLst>
                  <a:path w="699" h="635">
                    <a:moveTo>
                      <a:pt x="366" y="0"/>
                    </a:moveTo>
                    <a:lnTo>
                      <a:pt x="402" y="1"/>
                    </a:lnTo>
                    <a:lnTo>
                      <a:pt x="440" y="4"/>
                    </a:lnTo>
                    <a:lnTo>
                      <a:pt x="478" y="11"/>
                    </a:lnTo>
                    <a:lnTo>
                      <a:pt x="515" y="21"/>
                    </a:lnTo>
                    <a:lnTo>
                      <a:pt x="552" y="35"/>
                    </a:lnTo>
                    <a:lnTo>
                      <a:pt x="582" y="49"/>
                    </a:lnTo>
                    <a:lnTo>
                      <a:pt x="607" y="63"/>
                    </a:lnTo>
                    <a:lnTo>
                      <a:pt x="630" y="79"/>
                    </a:lnTo>
                    <a:lnTo>
                      <a:pt x="650" y="96"/>
                    </a:lnTo>
                    <a:lnTo>
                      <a:pt x="668" y="112"/>
                    </a:lnTo>
                    <a:lnTo>
                      <a:pt x="684" y="131"/>
                    </a:lnTo>
                    <a:lnTo>
                      <a:pt x="699" y="150"/>
                    </a:lnTo>
                    <a:lnTo>
                      <a:pt x="697" y="176"/>
                    </a:lnTo>
                    <a:lnTo>
                      <a:pt x="694" y="200"/>
                    </a:lnTo>
                    <a:lnTo>
                      <a:pt x="686" y="222"/>
                    </a:lnTo>
                    <a:lnTo>
                      <a:pt x="676" y="241"/>
                    </a:lnTo>
                    <a:lnTo>
                      <a:pt x="664" y="258"/>
                    </a:lnTo>
                    <a:lnTo>
                      <a:pt x="649" y="273"/>
                    </a:lnTo>
                    <a:lnTo>
                      <a:pt x="633" y="286"/>
                    </a:lnTo>
                    <a:lnTo>
                      <a:pt x="615" y="297"/>
                    </a:lnTo>
                    <a:lnTo>
                      <a:pt x="595" y="306"/>
                    </a:lnTo>
                    <a:lnTo>
                      <a:pt x="574" y="314"/>
                    </a:lnTo>
                    <a:lnTo>
                      <a:pt x="552" y="320"/>
                    </a:lnTo>
                    <a:lnTo>
                      <a:pt x="529" y="325"/>
                    </a:lnTo>
                    <a:lnTo>
                      <a:pt x="505" y="328"/>
                    </a:lnTo>
                    <a:lnTo>
                      <a:pt x="481" y="331"/>
                    </a:lnTo>
                    <a:lnTo>
                      <a:pt x="456" y="332"/>
                    </a:lnTo>
                    <a:lnTo>
                      <a:pt x="408" y="332"/>
                    </a:lnTo>
                    <a:lnTo>
                      <a:pt x="384" y="331"/>
                    </a:lnTo>
                    <a:lnTo>
                      <a:pt x="361" y="329"/>
                    </a:lnTo>
                    <a:lnTo>
                      <a:pt x="339" y="327"/>
                    </a:lnTo>
                    <a:lnTo>
                      <a:pt x="318" y="324"/>
                    </a:lnTo>
                    <a:lnTo>
                      <a:pt x="298" y="322"/>
                    </a:lnTo>
                    <a:lnTo>
                      <a:pt x="279" y="319"/>
                    </a:lnTo>
                    <a:lnTo>
                      <a:pt x="263" y="315"/>
                    </a:lnTo>
                    <a:lnTo>
                      <a:pt x="248" y="312"/>
                    </a:lnTo>
                    <a:lnTo>
                      <a:pt x="235" y="310"/>
                    </a:lnTo>
                    <a:lnTo>
                      <a:pt x="225" y="308"/>
                    </a:lnTo>
                    <a:lnTo>
                      <a:pt x="218" y="306"/>
                    </a:lnTo>
                    <a:lnTo>
                      <a:pt x="213" y="306"/>
                    </a:lnTo>
                    <a:lnTo>
                      <a:pt x="212" y="305"/>
                    </a:lnTo>
                    <a:lnTo>
                      <a:pt x="220" y="342"/>
                    </a:lnTo>
                    <a:lnTo>
                      <a:pt x="225" y="377"/>
                    </a:lnTo>
                    <a:lnTo>
                      <a:pt x="228" y="409"/>
                    </a:lnTo>
                    <a:lnTo>
                      <a:pt x="228" y="439"/>
                    </a:lnTo>
                    <a:lnTo>
                      <a:pt x="225" y="467"/>
                    </a:lnTo>
                    <a:lnTo>
                      <a:pt x="221" y="493"/>
                    </a:lnTo>
                    <a:lnTo>
                      <a:pt x="215" y="516"/>
                    </a:lnTo>
                    <a:lnTo>
                      <a:pt x="208" y="537"/>
                    </a:lnTo>
                    <a:lnTo>
                      <a:pt x="199" y="556"/>
                    </a:lnTo>
                    <a:lnTo>
                      <a:pt x="189" y="573"/>
                    </a:lnTo>
                    <a:lnTo>
                      <a:pt x="179" y="588"/>
                    </a:lnTo>
                    <a:lnTo>
                      <a:pt x="167" y="601"/>
                    </a:lnTo>
                    <a:lnTo>
                      <a:pt x="156" y="612"/>
                    </a:lnTo>
                    <a:lnTo>
                      <a:pt x="144" y="620"/>
                    </a:lnTo>
                    <a:lnTo>
                      <a:pt x="132" y="627"/>
                    </a:lnTo>
                    <a:lnTo>
                      <a:pt x="122" y="632"/>
                    </a:lnTo>
                    <a:lnTo>
                      <a:pt x="111" y="635"/>
                    </a:lnTo>
                    <a:lnTo>
                      <a:pt x="84" y="604"/>
                    </a:lnTo>
                    <a:lnTo>
                      <a:pt x="61" y="571"/>
                    </a:lnTo>
                    <a:lnTo>
                      <a:pt x="41" y="537"/>
                    </a:lnTo>
                    <a:lnTo>
                      <a:pt x="25" y="500"/>
                    </a:lnTo>
                    <a:lnTo>
                      <a:pt x="13" y="463"/>
                    </a:lnTo>
                    <a:lnTo>
                      <a:pt x="5" y="425"/>
                    </a:lnTo>
                    <a:lnTo>
                      <a:pt x="0" y="386"/>
                    </a:lnTo>
                    <a:lnTo>
                      <a:pt x="0" y="347"/>
                    </a:lnTo>
                    <a:lnTo>
                      <a:pt x="5" y="307"/>
                    </a:lnTo>
                    <a:lnTo>
                      <a:pt x="13" y="268"/>
                    </a:lnTo>
                    <a:lnTo>
                      <a:pt x="27" y="229"/>
                    </a:lnTo>
                    <a:lnTo>
                      <a:pt x="43" y="195"/>
                    </a:lnTo>
                    <a:lnTo>
                      <a:pt x="62" y="164"/>
                    </a:lnTo>
                    <a:lnTo>
                      <a:pt x="84" y="134"/>
                    </a:lnTo>
                    <a:lnTo>
                      <a:pt x="109" y="108"/>
                    </a:lnTo>
                    <a:lnTo>
                      <a:pt x="135" y="84"/>
                    </a:lnTo>
                    <a:lnTo>
                      <a:pt x="164" y="63"/>
                    </a:lnTo>
                    <a:lnTo>
                      <a:pt x="193" y="45"/>
                    </a:lnTo>
                    <a:lnTo>
                      <a:pt x="225" y="30"/>
                    </a:lnTo>
                    <a:lnTo>
                      <a:pt x="259" y="18"/>
                    </a:lnTo>
                    <a:lnTo>
                      <a:pt x="293" y="9"/>
                    </a:lnTo>
                    <a:lnTo>
                      <a:pt x="329" y="3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6">
                <a:extLst>
                  <a:ext uri="{FF2B5EF4-FFF2-40B4-BE49-F238E27FC236}">
                    <a16:creationId xmlns:a16="http://schemas.microsoft.com/office/drawing/2014/main" xmlns="" id="{C2030F8A-92BD-0E41-909A-D6C04EBD8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003" y="3467931"/>
                <a:ext cx="378869" cy="101559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0" y="2"/>
                  </a:cxn>
                  <a:cxn ang="0">
                    <a:pos x="47" y="4"/>
                  </a:cxn>
                  <a:cxn ang="0">
                    <a:pos x="82" y="6"/>
                  </a:cxn>
                  <a:cxn ang="0">
                    <a:pos x="117" y="9"/>
                  </a:cxn>
                  <a:cxn ang="0">
                    <a:pos x="150" y="10"/>
                  </a:cxn>
                  <a:cxn ang="0">
                    <a:pos x="153" y="17"/>
                  </a:cxn>
                  <a:cxn ang="0">
                    <a:pos x="163" y="39"/>
                  </a:cxn>
                  <a:cxn ang="0">
                    <a:pos x="178" y="74"/>
                  </a:cxn>
                  <a:cxn ang="0">
                    <a:pos x="195" y="121"/>
                  </a:cxn>
                  <a:cxn ang="0">
                    <a:pos x="217" y="178"/>
                  </a:cxn>
                  <a:cxn ang="0">
                    <a:pos x="238" y="245"/>
                  </a:cxn>
                  <a:cxn ang="0">
                    <a:pos x="261" y="319"/>
                  </a:cxn>
                  <a:cxn ang="0">
                    <a:pos x="282" y="400"/>
                  </a:cxn>
                  <a:cxn ang="0">
                    <a:pos x="301" y="486"/>
                  </a:cxn>
                  <a:cxn ang="0">
                    <a:pos x="317" y="577"/>
                  </a:cxn>
                  <a:cxn ang="0">
                    <a:pos x="329" y="670"/>
                  </a:cxn>
                  <a:cxn ang="0">
                    <a:pos x="334" y="765"/>
                  </a:cxn>
                  <a:cxn ang="0">
                    <a:pos x="333" y="859"/>
                  </a:cxn>
                  <a:cxn ang="0">
                    <a:pos x="324" y="861"/>
                  </a:cxn>
                  <a:cxn ang="0">
                    <a:pos x="300" y="866"/>
                  </a:cxn>
                  <a:cxn ang="0">
                    <a:pos x="264" y="872"/>
                  </a:cxn>
                  <a:cxn ang="0">
                    <a:pos x="220" y="880"/>
                  </a:cxn>
                  <a:cxn ang="0">
                    <a:pos x="172" y="887"/>
                  </a:cxn>
                  <a:cxn ang="0">
                    <a:pos x="124" y="893"/>
                  </a:cxn>
                  <a:cxn ang="0">
                    <a:pos x="80" y="898"/>
                  </a:cxn>
                  <a:cxn ang="0">
                    <a:pos x="43" y="898"/>
                  </a:cxn>
                  <a:cxn ang="0">
                    <a:pos x="42" y="888"/>
                  </a:cxn>
                  <a:cxn ang="0">
                    <a:pos x="39" y="862"/>
                  </a:cxn>
                  <a:cxn ang="0">
                    <a:pos x="34" y="821"/>
                  </a:cxn>
                  <a:cxn ang="0">
                    <a:pos x="28" y="768"/>
                  </a:cxn>
                  <a:cxn ang="0">
                    <a:pos x="21" y="706"/>
                  </a:cxn>
                  <a:cxn ang="0">
                    <a:pos x="15" y="638"/>
                  </a:cxn>
                  <a:cxn ang="0">
                    <a:pos x="9" y="567"/>
                  </a:cxn>
                  <a:cxn ang="0">
                    <a:pos x="2" y="460"/>
                  </a:cxn>
                  <a:cxn ang="0">
                    <a:pos x="0" y="394"/>
                  </a:cxn>
                  <a:cxn ang="0">
                    <a:pos x="1" y="307"/>
                  </a:cxn>
                  <a:cxn ang="0">
                    <a:pos x="6" y="220"/>
                  </a:cxn>
                  <a:cxn ang="0">
                    <a:pos x="7" y="112"/>
                  </a:cxn>
                  <a:cxn ang="0">
                    <a:pos x="5" y="59"/>
                  </a:cxn>
                  <a:cxn ang="0">
                    <a:pos x="3" y="22"/>
                  </a:cxn>
                  <a:cxn ang="0">
                    <a:pos x="1" y="3"/>
                  </a:cxn>
                </a:cxnLst>
                <a:rect l="0" t="0" r="r" b="b"/>
                <a:pathLst>
                  <a:path w="335" h="898">
                    <a:moveTo>
                      <a:pt x="1" y="0"/>
                    </a:moveTo>
                    <a:lnTo>
                      <a:pt x="4" y="0"/>
                    </a:lnTo>
                    <a:lnTo>
                      <a:pt x="10" y="1"/>
                    </a:lnTo>
                    <a:lnTo>
                      <a:pt x="20" y="2"/>
                    </a:lnTo>
                    <a:lnTo>
                      <a:pt x="32" y="3"/>
                    </a:lnTo>
                    <a:lnTo>
                      <a:pt x="47" y="4"/>
                    </a:lnTo>
                    <a:lnTo>
                      <a:pt x="64" y="6"/>
                    </a:lnTo>
                    <a:lnTo>
                      <a:pt x="82" y="6"/>
                    </a:lnTo>
                    <a:lnTo>
                      <a:pt x="99" y="8"/>
                    </a:lnTo>
                    <a:lnTo>
                      <a:pt x="117" y="9"/>
                    </a:lnTo>
                    <a:lnTo>
                      <a:pt x="134" y="10"/>
                    </a:lnTo>
                    <a:lnTo>
                      <a:pt x="150" y="10"/>
                    </a:lnTo>
                    <a:lnTo>
                      <a:pt x="151" y="12"/>
                    </a:lnTo>
                    <a:lnTo>
                      <a:pt x="153" y="17"/>
                    </a:lnTo>
                    <a:lnTo>
                      <a:pt x="158" y="26"/>
                    </a:lnTo>
                    <a:lnTo>
                      <a:pt x="163" y="39"/>
                    </a:lnTo>
                    <a:lnTo>
                      <a:pt x="170" y="55"/>
                    </a:lnTo>
                    <a:lnTo>
                      <a:pt x="178" y="74"/>
                    </a:lnTo>
                    <a:lnTo>
                      <a:pt x="186" y="96"/>
                    </a:lnTo>
                    <a:lnTo>
                      <a:pt x="195" y="121"/>
                    </a:lnTo>
                    <a:lnTo>
                      <a:pt x="206" y="148"/>
                    </a:lnTo>
                    <a:lnTo>
                      <a:pt x="217" y="178"/>
                    </a:lnTo>
                    <a:lnTo>
                      <a:pt x="227" y="210"/>
                    </a:lnTo>
                    <a:lnTo>
                      <a:pt x="238" y="245"/>
                    </a:lnTo>
                    <a:lnTo>
                      <a:pt x="249" y="281"/>
                    </a:lnTo>
                    <a:lnTo>
                      <a:pt x="261" y="319"/>
                    </a:lnTo>
                    <a:lnTo>
                      <a:pt x="271" y="358"/>
                    </a:lnTo>
                    <a:lnTo>
                      <a:pt x="282" y="400"/>
                    </a:lnTo>
                    <a:lnTo>
                      <a:pt x="292" y="443"/>
                    </a:lnTo>
                    <a:lnTo>
                      <a:pt x="301" y="486"/>
                    </a:lnTo>
                    <a:lnTo>
                      <a:pt x="310" y="531"/>
                    </a:lnTo>
                    <a:lnTo>
                      <a:pt x="317" y="577"/>
                    </a:lnTo>
                    <a:lnTo>
                      <a:pt x="323" y="623"/>
                    </a:lnTo>
                    <a:lnTo>
                      <a:pt x="329" y="670"/>
                    </a:lnTo>
                    <a:lnTo>
                      <a:pt x="332" y="717"/>
                    </a:lnTo>
                    <a:lnTo>
                      <a:pt x="334" y="765"/>
                    </a:lnTo>
                    <a:lnTo>
                      <a:pt x="335" y="812"/>
                    </a:lnTo>
                    <a:lnTo>
                      <a:pt x="333" y="859"/>
                    </a:lnTo>
                    <a:lnTo>
                      <a:pt x="331" y="860"/>
                    </a:lnTo>
                    <a:lnTo>
                      <a:pt x="324" y="861"/>
                    </a:lnTo>
                    <a:lnTo>
                      <a:pt x="313" y="863"/>
                    </a:lnTo>
                    <a:lnTo>
                      <a:pt x="300" y="866"/>
                    </a:lnTo>
                    <a:lnTo>
                      <a:pt x="283" y="869"/>
                    </a:lnTo>
                    <a:lnTo>
                      <a:pt x="264" y="872"/>
                    </a:lnTo>
                    <a:lnTo>
                      <a:pt x="242" y="876"/>
                    </a:lnTo>
                    <a:lnTo>
                      <a:pt x="220" y="880"/>
                    </a:lnTo>
                    <a:lnTo>
                      <a:pt x="197" y="884"/>
                    </a:lnTo>
                    <a:lnTo>
                      <a:pt x="172" y="887"/>
                    </a:lnTo>
                    <a:lnTo>
                      <a:pt x="148" y="891"/>
                    </a:lnTo>
                    <a:lnTo>
                      <a:pt x="124" y="893"/>
                    </a:lnTo>
                    <a:lnTo>
                      <a:pt x="101" y="895"/>
                    </a:lnTo>
                    <a:lnTo>
                      <a:pt x="80" y="898"/>
                    </a:lnTo>
                    <a:lnTo>
                      <a:pt x="61" y="898"/>
                    </a:lnTo>
                    <a:lnTo>
                      <a:pt x="43" y="898"/>
                    </a:lnTo>
                    <a:lnTo>
                      <a:pt x="43" y="896"/>
                    </a:lnTo>
                    <a:lnTo>
                      <a:pt x="42" y="888"/>
                    </a:lnTo>
                    <a:lnTo>
                      <a:pt x="40" y="877"/>
                    </a:lnTo>
                    <a:lnTo>
                      <a:pt x="39" y="862"/>
                    </a:lnTo>
                    <a:lnTo>
                      <a:pt x="37" y="843"/>
                    </a:lnTo>
                    <a:lnTo>
                      <a:pt x="34" y="821"/>
                    </a:lnTo>
                    <a:lnTo>
                      <a:pt x="31" y="795"/>
                    </a:lnTo>
                    <a:lnTo>
                      <a:pt x="28" y="768"/>
                    </a:lnTo>
                    <a:lnTo>
                      <a:pt x="24" y="737"/>
                    </a:lnTo>
                    <a:lnTo>
                      <a:pt x="21" y="706"/>
                    </a:lnTo>
                    <a:lnTo>
                      <a:pt x="18" y="672"/>
                    </a:lnTo>
                    <a:lnTo>
                      <a:pt x="15" y="638"/>
                    </a:lnTo>
                    <a:lnTo>
                      <a:pt x="12" y="603"/>
                    </a:lnTo>
                    <a:lnTo>
                      <a:pt x="9" y="567"/>
                    </a:lnTo>
                    <a:lnTo>
                      <a:pt x="4" y="495"/>
                    </a:lnTo>
                    <a:lnTo>
                      <a:pt x="2" y="460"/>
                    </a:lnTo>
                    <a:lnTo>
                      <a:pt x="1" y="426"/>
                    </a:lnTo>
                    <a:lnTo>
                      <a:pt x="0" y="394"/>
                    </a:lnTo>
                    <a:lnTo>
                      <a:pt x="0" y="333"/>
                    </a:lnTo>
                    <a:lnTo>
                      <a:pt x="1" y="307"/>
                    </a:lnTo>
                    <a:lnTo>
                      <a:pt x="4" y="262"/>
                    </a:lnTo>
                    <a:lnTo>
                      <a:pt x="6" y="220"/>
                    </a:lnTo>
                    <a:lnTo>
                      <a:pt x="7" y="180"/>
                    </a:lnTo>
                    <a:lnTo>
                      <a:pt x="7" y="112"/>
                    </a:lnTo>
                    <a:lnTo>
                      <a:pt x="6" y="84"/>
                    </a:lnTo>
                    <a:lnTo>
                      <a:pt x="5" y="59"/>
                    </a:lnTo>
                    <a:lnTo>
                      <a:pt x="4" y="39"/>
                    </a:lnTo>
                    <a:lnTo>
                      <a:pt x="3" y="22"/>
                    </a:lnTo>
                    <a:lnTo>
                      <a:pt x="2" y="10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2D5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7">
                <a:extLst>
                  <a:ext uri="{FF2B5EF4-FFF2-40B4-BE49-F238E27FC236}">
                    <a16:creationId xmlns:a16="http://schemas.microsoft.com/office/drawing/2014/main" xmlns="" id="{91368DDA-93F2-4B47-A3D5-9996DC35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218" y="3467931"/>
                <a:ext cx="277083" cy="961308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243" y="343"/>
                  </a:cxn>
                  <a:cxn ang="0">
                    <a:pos x="243" y="346"/>
                  </a:cxn>
                  <a:cxn ang="0">
                    <a:pos x="242" y="353"/>
                  </a:cxn>
                  <a:cxn ang="0">
                    <a:pos x="241" y="365"/>
                  </a:cxn>
                  <a:cxn ang="0">
                    <a:pos x="239" y="382"/>
                  </a:cxn>
                  <a:cxn ang="0">
                    <a:pos x="238" y="402"/>
                  </a:cxn>
                  <a:cxn ang="0">
                    <a:pos x="236" y="425"/>
                  </a:cxn>
                  <a:cxn ang="0">
                    <a:pos x="235" y="451"/>
                  </a:cxn>
                  <a:cxn ang="0">
                    <a:pos x="233" y="479"/>
                  </a:cxn>
                  <a:cxn ang="0">
                    <a:pos x="233" y="510"/>
                  </a:cxn>
                  <a:cxn ang="0">
                    <a:pos x="231" y="541"/>
                  </a:cxn>
                  <a:cxn ang="0">
                    <a:pos x="230" y="574"/>
                  </a:cxn>
                  <a:cxn ang="0">
                    <a:pos x="230" y="675"/>
                  </a:cxn>
                  <a:cxn ang="0">
                    <a:pos x="232" y="707"/>
                  </a:cxn>
                  <a:cxn ang="0">
                    <a:pos x="234" y="739"/>
                  </a:cxn>
                  <a:cxn ang="0">
                    <a:pos x="236" y="769"/>
                  </a:cxn>
                  <a:cxn ang="0">
                    <a:pos x="240" y="797"/>
                  </a:cxn>
                  <a:cxn ang="0">
                    <a:pos x="245" y="823"/>
                  </a:cxn>
                  <a:cxn ang="0">
                    <a:pos x="243" y="824"/>
                  </a:cxn>
                  <a:cxn ang="0">
                    <a:pos x="236" y="824"/>
                  </a:cxn>
                  <a:cxn ang="0">
                    <a:pos x="227" y="827"/>
                  </a:cxn>
                  <a:cxn ang="0">
                    <a:pos x="213" y="829"/>
                  </a:cxn>
                  <a:cxn ang="0">
                    <a:pos x="196" y="832"/>
                  </a:cxn>
                  <a:cxn ang="0">
                    <a:pos x="176" y="835"/>
                  </a:cxn>
                  <a:cxn ang="0">
                    <a:pos x="153" y="839"/>
                  </a:cxn>
                  <a:cxn ang="0">
                    <a:pos x="129" y="842"/>
                  </a:cxn>
                  <a:cxn ang="0">
                    <a:pos x="101" y="844"/>
                  </a:cxn>
                  <a:cxn ang="0">
                    <a:pos x="72" y="846"/>
                  </a:cxn>
                  <a:cxn ang="0">
                    <a:pos x="43" y="849"/>
                  </a:cxn>
                  <a:cxn ang="0">
                    <a:pos x="11" y="850"/>
                  </a:cxn>
                  <a:cxn ang="0">
                    <a:pos x="11" y="847"/>
                  </a:cxn>
                  <a:cxn ang="0">
                    <a:pos x="9" y="840"/>
                  </a:cxn>
                  <a:cxn ang="0">
                    <a:pos x="8" y="828"/>
                  </a:cxn>
                  <a:cxn ang="0">
                    <a:pos x="6" y="812"/>
                  </a:cxn>
                  <a:cxn ang="0">
                    <a:pos x="5" y="793"/>
                  </a:cxn>
                  <a:cxn ang="0">
                    <a:pos x="3" y="770"/>
                  </a:cxn>
                  <a:cxn ang="0">
                    <a:pos x="2" y="743"/>
                  </a:cxn>
                  <a:cxn ang="0">
                    <a:pos x="0" y="714"/>
                  </a:cxn>
                  <a:cxn ang="0">
                    <a:pos x="0" y="649"/>
                  </a:cxn>
                  <a:cxn ang="0">
                    <a:pos x="1" y="614"/>
                  </a:cxn>
                  <a:cxn ang="0">
                    <a:pos x="2" y="576"/>
                  </a:cxn>
                  <a:cxn ang="0">
                    <a:pos x="5" y="537"/>
                  </a:cxn>
                  <a:cxn ang="0">
                    <a:pos x="9" y="497"/>
                  </a:cxn>
                  <a:cxn ang="0">
                    <a:pos x="15" y="458"/>
                  </a:cxn>
                  <a:cxn ang="0">
                    <a:pos x="22" y="417"/>
                  </a:cxn>
                  <a:cxn ang="0">
                    <a:pos x="31" y="377"/>
                  </a:cxn>
                  <a:cxn ang="0">
                    <a:pos x="42" y="336"/>
                  </a:cxn>
                  <a:cxn ang="0">
                    <a:pos x="55" y="294"/>
                  </a:cxn>
                  <a:cxn ang="0">
                    <a:pos x="68" y="256"/>
                  </a:cxn>
                  <a:cxn ang="0">
                    <a:pos x="79" y="223"/>
                  </a:cxn>
                  <a:cxn ang="0">
                    <a:pos x="91" y="193"/>
                  </a:cxn>
                  <a:cxn ang="0">
                    <a:pos x="101" y="167"/>
                  </a:cxn>
                  <a:cxn ang="0">
                    <a:pos x="111" y="144"/>
                  </a:cxn>
                  <a:cxn ang="0">
                    <a:pos x="121" y="124"/>
                  </a:cxn>
                  <a:cxn ang="0">
                    <a:pos x="130" y="106"/>
                  </a:cxn>
                  <a:cxn ang="0">
                    <a:pos x="137" y="90"/>
                  </a:cxn>
                  <a:cxn ang="0">
                    <a:pos x="145" y="76"/>
                  </a:cxn>
                  <a:cxn ang="0">
                    <a:pos x="158" y="50"/>
                  </a:cxn>
                  <a:cxn ang="0">
                    <a:pos x="163" y="38"/>
                  </a:cxn>
                  <a:cxn ang="0">
                    <a:pos x="168" y="26"/>
                  </a:cxn>
                  <a:cxn ang="0">
                    <a:pos x="172" y="13"/>
                  </a:cxn>
                  <a:cxn ang="0">
                    <a:pos x="175" y="0"/>
                  </a:cxn>
                </a:cxnLst>
                <a:rect l="0" t="0" r="r" b="b"/>
                <a:pathLst>
                  <a:path w="245" h="850">
                    <a:moveTo>
                      <a:pt x="175" y="0"/>
                    </a:moveTo>
                    <a:lnTo>
                      <a:pt x="243" y="343"/>
                    </a:lnTo>
                    <a:lnTo>
                      <a:pt x="243" y="346"/>
                    </a:lnTo>
                    <a:lnTo>
                      <a:pt x="242" y="353"/>
                    </a:lnTo>
                    <a:lnTo>
                      <a:pt x="241" y="365"/>
                    </a:lnTo>
                    <a:lnTo>
                      <a:pt x="239" y="382"/>
                    </a:lnTo>
                    <a:lnTo>
                      <a:pt x="238" y="402"/>
                    </a:lnTo>
                    <a:lnTo>
                      <a:pt x="236" y="425"/>
                    </a:lnTo>
                    <a:lnTo>
                      <a:pt x="235" y="451"/>
                    </a:lnTo>
                    <a:lnTo>
                      <a:pt x="233" y="479"/>
                    </a:lnTo>
                    <a:lnTo>
                      <a:pt x="233" y="510"/>
                    </a:lnTo>
                    <a:lnTo>
                      <a:pt x="231" y="541"/>
                    </a:lnTo>
                    <a:lnTo>
                      <a:pt x="230" y="574"/>
                    </a:lnTo>
                    <a:lnTo>
                      <a:pt x="230" y="675"/>
                    </a:lnTo>
                    <a:lnTo>
                      <a:pt x="232" y="707"/>
                    </a:lnTo>
                    <a:lnTo>
                      <a:pt x="234" y="739"/>
                    </a:lnTo>
                    <a:lnTo>
                      <a:pt x="236" y="769"/>
                    </a:lnTo>
                    <a:lnTo>
                      <a:pt x="240" y="797"/>
                    </a:lnTo>
                    <a:lnTo>
                      <a:pt x="245" y="823"/>
                    </a:lnTo>
                    <a:lnTo>
                      <a:pt x="243" y="824"/>
                    </a:lnTo>
                    <a:lnTo>
                      <a:pt x="236" y="824"/>
                    </a:lnTo>
                    <a:lnTo>
                      <a:pt x="227" y="827"/>
                    </a:lnTo>
                    <a:lnTo>
                      <a:pt x="213" y="829"/>
                    </a:lnTo>
                    <a:lnTo>
                      <a:pt x="196" y="832"/>
                    </a:lnTo>
                    <a:lnTo>
                      <a:pt x="176" y="835"/>
                    </a:lnTo>
                    <a:lnTo>
                      <a:pt x="153" y="839"/>
                    </a:lnTo>
                    <a:lnTo>
                      <a:pt x="129" y="842"/>
                    </a:lnTo>
                    <a:lnTo>
                      <a:pt x="101" y="844"/>
                    </a:lnTo>
                    <a:lnTo>
                      <a:pt x="72" y="846"/>
                    </a:lnTo>
                    <a:lnTo>
                      <a:pt x="43" y="849"/>
                    </a:lnTo>
                    <a:lnTo>
                      <a:pt x="11" y="850"/>
                    </a:lnTo>
                    <a:lnTo>
                      <a:pt x="11" y="847"/>
                    </a:lnTo>
                    <a:lnTo>
                      <a:pt x="9" y="840"/>
                    </a:lnTo>
                    <a:lnTo>
                      <a:pt x="8" y="828"/>
                    </a:lnTo>
                    <a:lnTo>
                      <a:pt x="6" y="812"/>
                    </a:lnTo>
                    <a:lnTo>
                      <a:pt x="5" y="793"/>
                    </a:lnTo>
                    <a:lnTo>
                      <a:pt x="3" y="770"/>
                    </a:lnTo>
                    <a:lnTo>
                      <a:pt x="2" y="743"/>
                    </a:lnTo>
                    <a:lnTo>
                      <a:pt x="0" y="714"/>
                    </a:lnTo>
                    <a:lnTo>
                      <a:pt x="0" y="649"/>
                    </a:lnTo>
                    <a:lnTo>
                      <a:pt x="1" y="614"/>
                    </a:lnTo>
                    <a:lnTo>
                      <a:pt x="2" y="576"/>
                    </a:lnTo>
                    <a:lnTo>
                      <a:pt x="5" y="537"/>
                    </a:lnTo>
                    <a:lnTo>
                      <a:pt x="9" y="497"/>
                    </a:lnTo>
                    <a:lnTo>
                      <a:pt x="15" y="458"/>
                    </a:lnTo>
                    <a:lnTo>
                      <a:pt x="22" y="417"/>
                    </a:lnTo>
                    <a:lnTo>
                      <a:pt x="31" y="377"/>
                    </a:lnTo>
                    <a:lnTo>
                      <a:pt x="42" y="336"/>
                    </a:lnTo>
                    <a:lnTo>
                      <a:pt x="55" y="294"/>
                    </a:lnTo>
                    <a:lnTo>
                      <a:pt x="68" y="256"/>
                    </a:lnTo>
                    <a:lnTo>
                      <a:pt x="79" y="223"/>
                    </a:lnTo>
                    <a:lnTo>
                      <a:pt x="91" y="193"/>
                    </a:lnTo>
                    <a:lnTo>
                      <a:pt x="101" y="167"/>
                    </a:lnTo>
                    <a:lnTo>
                      <a:pt x="111" y="144"/>
                    </a:lnTo>
                    <a:lnTo>
                      <a:pt x="121" y="124"/>
                    </a:lnTo>
                    <a:lnTo>
                      <a:pt x="130" y="106"/>
                    </a:lnTo>
                    <a:lnTo>
                      <a:pt x="137" y="90"/>
                    </a:lnTo>
                    <a:lnTo>
                      <a:pt x="145" y="76"/>
                    </a:lnTo>
                    <a:lnTo>
                      <a:pt x="158" y="50"/>
                    </a:lnTo>
                    <a:lnTo>
                      <a:pt x="163" y="38"/>
                    </a:lnTo>
                    <a:lnTo>
                      <a:pt x="168" y="26"/>
                    </a:lnTo>
                    <a:lnTo>
                      <a:pt x="172" y="13"/>
                    </a:lnTo>
                    <a:lnTo>
                      <a:pt x="17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54E7A">
                      <a:shade val="30000"/>
                      <a:satMod val="115000"/>
                    </a:srgbClr>
                  </a:gs>
                  <a:gs pos="50000">
                    <a:srgbClr val="254E7A">
                      <a:shade val="67500"/>
                      <a:satMod val="115000"/>
                    </a:srgbClr>
                  </a:gs>
                  <a:gs pos="100000">
                    <a:srgbClr val="254E7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8">
                <a:extLst>
                  <a:ext uri="{FF2B5EF4-FFF2-40B4-BE49-F238E27FC236}">
                    <a16:creationId xmlns:a16="http://schemas.microsoft.com/office/drawing/2014/main" xmlns="" id="{724E1863-64B7-0F4D-9BC8-04472D7CB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932" y="4345548"/>
                <a:ext cx="341547" cy="165119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294" y="22"/>
                  </a:cxn>
                  <a:cxn ang="0">
                    <a:pos x="297" y="43"/>
                  </a:cxn>
                  <a:cxn ang="0">
                    <a:pos x="300" y="63"/>
                  </a:cxn>
                  <a:cxn ang="0">
                    <a:pos x="302" y="83"/>
                  </a:cxn>
                  <a:cxn ang="0">
                    <a:pos x="302" y="106"/>
                  </a:cxn>
                  <a:cxn ang="0">
                    <a:pos x="300" y="106"/>
                  </a:cxn>
                  <a:cxn ang="0">
                    <a:pos x="295" y="108"/>
                  </a:cxn>
                  <a:cxn ang="0">
                    <a:pos x="285" y="110"/>
                  </a:cxn>
                  <a:cxn ang="0">
                    <a:pos x="272" y="113"/>
                  </a:cxn>
                  <a:cxn ang="0">
                    <a:pos x="255" y="117"/>
                  </a:cxn>
                  <a:cxn ang="0">
                    <a:pos x="235" y="121"/>
                  </a:cxn>
                  <a:cxn ang="0">
                    <a:pos x="212" y="125"/>
                  </a:cxn>
                  <a:cxn ang="0">
                    <a:pos x="186" y="129"/>
                  </a:cxn>
                  <a:cxn ang="0">
                    <a:pos x="157" y="134"/>
                  </a:cxn>
                  <a:cxn ang="0">
                    <a:pos x="125" y="138"/>
                  </a:cxn>
                  <a:cxn ang="0">
                    <a:pos x="91" y="141"/>
                  </a:cxn>
                  <a:cxn ang="0">
                    <a:pos x="55" y="144"/>
                  </a:cxn>
                  <a:cxn ang="0">
                    <a:pos x="16" y="146"/>
                  </a:cxn>
                  <a:cxn ang="0">
                    <a:pos x="11" y="111"/>
                  </a:cxn>
                  <a:cxn ang="0">
                    <a:pos x="7" y="77"/>
                  </a:cxn>
                  <a:cxn ang="0">
                    <a:pos x="4" y="4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9" y="3"/>
                  </a:cxn>
                  <a:cxn ang="0">
                    <a:pos x="20" y="3"/>
                  </a:cxn>
                  <a:cxn ang="0">
                    <a:pos x="35" y="4"/>
                  </a:cxn>
                  <a:cxn ang="0">
                    <a:pos x="54" y="5"/>
                  </a:cxn>
                  <a:cxn ang="0">
                    <a:pos x="76" y="5"/>
                  </a:cxn>
                  <a:cxn ang="0">
                    <a:pos x="100" y="6"/>
                  </a:cxn>
                  <a:cxn ang="0">
                    <a:pos x="158" y="6"/>
                  </a:cxn>
                  <a:cxn ang="0">
                    <a:pos x="189" y="5"/>
                  </a:cxn>
                  <a:cxn ang="0">
                    <a:pos x="222" y="4"/>
                  </a:cxn>
                  <a:cxn ang="0">
                    <a:pos x="257" y="3"/>
                  </a:cxn>
                  <a:cxn ang="0">
                    <a:pos x="292" y="0"/>
                  </a:cxn>
                </a:cxnLst>
                <a:rect l="0" t="0" r="r" b="b"/>
                <a:pathLst>
                  <a:path w="302" h="146">
                    <a:moveTo>
                      <a:pt x="292" y="0"/>
                    </a:moveTo>
                    <a:lnTo>
                      <a:pt x="294" y="22"/>
                    </a:lnTo>
                    <a:lnTo>
                      <a:pt x="297" y="43"/>
                    </a:lnTo>
                    <a:lnTo>
                      <a:pt x="300" y="63"/>
                    </a:lnTo>
                    <a:lnTo>
                      <a:pt x="302" y="83"/>
                    </a:lnTo>
                    <a:lnTo>
                      <a:pt x="302" y="106"/>
                    </a:lnTo>
                    <a:lnTo>
                      <a:pt x="300" y="106"/>
                    </a:lnTo>
                    <a:lnTo>
                      <a:pt x="295" y="108"/>
                    </a:lnTo>
                    <a:lnTo>
                      <a:pt x="285" y="110"/>
                    </a:lnTo>
                    <a:lnTo>
                      <a:pt x="272" y="113"/>
                    </a:lnTo>
                    <a:lnTo>
                      <a:pt x="255" y="117"/>
                    </a:lnTo>
                    <a:lnTo>
                      <a:pt x="235" y="121"/>
                    </a:lnTo>
                    <a:lnTo>
                      <a:pt x="212" y="125"/>
                    </a:lnTo>
                    <a:lnTo>
                      <a:pt x="186" y="129"/>
                    </a:lnTo>
                    <a:lnTo>
                      <a:pt x="157" y="134"/>
                    </a:lnTo>
                    <a:lnTo>
                      <a:pt x="125" y="138"/>
                    </a:lnTo>
                    <a:lnTo>
                      <a:pt x="91" y="141"/>
                    </a:lnTo>
                    <a:lnTo>
                      <a:pt x="55" y="144"/>
                    </a:lnTo>
                    <a:lnTo>
                      <a:pt x="16" y="146"/>
                    </a:lnTo>
                    <a:lnTo>
                      <a:pt x="11" y="111"/>
                    </a:lnTo>
                    <a:lnTo>
                      <a:pt x="7" y="77"/>
                    </a:lnTo>
                    <a:lnTo>
                      <a:pt x="4" y="4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9" y="3"/>
                    </a:lnTo>
                    <a:lnTo>
                      <a:pt x="20" y="3"/>
                    </a:lnTo>
                    <a:lnTo>
                      <a:pt x="35" y="4"/>
                    </a:lnTo>
                    <a:lnTo>
                      <a:pt x="54" y="5"/>
                    </a:lnTo>
                    <a:lnTo>
                      <a:pt x="76" y="5"/>
                    </a:lnTo>
                    <a:lnTo>
                      <a:pt x="100" y="6"/>
                    </a:lnTo>
                    <a:lnTo>
                      <a:pt x="158" y="6"/>
                    </a:lnTo>
                    <a:lnTo>
                      <a:pt x="189" y="5"/>
                    </a:lnTo>
                    <a:lnTo>
                      <a:pt x="222" y="4"/>
                    </a:lnTo>
                    <a:lnTo>
                      <a:pt x="257" y="3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A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>
                <a:extLst>
                  <a:ext uri="{FF2B5EF4-FFF2-40B4-BE49-F238E27FC236}">
                    <a16:creationId xmlns:a16="http://schemas.microsoft.com/office/drawing/2014/main" xmlns="" id="{6F727B96-6A27-BE4F-9F0D-58153EA3B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383" y="3460014"/>
                <a:ext cx="122143" cy="85499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67" y="23"/>
                  </a:cxn>
                  <a:cxn ang="0">
                    <a:pos x="108" y="739"/>
                  </a:cxn>
                  <a:cxn ang="0">
                    <a:pos x="34" y="756"/>
                  </a:cxn>
                  <a:cxn ang="0">
                    <a:pos x="29" y="727"/>
                  </a:cxn>
                  <a:cxn ang="0">
                    <a:pos x="25" y="697"/>
                  </a:cxn>
                  <a:cxn ang="0">
                    <a:pos x="20" y="663"/>
                  </a:cxn>
                  <a:cxn ang="0">
                    <a:pos x="15" y="626"/>
                  </a:cxn>
                  <a:cxn ang="0">
                    <a:pos x="12" y="585"/>
                  </a:cxn>
                  <a:cxn ang="0">
                    <a:pos x="8" y="541"/>
                  </a:cxn>
                  <a:cxn ang="0">
                    <a:pos x="5" y="493"/>
                  </a:cxn>
                  <a:cxn ang="0">
                    <a:pos x="3" y="441"/>
                  </a:cxn>
                  <a:cxn ang="0">
                    <a:pos x="1" y="385"/>
                  </a:cxn>
                  <a:cxn ang="0">
                    <a:pos x="0" y="330"/>
                  </a:cxn>
                  <a:cxn ang="0">
                    <a:pos x="1" y="280"/>
                  </a:cxn>
                  <a:cxn ang="0">
                    <a:pos x="3" y="233"/>
                  </a:cxn>
                  <a:cxn ang="0">
                    <a:pos x="4" y="190"/>
                  </a:cxn>
                  <a:cxn ang="0">
                    <a:pos x="6" y="152"/>
                  </a:cxn>
                  <a:cxn ang="0">
                    <a:pos x="9" y="117"/>
                  </a:cxn>
                  <a:cxn ang="0">
                    <a:pos x="12" y="87"/>
                  </a:cxn>
                  <a:cxn ang="0">
                    <a:pos x="15" y="61"/>
                  </a:cxn>
                  <a:cxn ang="0">
                    <a:pos x="18" y="39"/>
                  </a:cxn>
                  <a:cxn ang="0">
                    <a:pos x="20" y="23"/>
                  </a:cxn>
                  <a:cxn ang="0">
                    <a:pos x="22" y="10"/>
                  </a:cxn>
                  <a:cxn ang="0">
                    <a:pos x="23" y="3"/>
                  </a:cxn>
                  <a:cxn ang="0">
                    <a:pos x="24" y="0"/>
                  </a:cxn>
                </a:cxnLst>
                <a:rect l="0" t="0" r="r" b="b"/>
                <a:pathLst>
                  <a:path w="108" h="756">
                    <a:moveTo>
                      <a:pt x="24" y="0"/>
                    </a:moveTo>
                    <a:lnTo>
                      <a:pt x="67" y="23"/>
                    </a:lnTo>
                    <a:lnTo>
                      <a:pt x="108" y="739"/>
                    </a:lnTo>
                    <a:lnTo>
                      <a:pt x="34" y="756"/>
                    </a:lnTo>
                    <a:lnTo>
                      <a:pt x="29" y="727"/>
                    </a:lnTo>
                    <a:lnTo>
                      <a:pt x="25" y="697"/>
                    </a:lnTo>
                    <a:lnTo>
                      <a:pt x="20" y="663"/>
                    </a:lnTo>
                    <a:lnTo>
                      <a:pt x="15" y="626"/>
                    </a:lnTo>
                    <a:lnTo>
                      <a:pt x="12" y="585"/>
                    </a:lnTo>
                    <a:lnTo>
                      <a:pt x="8" y="541"/>
                    </a:lnTo>
                    <a:lnTo>
                      <a:pt x="5" y="493"/>
                    </a:lnTo>
                    <a:lnTo>
                      <a:pt x="3" y="441"/>
                    </a:lnTo>
                    <a:lnTo>
                      <a:pt x="1" y="385"/>
                    </a:lnTo>
                    <a:lnTo>
                      <a:pt x="0" y="330"/>
                    </a:lnTo>
                    <a:lnTo>
                      <a:pt x="1" y="280"/>
                    </a:lnTo>
                    <a:lnTo>
                      <a:pt x="3" y="233"/>
                    </a:lnTo>
                    <a:lnTo>
                      <a:pt x="4" y="190"/>
                    </a:lnTo>
                    <a:lnTo>
                      <a:pt x="6" y="152"/>
                    </a:lnTo>
                    <a:lnTo>
                      <a:pt x="9" y="117"/>
                    </a:lnTo>
                    <a:lnTo>
                      <a:pt x="12" y="87"/>
                    </a:lnTo>
                    <a:lnTo>
                      <a:pt x="15" y="61"/>
                    </a:lnTo>
                    <a:lnTo>
                      <a:pt x="18" y="39"/>
                    </a:lnTo>
                    <a:lnTo>
                      <a:pt x="20" y="23"/>
                    </a:lnTo>
                    <a:lnTo>
                      <a:pt x="22" y="10"/>
                    </a:lnTo>
                    <a:lnTo>
                      <a:pt x="2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1BBC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xmlns="" id="{2B2F83D2-A828-EB4D-988C-A8686CFF4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836" y="4270905"/>
                <a:ext cx="133452" cy="15607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18" y="2"/>
                  </a:cxn>
                  <a:cxn ang="0">
                    <a:pos x="117" y="8"/>
                  </a:cxn>
                  <a:cxn ang="0">
                    <a:pos x="116" y="19"/>
                  </a:cxn>
                  <a:cxn ang="0">
                    <a:pos x="116" y="33"/>
                  </a:cxn>
                  <a:cxn ang="0">
                    <a:pos x="114" y="51"/>
                  </a:cxn>
                  <a:cxn ang="0">
                    <a:pos x="113" y="72"/>
                  </a:cxn>
                  <a:cxn ang="0">
                    <a:pos x="111" y="97"/>
                  </a:cxn>
                  <a:cxn ang="0">
                    <a:pos x="109" y="124"/>
                  </a:cxn>
                  <a:cxn ang="0">
                    <a:pos x="84" y="129"/>
                  </a:cxn>
                  <a:cxn ang="0">
                    <a:pos x="60" y="133"/>
                  </a:cxn>
                  <a:cxn ang="0">
                    <a:pos x="38" y="136"/>
                  </a:cxn>
                  <a:cxn ang="0">
                    <a:pos x="19" y="138"/>
                  </a:cxn>
                  <a:cxn ang="0">
                    <a:pos x="18" y="136"/>
                  </a:cxn>
                  <a:cxn ang="0">
                    <a:pos x="17" y="130"/>
                  </a:cxn>
                  <a:cxn ang="0">
                    <a:pos x="14" y="120"/>
                  </a:cxn>
                  <a:cxn ang="0">
                    <a:pos x="11" y="106"/>
                  </a:cxn>
                  <a:cxn ang="0">
                    <a:pos x="8" y="88"/>
                  </a:cxn>
                  <a:cxn ang="0">
                    <a:pos x="4" y="66"/>
                  </a:cxn>
                  <a:cxn ang="0">
                    <a:pos x="0" y="39"/>
                  </a:cxn>
                  <a:cxn ang="0">
                    <a:pos x="32" y="31"/>
                  </a:cxn>
                  <a:cxn ang="0">
                    <a:pos x="63" y="22"/>
                  </a:cxn>
                  <a:cxn ang="0">
                    <a:pos x="91" y="12"/>
                  </a:cxn>
                  <a:cxn ang="0">
                    <a:pos x="118" y="0"/>
                  </a:cxn>
                </a:cxnLst>
                <a:rect l="0" t="0" r="r" b="b"/>
                <a:pathLst>
                  <a:path w="118" h="138">
                    <a:moveTo>
                      <a:pt x="118" y="0"/>
                    </a:moveTo>
                    <a:lnTo>
                      <a:pt x="118" y="2"/>
                    </a:lnTo>
                    <a:lnTo>
                      <a:pt x="117" y="8"/>
                    </a:lnTo>
                    <a:lnTo>
                      <a:pt x="116" y="19"/>
                    </a:lnTo>
                    <a:lnTo>
                      <a:pt x="116" y="33"/>
                    </a:lnTo>
                    <a:lnTo>
                      <a:pt x="114" y="51"/>
                    </a:lnTo>
                    <a:lnTo>
                      <a:pt x="113" y="72"/>
                    </a:lnTo>
                    <a:lnTo>
                      <a:pt x="111" y="97"/>
                    </a:lnTo>
                    <a:lnTo>
                      <a:pt x="109" y="124"/>
                    </a:lnTo>
                    <a:lnTo>
                      <a:pt x="84" y="129"/>
                    </a:lnTo>
                    <a:lnTo>
                      <a:pt x="60" y="133"/>
                    </a:lnTo>
                    <a:lnTo>
                      <a:pt x="38" y="136"/>
                    </a:lnTo>
                    <a:lnTo>
                      <a:pt x="19" y="138"/>
                    </a:lnTo>
                    <a:lnTo>
                      <a:pt x="18" y="136"/>
                    </a:lnTo>
                    <a:lnTo>
                      <a:pt x="17" y="130"/>
                    </a:lnTo>
                    <a:lnTo>
                      <a:pt x="14" y="120"/>
                    </a:lnTo>
                    <a:lnTo>
                      <a:pt x="11" y="106"/>
                    </a:lnTo>
                    <a:lnTo>
                      <a:pt x="8" y="88"/>
                    </a:lnTo>
                    <a:lnTo>
                      <a:pt x="4" y="66"/>
                    </a:lnTo>
                    <a:lnTo>
                      <a:pt x="0" y="39"/>
                    </a:lnTo>
                    <a:lnTo>
                      <a:pt x="32" y="31"/>
                    </a:lnTo>
                    <a:lnTo>
                      <a:pt x="63" y="22"/>
                    </a:lnTo>
                    <a:lnTo>
                      <a:pt x="91" y="1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A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1">
                <a:extLst>
                  <a:ext uri="{FF2B5EF4-FFF2-40B4-BE49-F238E27FC236}">
                    <a16:creationId xmlns:a16="http://schemas.microsoft.com/office/drawing/2014/main" xmlns="" id="{99E7AE5F-EBE4-0A48-B710-ED7152A92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003" y="3467931"/>
                <a:ext cx="378869" cy="101559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0" y="2"/>
                  </a:cxn>
                  <a:cxn ang="0">
                    <a:pos x="47" y="4"/>
                  </a:cxn>
                  <a:cxn ang="0">
                    <a:pos x="82" y="6"/>
                  </a:cxn>
                  <a:cxn ang="0">
                    <a:pos x="117" y="9"/>
                  </a:cxn>
                  <a:cxn ang="0">
                    <a:pos x="150" y="10"/>
                  </a:cxn>
                  <a:cxn ang="0">
                    <a:pos x="153" y="17"/>
                  </a:cxn>
                  <a:cxn ang="0">
                    <a:pos x="163" y="39"/>
                  </a:cxn>
                  <a:cxn ang="0">
                    <a:pos x="178" y="74"/>
                  </a:cxn>
                  <a:cxn ang="0">
                    <a:pos x="195" y="121"/>
                  </a:cxn>
                  <a:cxn ang="0">
                    <a:pos x="217" y="178"/>
                  </a:cxn>
                  <a:cxn ang="0">
                    <a:pos x="238" y="245"/>
                  </a:cxn>
                  <a:cxn ang="0">
                    <a:pos x="261" y="319"/>
                  </a:cxn>
                  <a:cxn ang="0">
                    <a:pos x="282" y="400"/>
                  </a:cxn>
                  <a:cxn ang="0">
                    <a:pos x="301" y="486"/>
                  </a:cxn>
                  <a:cxn ang="0">
                    <a:pos x="317" y="577"/>
                  </a:cxn>
                  <a:cxn ang="0">
                    <a:pos x="329" y="670"/>
                  </a:cxn>
                  <a:cxn ang="0">
                    <a:pos x="334" y="765"/>
                  </a:cxn>
                  <a:cxn ang="0">
                    <a:pos x="333" y="859"/>
                  </a:cxn>
                  <a:cxn ang="0">
                    <a:pos x="324" y="861"/>
                  </a:cxn>
                  <a:cxn ang="0">
                    <a:pos x="300" y="866"/>
                  </a:cxn>
                  <a:cxn ang="0">
                    <a:pos x="264" y="872"/>
                  </a:cxn>
                  <a:cxn ang="0">
                    <a:pos x="220" y="880"/>
                  </a:cxn>
                  <a:cxn ang="0">
                    <a:pos x="172" y="887"/>
                  </a:cxn>
                  <a:cxn ang="0">
                    <a:pos x="124" y="893"/>
                  </a:cxn>
                  <a:cxn ang="0">
                    <a:pos x="80" y="898"/>
                  </a:cxn>
                  <a:cxn ang="0">
                    <a:pos x="43" y="898"/>
                  </a:cxn>
                  <a:cxn ang="0">
                    <a:pos x="42" y="888"/>
                  </a:cxn>
                  <a:cxn ang="0">
                    <a:pos x="39" y="862"/>
                  </a:cxn>
                  <a:cxn ang="0">
                    <a:pos x="34" y="821"/>
                  </a:cxn>
                  <a:cxn ang="0">
                    <a:pos x="28" y="768"/>
                  </a:cxn>
                  <a:cxn ang="0">
                    <a:pos x="21" y="706"/>
                  </a:cxn>
                  <a:cxn ang="0">
                    <a:pos x="15" y="638"/>
                  </a:cxn>
                  <a:cxn ang="0">
                    <a:pos x="9" y="567"/>
                  </a:cxn>
                  <a:cxn ang="0">
                    <a:pos x="2" y="460"/>
                  </a:cxn>
                  <a:cxn ang="0">
                    <a:pos x="0" y="394"/>
                  </a:cxn>
                  <a:cxn ang="0">
                    <a:pos x="1" y="307"/>
                  </a:cxn>
                  <a:cxn ang="0">
                    <a:pos x="6" y="220"/>
                  </a:cxn>
                  <a:cxn ang="0">
                    <a:pos x="7" y="112"/>
                  </a:cxn>
                  <a:cxn ang="0">
                    <a:pos x="5" y="59"/>
                  </a:cxn>
                  <a:cxn ang="0">
                    <a:pos x="3" y="22"/>
                  </a:cxn>
                  <a:cxn ang="0">
                    <a:pos x="1" y="3"/>
                  </a:cxn>
                </a:cxnLst>
                <a:rect l="0" t="0" r="r" b="b"/>
                <a:pathLst>
                  <a:path w="335" h="898">
                    <a:moveTo>
                      <a:pt x="1" y="0"/>
                    </a:moveTo>
                    <a:lnTo>
                      <a:pt x="4" y="0"/>
                    </a:lnTo>
                    <a:lnTo>
                      <a:pt x="10" y="1"/>
                    </a:lnTo>
                    <a:lnTo>
                      <a:pt x="20" y="2"/>
                    </a:lnTo>
                    <a:lnTo>
                      <a:pt x="32" y="3"/>
                    </a:lnTo>
                    <a:lnTo>
                      <a:pt x="47" y="4"/>
                    </a:lnTo>
                    <a:lnTo>
                      <a:pt x="64" y="6"/>
                    </a:lnTo>
                    <a:lnTo>
                      <a:pt x="82" y="6"/>
                    </a:lnTo>
                    <a:lnTo>
                      <a:pt x="99" y="8"/>
                    </a:lnTo>
                    <a:lnTo>
                      <a:pt x="117" y="9"/>
                    </a:lnTo>
                    <a:lnTo>
                      <a:pt x="134" y="10"/>
                    </a:lnTo>
                    <a:lnTo>
                      <a:pt x="150" y="10"/>
                    </a:lnTo>
                    <a:lnTo>
                      <a:pt x="151" y="12"/>
                    </a:lnTo>
                    <a:lnTo>
                      <a:pt x="153" y="17"/>
                    </a:lnTo>
                    <a:lnTo>
                      <a:pt x="158" y="26"/>
                    </a:lnTo>
                    <a:lnTo>
                      <a:pt x="163" y="39"/>
                    </a:lnTo>
                    <a:lnTo>
                      <a:pt x="170" y="55"/>
                    </a:lnTo>
                    <a:lnTo>
                      <a:pt x="178" y="74"/>
                    </a:lnTo>
                    <a:lnTo>
                      <a:pt x="186" y="96"/>
                    </a:lnTo>
                    <a:lnTo>
                      <a:pt x="195" y="121"/>
                    </a:lnTo>
                    <a:lnTo>
                      <a:pt x="206" y="148"/>
                    </a:lnTo>
                    <a:lnTo>
                      <a:pt x="217" y="178"/>
                    </a:lnTo>
                    <a:lnTo>
                      <a:pt x="227" y="210"/>
                    </a:lnTo>
                    <a:lnTo>
                      <a:pt x="238" y="245"/>
                    </a:lnTo>
                    <a:lnTo>
                      <a:pt x="249" y="281"/>
                    </a:lnTo>
                    <a:lnTo>
                      <a:pt x="261" y="319"/>
                    </a:lnTo>
                    <a:lnTo>
                      <a:pt x="271" y="358"/>
                    </a:lnTo>
                    <a:lnTo>
                      <a:pt x="282" y="400"/>
                    </a:lnTo>
                    <a:lnTo>
                      <a:pt x="292" y="443"/>
                    </a:lnTo>
                    <a:lnTo>
                      <a:pt x="301" y="486"/>
                    </a:lnTo>
                    <a:lnTo>
                      <a:pt x="310" y="531"/>
                    </a:lnTo>
                    <a:lnTo>
                      <a:pt x="317" y="577"/>
                    </a:lnTo>
                    <a:lnTo>
                      <a:pt x="323" y="623"/>
                    </a:lnTo>
                    <a:lnTo>
                      <a:pt x="329" y="670"/>
                    </a:lnTo>
                    <a:lnTo>
                      <a:pt x="332" y="717"/>
                    </a:lnTo>
                    <a:lnTo>
                      <a:pt x="334" y="765"/>
                    </a:lnTo>
                    <a:lnTo>
                      <a:pt x="335" y="812"/>
                    </a:lnTo>
                    <a:lnTo>
                      <a:pt x="333" y="859"/>
                    </a:lnTo>
                    <a:lnTo>
                      <a:pt x="331" y="860"/>
                    </a:lnTo>
                    <a:lnTo>
                      <a:pt x="324" y="861"/>
                    </a:lnTo>
                    <a:lnTo>
                      <a:pt x="313" y="863"/>
                    </a:lnTo>
                    <a:lnTo>
                      <a:pt x="300" y="866"/>
                    </a:lnTo>
                    <a:lnTo>
                      <a:pt x="283" y="869"/>
                    </a:lnTo>
                    <a:lnTo>
                      <a:pt x="264" y="872"/>
                    </a:lnTo>
                    <a:lnTo>
                      <a:pt x="242" y="876"/>
                    </a:lnTo>
                    <a:lnTo>
                      <a:pt x="220" y="880"/>
                    </a:lnTo>
                    <a:lnTo>
                      <a:pt x="197" y="884"/>
                    </a:lnTo>
                    <a:lnTo>
                      <a:pt x="172" y="887"/>
                    </a:lnTo>
                    <a:lnTo>
                      <a:pt x="148" y="891"/>
                    </a:lnTo>
                    <a:lnTo>
                      <a:pt x="124" y="893"/>
                    </a:lnTo>
                    <a:lnTo>
                      <a:pt x="101" y="895"/>
                    </a:lnTo>
                    <a:lnTo>
                      <a:pt x="80" y="898"/>
                    </a:lnTo>
                    <a:lnTo>
                      <a:pt x="61" y="898"/>
                    </a:lnTo>
                    <a:lnTo>
                      <a:pt x="43" y="898"/>
                    </a:lnTo>
                    <a:lnTo>
                      <a:pt x="43" y="896"/>
                    </a:lnTo>
                    <a:lnTo>
                      <a:pt x="42" y="888"/>
                    </a:lnTo>
                    <a:lnTo>
                      <a:pt x="40" y="877"/>
                    </a:lnTo>
                    <a:lnTo>
                      <a:pt x="39" y="862"/>
                    </a:lnTo>
                    <a:lnTo>
                      <a:pt x="37" y="843"/>
                    </a:lnTo>
                    <a:lnTo>
                      <a:pt x="34" y="821"/>
                    </a:lnTo>
                    <a:lnTo>
                      <a:pt x="31" y="795"/>
                    </a:lnTo>
                    <a:lnTo>
                      <a:pt x="28" y="768"/>
                    </a:lnTo>
                    <a:lnTo>
                      <a:pt x="24" y="737"/>
                    </a:lnTo>
                    <a:lnTo>
                      <a:pt x="21" y="706"/>
                    </a:lnTo>
                    <a:lnTo>
                      <a:pt x="18" y="672"/>
                    </a:lnTo>
                    <a:lnTo>
                      <a:pt x="15" y="638"/>
                    </a:lnTo>
                    <a:lnTo>
                      <a:pt x="12" y="603"/>
                    </a:lnTo>
                    <a:lnTo>
                      <a:pt x="9" y="567"/>
                    </a:lnTo>
                    <a:lnTo>
                      <a:pt x="4" y="495"/>
                    </a:lnTo>
                    <a:lnTo>
                      <a:pt x="2" y="460"/>
                    </a:lnTo>
                    <a:lnTo>
                      <a:pt x="1" y="426"/>
                    </a:lnTo>
                    <a:lnTo>
                      <a:pt x="0" y="394"/>
                    </a:lnTo>
                    <a:lnTo>
                      <a:pt x="0" y="333"/>
                    </a:lnTo>
                    <a:lnTo>
                      <a:pt x="1" y="307"/>
                    </a:lnTo>
                    <a:lnTo>
                      <a:pt x="4" y="262"/>
                    </a:lnTo>
                    <a:lnTo>
                      <a:pt x="6" y="220"/>
                    </a:lnTo>
                    <a:lnTo>
                      <a:pt x="7" y="180"/>
                    </a:lnTo>
                    <a:lnTo>
                      <a:pt x="7" y="112"/>
                    </a:lnTo>
                    <a:lnTo>
                      <a:pt x="6" y="84"/>
                    </a:lnTo>
                    <a:lnTo>
                      <a:pt x="5" y="59"/>
                    </a:lnTo>
                    <a:lnTo>
                      <a:pt x="4" y="39"/>
                    </a:lnTo>
                    <a:lnTo>
                      <a:pt x="3" y="22"/>
                    </a:lnTo>
                    <a:lnTo>
                      <a:pt x="2" y="10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54E7A">
                      <a:shade val="30000"/>
                      <a:satMod val="115000"/>
                    </a:srgbClr>
                  </a:gs>
                  <a:gs pos="50000">
                    <a:srgbClr val="254E7A">
                      <a:shade val="67500"/>
                      <a:satMod val="115000"/>
                    </a:srgbClr>
                  </a:gs>
                  <a:gs pos="100000">
                    <a:srgbClr val="254E7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2">
                <a:extLst>
                  <a:ext uri="{FF2B5EF4-FFF2-40B4-BE49-F238E27FC236}">
                    <a16:creationId xmlns:a16="http://schemas.microsoft.com/office/drawing/2014/main" xmlns="" id="{7883B29C-44FE-1B42-BFAB-FDDE6FB3E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932" y="4400965"/>
                <a:ext cx="228452" cy="137976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7" y="2"/>
                  </a:cxn>
                  <a:cxn ang="0">
                    <a:pos x="197" y="5"/>
                  </a:cxn>
                  <a:cxn ang="0">
                    <a:pos x="199" y="11"/>
                  </a:cxn>
                  <a:cxn ang="0">
                    <a:pos x="200" y="18"/>
                  </a:cxn>
                  <a:cxn ang="0">
                    <a:pos x="201" y="28"/>
                  </a:cxn>
                  <a:cxn ang="0">
                    <a:pos x="202" y="38"/>
                  </a:cxn>
                  <a:cxn ang="0">
                    <a:pos x="202" y="49"/>
                  </a:cxn>
                  <a:cxn ang="0">
                    <a:pos x="201" y="60"/>
                  </a:cxn>
                  <a:cxn ang="0">
                    <a:pos x="200" y="71"/>
                  </a:cxn>
                  <a:cxn ang="0">
                    <a:pos x="196" y="82"/>
                  </a:cxn>
                  <a:cxn ang="0">
                    <a:pos x="191" y="92"/>
                  </a:cxn>
                  <a:cxn ang="0">
                    <a:pos x="184" y="102"/>
                  </a:cxn>
                  <a:cxn ang="0">
                    <a:pos x="175" y="109"/>
                  </a:cxn>
                  <a:cxn ang="0">
                    <a:pos x="163" y="116"/>
                  </a:cxn>
                  <a:cxn ang="0">
                    <a:pos x="149" y="120"/>
                  </a:cxn>
                  <a:cxn ang="0">
                    <a:pos x="127" y="122"/>
                  </a:cxn>
                  <a:cxn ang="0">
                    <a:pos x="108" y="121"/>
                  </a:cxn>
                  <a:cxn ang="0">
                    <a:pos x="91" y="116"/>
                  </a:cxn>
                  <a:cxn ang="0">
                    <a:pos x="75" y="109"/>
                  </a:cxn>
                  <a:cxn ang="0">
                    <a:pos x="60" y="100"/>
                  </a:cxn>
                  <a:cxn ang="0">
                    <a:pos x="47" y="90"/>
                  </a:cxn>
                  <a:cxn ang="0">
                    <a:pos x="36" y="79"/>
                  </a:cxn>
                  <a:cxn ang="0">
                    <a:pos x="27" y="67"/>
                  </a:cxn>
                  <a:cxn ang="0">
                    <a:pos x="18" y="56"/>
                  </a:cxn>
                  <a:cxn ang="0">
                    <a:pos x="11" y="46"/>
                  </a:cxn>
                  <a:cxn ang="0">
                    <a:pos x="0" y="23"/>
                  </a:cxn>
                  <a:cxn ang="0">
                    <a:pos x="2" y="23"/>
                  </a:cxn>
                  <a:cxn ang="0">
                    <a:pos x="9" y="22"/>
                  </a:cxn>
                  <a:cxn ang="0">
                    <a:pos x="20" y="21"/>
                  </a:cxn>
                  <a:cxn ang="0">
                    <a:pos x="33" y="21"/>
                  </a:cxn>
                  <a:cxn ang="0">
                    <a:pos x="49" y="19"/>
                  </a:cxn>
                  <a:cxn ang="0">
                    <a:pos x="67" y="18"/>
                  </a:cxn>
                  <a:cxn ang="0">
                    <a:pos x="87" y="16"/>
                  </a:cxn>
                  <a:cxn ang="0">
                    <a:pos x="107" y="14"/>
                  </a:cxn>
                  <a:cxn ang="0">
                    <a:pos x="132" y="11"/>
                  </a:cxn>
                  <a:cxn ang="0">
                    <a:pos x="152" y="8"/>
                  </a:cxn>
                  <a:cxn ang="0">
                    <a:pos x="169" y="6"/>
                  </a:cxn>
                  <a:cxn ang="0">
                    <a:pos x="181" y="4"/>
                  </a:cxn>
                  <a:cxn ang="0">
                    <a:pos x="190" y="2"/>
                  </a:cxn>
                  <a:cxn ang="0">
                    <a:pos x="194" y="1"/>
                  </a:cxn>
                  <a:cxn ang="0">
                    <a:pos x="196" y="0"/>
                  </a:cxn>
                </a:cxnLst>
                <a:rect l="0" t="0" r="r" b="b"/>
                <a:pathLst>
                  <a:path w="202" h="122">
                    <a:moveTo>
                      <a:pt x="196" y="0"/>
                    </a:moveTo>
                    <a:lnTo>
                      <a:pt x="197" y="2"/>
                    </a:lnTo>
                    <a:lnTo>
                      <a:pt x="197" y="5"/>
                    </a:lnTo>
                    <a:lnTo>
                      <a:pt x="199" y="11"/>
                    </a:lnTo>
                    <a:lnTo>
                      <a:pt x="200" y="18"/>
                    </a:lnTo>
                    <a:lnTo>
                      <a:pt x="201" y="28"/>
                    </a:lnTo>
                    <a:lnTo>
                      <a:pt x="202" y="38"/>
                    </a:lnTo>
                    <a:lnTo>
                      <a:pt x="202" y="49"/>
                    </a:lnTo>
                    <a:lnTo>
                      <a:pt x="201" y="60"/>
                    </a:lnTo>
                    <a:lnTo>
                      <a:pt x="200" y="71"/>
                    </a:lnTo>
                    <a:lnTo>
                      <a:pt x="196" y="82"/>
                    </a:lnTo>
                    <a:lnTo>
                      <a:pt x="191" y="92"/>
                    </a:lnTo>
                    <a:lnTo>
                      <a:pt x="184" y="102"/>
                    </a:lnTo>
                    <a:lnTo>
                      <a:pt x="175" y="109"/>
                    </a:lnTo>
                    <a:lnTo>
                      <a:pt x="163" y="116"/>
                    </a:lnTo>
                    <a:lnTo>
                      <a:pt x="149" y="120"/>
                    </a:lnTo>
                    <a:lnTo>
                      <a:pt x="127" y="122"/>
                    </a:lnTo>
                    <a:lnTo>
                      <a:pt x="108" y="121"/>
                    </a:lnTo>
                    <a:lnTo>
                      <a:pt x="91" y="116"/>
                    </a:lnTo>
                    <a:lnTo>
                      <a:pt x="75" y="109"/>
                    </a:lnTo>
                    <a:lnTo>
                      <a:pt x="60" y="100"/>
                    </a:lnTo>
                    <a:lnTo>
                      <a:pt x="47" y="90"/>
                    </a:lnTo>
                    <a:lnTo>
                      <a:pt x="36" y="79"/>
                    </a:lnTo>
                    <a:lnTo>
                      <a:pt x="27" y="67"/>
                    </a:lnTo>
                    <a:lnTo>
                      <a:pt x="18" y="56"/>
                    </a:lnTo>
                    <a:lnTo>
                      <a:pt x="11" y="46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9" y="22"/>
                    </a:lnTo>
                    <a:lnTo>
                      <a:pt x="20" y="21"/>
                    </a:lnTo>
                    <a:lnTo>
                      <a:pt x="33" y="21"/>
                    </a:lnTo>
                    <a:lnTo>
                      <a:pt x="49" y="19"/>
                    </a:lnTo>
                    <a:lnTo>
                      <a:pt x="67" y="18"/>
                    </a:lnTo>
                    <a:lnTo>
                      <a:pt x="87" y="16"/>
                    </a:lnTo>
                    <a:lnTo>
                      <a:pt x="107" y="14"/>
                    </a:lnTo>
                    <a:lnTo>
                      <a:pt x="132" y="11"/>
                    </a:lnTo>
                    <a:lnTo>
                      <a:pt x="152" y="8"/>
                    </a:lnTo>
                    <a:lnTo>
                      <a:pt x="169" y="6"/>
                    </a:lnTo>
                    <a:lnTo>
                      <a:pt x="181" y="4"/>
                    </a:lnTo>
                    <a:lnTo>
                      <a:pt x="190" y="2"/>
                    </a:lnTo>
                    <a:lnTo>
                      <a:pt x="194" y="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C8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3">
                <a:extLst>
                  <a:ext uri="{FF2B5EF4-FFF2-40B4-BE49-F238E27FC236}">
                    <a16:creationId xmlns:a16="http://schemas.microsoft.com/office/drawing/2014/main" xmlns="" id="{7C2FDDF0-C6F4-554B-A515-CC8A6B024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205" y="3277931"/>
                <a:ext cx="154941" cy="158333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06" y="0"/>
                  </a:cxn>
                  <a:cxn ang="0">
                    <a:pos x="113" y="3"/>
                  </a:cxn>
                  <a:cxn ang="0">
                    <a:pos x="120" y="7"/>
                  </a:cxn>
                  <a:cxn ang="0">
                    <a:pos x="125" y="13"/>
                  </a:cxn>
                  <a:cxn ang="0">
                    <a:pos x="128" y="21"/>
                  </a:cxn>
                  <a:cxn ang="0">
                    <a:pos x="130" y="30"/>
                  </a:cxn>
                  <a:cxn ang="0">
                    <a:pos x="132" y="40"/>
                  </a:cxn>
                  <a:cxn ang="0">
                    <a:pos x="133" y="51"/>
                  </a:cxn>
                  <a:cxn ang="0">
                    <a:pos x="135" y="63"/>
                  </a:cxn>
                  <a:cxn ang="0">
                    <a:pos x="136" y="84"/>
                  </a:cxn>
                  <a:cxn ang="0">
                    <a:pos x="137" y="100"/>
                  </a:cxn>
                  <a:cxn ang="0">
                    <a:pos x="137" y="113"/>
                  </a:cxn>
                  <a:cxn ang="0">
                    <a:pos x="135" y="123"/>
                  </a:cxn>
                  <a:cxn ang="0">
                    <a:pos x="133" y="130"/>
                  </a:cxn>
                  <a:cxn ang="0">
                    <a:pos x="131" y="136"/>
                  </a:cxn>
                  <a:cxn ang="0">
                    <a:pos x="129" y="139"/>
                  </a:cxn>
                  <a:cxn ang="0">
                    <a:pos x="126" y="140"/>
                  </a:cxn>
                  <a:cxn ang="0">
                    <a:pos x="122" y="140"/>
                  </a:cxn>
                  <a:cxn ang="0">
                    <a:pos x="121" y="139"/>
                  </a:cxn>
                  <a:cxn ang="0">
                    <a:pos x="120" y="139"/>
                  </a:cxn>
                  <a:cxn ang="0">
                    <a:pos x="0" y="116"/>
                  </a:cxn>
                  <a:cxn ang="0">
                    <a:pos x="0" y="110"/>
                  </a:cxn>
                  <a:cxn ang="0">
                    <a:pos x="0" y="102"/>
                  </a:cxn>
                  <a:cxn ang="0">
                    <a:pos x="1" y="92"/>
                  </a:cxn>
                  <a:cxn ang="0">
                    <a:pos x="3" y="81"/>
                  </a:cxn>
                  <a:cxn ang="0">
                    <a:pos x="7" y="69"/>
                  </a:cxn>
                  <a:cxn ang="0">
                    <a:pos x="12" y="56"/>
                  </a:cxn>
                  <a:cxn ang="0">
                    <a:pos x="18" y="44"/>
                  </a:cxn>
                  <a:cxn ang="0">
                    <a:pos x="26" y="32"/>
                  </a:cxn>
                  <a:cxn ang="0">
                    <a:pos x="38" y="21"/>
                  </a:cxn>
                  <a:cxn ang="0">
                    <a:pos x="51" y="13"/>
                  </a:cxn>
                  <a:cxn ang="0">
                    <a:pos x="67" y="6"/>
                  </a:cxn>
                  <a:cxn ang="0">
                    <a:pos x="82" y="2"/>
                  </a:cxn>
                  <a:cxn ang="0">
                    <a:pos x="95" y="0"/>
                  </a:cxn>
                </a:cxnLst>
                <a:rect l="0" t="0" r="r" b="b"/>
                <a:pathLst>
                  <a:path w="137" h="140">
                    <a:moveTo>
                      <a:pt x="95" y="0"/>
                    </a:moveTo>
                    <a:lnTo>
                      <a:pt x="106" y="0"/>
                    </a:lnTo>
                    <a:lnTo>
                      <a:pt x="113" y="3"/>
                    </a:lnTo>
                    <a:lnTo>
                      <a:pt x="120" y="7"/>
                    </a:lnTo>
                    <a:lnTo>
                      <a:pt x="125" y="13"/>
                    </a:lnTo>
                    <a:lnTo>
                      <a:pt x="128" y="21"/>
                    </a:lnTo>
                    <a:lnTo>
                      <a:pt x="130" y="30"/>
                    </a:lnTo>
                    <a:lnTo>
                      <a:pt x="132" y="40"/>
                    </a:lnTo>
                    <a:lnTo>
                      <a:pt x="133" y="51"/>
                    </a:lnTo>
                    <a:lnTo>
                      <a:pt x="135" y="63"/>
                    </a:lnTo>
                    <a:lnTo>
                      <a:pt x="136" y="84"/>
                    </a:lnTo>
                    <a:lnTo>
                      <a:pt x="137" y="100"/>
                    </a:lnTo>
                    <a:lnTo>
                      <a:pt x="137" y="113"/>
                    </a:lnTo>
                    <a:lnTo>
                      <a:pt x="135" y="123"/>
                    </a:lnTo>
                    <a:lnTo>
                      <a:pt x="133" y="130"/>
                    </a:lnTo>
                    <a:lnTo>
                      <a:pt x="131" y="136"/>
                    </a:lnTo>
                    <a:lnTo>
                      <a:pt x="129" y="139"/>
                    </a:lnTo>
                    <a:lnTo>
                      <a:pt x="126" y="140"/>
                    </a:lnTo>
                    <a:lnTo>
                      <a:pt x="122" y="140"/>
                    </a:lnTo>
                    <a:lnTo>
                      <a:pt x="121" y="139"/>
                    </a:lnTo>
                    <a:lnTo>
                      <a:pt x="120" y="139"/>
                    </a:lnTo>
                    <a:lnTo>
                      <a:pt x="0" y="116"/>
                    </a:lnTo>
                    <a:lnTo>
                      <a:pt x="0" y="110"/>
                    </a:lnTo>
                    <a:lnTo>
                      <a:pt x="0" y="102"/>
                    </a:lnTo>
                    <a:lnTo>
                      <a:pt x="1" y="92"/>
                    </a:lnTo>
                    <a:lnTo>
                      <a:pt x="3" y="81"/>
                    </a:lnTo>
                    <a:lnTo>
                      <a:pt x="7" y="69"/>
                    </a:lnTo>
                    <a:lnTo>
                      <a:pt x="12" y="56"/>
                    </a:lnTo>
                    <a:lnTo>
                      <a:pt x="18" y="44"/>
                    </a:lnTo>
                    <a:lnTo>
                      <a:pt x="26" y="32"/>
                    </a:lnTo>
                    <a:lnTo>
                      <a:pt x="38" y="21"/>
                    </a:lnTo>
                    <a:lnTo>
                      <a:pt x="51" y="13"/>
                    </a:lnTo>
                    <a:lnTo>
                      <a:pt x="67" y="6"/>
                    </a:lnTo>
                    <a:lnTo>
                      <a:pt x="82" y="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C8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4">
                <a:extLst>
                  <a:ext uri="{FF2B5EF4-FFF2-40B4-BE49-F238E27FC236}">
                    <a16:creationId xmlns:a16="http://schemas.microsoft.com/office/drawing/2014/main" xmlns="" id="{0B07C5F4-A1F4-A74D-BD0F-22EC8C3C2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014" y="3277931"/>
                <a:ext cx="96131" cy="15833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4" y="0"/>
                  </a:cxn>
                  <a:cxn ang="0">
                    <a:pos x="61" y="3"/>
                  </a:cxn>
                  <a:cxn ang="0">
                    <a:pos x="68" y="7"/>
                  </a:cxn>
                  <a:cxn ang="0">
                    <a:pos x="73" y="13"/>
                  </a:cxn>
                  <a:cxn ang="0">
                    <a:pos x="76" y="21"/>
                  </a:cxn>
                  <a:cxn ang="0">
                    <a:pos x="78" y="30"/>
                  </a:cxn>
                  <a:cxn ang="0">
                    <a:pos x="80" y="40"/>
                  </a:cxn>
                  <a:cxn ang="0">
                    <a:pos x="81" y="51"/>
                  </a:cxn>
                  <a:cxn ang="0">
                    <a:pos x="83" y="63"/>
                  </a:cxn>
                  <a:cxn ang="0">
                    <a:pos x="84" y="84"/>
                  </a:cxn>
                  <a:cxn ang="0">
                    <a:pos x="85" y="100"/>
                  </a:cxn>
                  <a:cxn ang="0">
                    <a:pos x="85" y="113"/>
                  </a:cxn>
                  <a:cxn ang="0">
                    <a:pos x="83" y="123"/>
                  </a:cxn>
                  <a:cxn ang="0">
                    <a:pos x="81" y="130"/>
                  </a:cxn>
                  <a:cxn ang="0">
                    <a:pos x="79" y="136"/>
                  </a:cxn>
                  <a:cxn ang="0">
                    <a:pos x="77" y="139"/>
                  </a:cxn>
                  <a:cxn ang="0">
                    <a:pos x="74" y="140"/>
                  </a:cxn>
                  <a:cxn ang="0">
                    <a:pos x="70" y="140"/>
                  </a:cxn>
                  <a:cxn ang="0">
                    <a:pos x="69" y="139"/>
                  </a:cxn>
                  <a:cxn ang="0">
                    <a:pos x="68" y="139"/>
                  </a:cxn>
                  <a:cxn ang="0">
                    <a:pos x="16" y="129"/>
                  </a:cxn>
                  <a:cxn ang="0">
                    <a:pos x="11" y="110"/>
                  </a:cxn>
                  <a:cxn ang="0">
                    <a:pos x="9" y="89"/>
                  </a:cxn>
                  <a:cxn ang="0">
                    <a:pos x="7" y="66"/>
                  </a:cxn>
                  <a:cxn ang="0">
                    <a:pos x="5" y="42"/>
                  </a:cxn>
                  <a:cxn ang="0">
                    <a:pos x="1" y="15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15" y="6"/>
                  </a:cxn>
                  <a:cxn ang="0">
                    <a:pos x="30" y="2"/>
                  </a:cxn>
                  <a:cxn ang="0">
                    <a:pos x="43" y="0"/>
                  </a:cxn>
                </a:cxnLst>
                <a:rect l="0" t="0" r="r" b="b"/>
                <a:pathLst>
                  <a:path w="85" h="140">
                    <a:moveTo>
                      <a:pt x="43" y="0"/>
                    </a:moveTo>
                    <a:lnTo>
                      <a:pt x="54" y="0"/>
                    </a:lnTo>
                    <a:lnTo>
                      <a:pt x="61" y="3"/>
                    </a:lnTo>
                    <a:lnTo>
                      <a:pt x="68" y="7"/>
                    </a:lnTo>
                    <a:lnTo>
                      <a:pt x="73" y="13"/>
                    </a:lnTo>
                    <a:lnTo>
                      <a:pt x="76" y="21"/>
                    </a:lnTo>
                    <a:lnTo>
                      <a:pt x="78" y="30"/>
                    </a:lnTo>
                    <a:lnTo>
                      <a:pt x="80" y="40"/>
                    </a:lnTo>
                    <a:lnTo>
                      <a:pt x="81" y="51"/>
                    </a:lnTo>
                    <a:lnTo>
                      <a:pt x="83" y="63"/>
                    </a:lnTo>
                    <a:lnTo>
                      <a:pt x="84" y="84"/>
                    </a:lnTo>
                    <a:lnTo>
                      <a:pt x="85" y="100"/>
                    </a:lnTo>
                    <a:lnTo>
                      <a:pt x="85" y="113"/>
                    </a:lnTo>
                    <a:lnTo>
                      <a:pt x="83" y="123"/>
                    </a:lnTo>
                    <a:lnTo>
                      <a:pt x="81" y="130"/>
                    </a:lnTo>
                    <a:lnTo>
                      <a:pt x="79" y="136"/>
                    </a:lnTo>
                    <a:lnTo>
                      <a:pt x="77" y="139"/>
                    </a:lnTo>
                    <a:lnTo>
                      <a:pt x="74" y="140"/>
                    </a:lnTo>
                    <a:lnTo>
                      <a:pt x="70" y="140"/>
                    </a:lnTo>
                    <a:lnTo>
                      <a:pt x="69" y="139"/>
                    </a:lnTo>
                    <a:lnTo>
                      <a:pt x="68" y="139"/>
                    </a:lnTo>
                    <a:lnTo>
                      <a:pt x="16" y="129"/>
                    </a:lnTo>
                    <a:lnTo>
                      <a:pt x="11" y="110"/>
                    </a:lnTo>
                    <a:lnTo>
                      <a:pt x="9" y="89"/>
                    </a:lnTo>
                    <a:lnTo>
                      <a:pt x="7" y="66"/>
                    </a:lnTo>
                    <a:lnTo>
                      <a:pt x="5" y="42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15" y="6"/>
                    </a:lnTo>
                    <a:lnTo>
                      <a:pt x="30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6934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5">
                <a:extLst>
                  <a:ext uri="{FF2B5EF4-FFF2-40B4-BE49-F238E27FC236}">
                    <a16:creationId xmlns:a16="http://schemas.microsoft.com/office/drawing/2014/main" xmlns="" id="{21146B14-3DD9-0A40-A9A5-137EEB30B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955" y="3376324"/>
                <a:ext cx="545118" cy="1024641"/>
              </a:xfrm>
              <a:custGeom>
                <a:avLst/>
                <a:gdLst/>
                <a:ahLst/>
                <a:cxnLst>
                  <a:cxn ang="0">
                    <a:pos x="342" y="0"/>
                  </a:cxn>
                  <a:cxn ang="0">
                    <a:pos x="392" y="10"/>
                  </a:cxn>
                  <a:cxn ang="0">
                    <a:pos x="447" y="39"/>
                  </a:cxn>
                  <a:cxn ang="0">
                    <a:pos x="481" y="76"/>
                  </a:cxn>
                  <a:cxn ang="0">
                    <a:pos x="471" y="127"/>
                  </a:cxn>
                  <a:cxn ang="0">
                    <a:pos x="455" y="197"/>
                  </a:cxn>
                  <a:cxn ang="0">
                    <a:pos x="424" y="307"/>
                  </a:cxn>
                  <a:cxn ang="0">
                    <a:pos x="396" y="388"/>
                  </a:cxn>
                  <a:cxn ang="0">
                    <a:pos x="362" y="452"/>
                  </a:cxn>
                  <a:cxn ang="0">
                    <a:pos x="325" y="490"/>
                  </a:cxn>
                  <a:cxn ang="0">
                    <a:pos x="291" y="491"/>
                  </a:cxn>
                  <a:cxn ang="0">
                    <a:pos x="253" y="469"/>
                  </a:cxn>
                  <a:cxn ang="0">
                    <a:pos x="216" y="439"/>
                  </a:cxn>
                  <a:cxn ang="0">
                    <a:pos x="194" y="415"/>
                  </a:cxn>
                  <a:cxn ang="0">
                    <a:pos x="193" y="420"/>
                  </a:cxn>
                  <a:cxn ang="0">
                    <a:pos x="199" y="464"/>
                  </a:cxn>
                  <a:cxn ang="0">
                    <a:pos x="209" y="536"/>
                  </a:cxn>
                  <a:cxn ang="0">
                    <a:pos x="221" y="625"/>
                  </a:cxn>
                  <a:cxn ang="0">
                    <a:pos x="231" y="698"/>
                  </a:cxn>
                  <a:cxn ang="0">
                    <a:pos x="238" y="771"/>
                  </a:cxn>
                  <a:cxn ang="0">
                    <a:pos x="243" y="830"/>
                  </a:cxn>
                  <a:cxn ang="0">
                    <a:pos x="245" y="863"/>
                  </a:cxn>
                  <a:cxn ang="0">
                    <a:pos x="236" y="868"/>
                  </a:cxn>
                  <a:cxn ang="0">
                    <a:pos x="198" y="877"/>
                  </a:cxn>
                  <a:cxn ang="0">
                    <a:pos x="143" y="890"/>
                  </a:cxn>
                  <a:cxn ang="0">
                    <a:pos x="89" y="902"/>
                  </a:cxn>
                  <a:cxn ang="0">
                    <a:pos x="52" y="906"/>
                  </a:cxn>
                  <a:cxn ang="0">
                    <a:pos x="45" y="870"/>
                  </a:cxn>
                  <a:cxn ang="0">
                    <a:pos x="34" y="802"/>
                  </a:cxn>
                  <a:cxn ang="0">
                    <a:pos x="21" y="708"/>
                  </a:cxn>
                  <a:cxn ang="0">
                    <a:pos x="10" y="595"/>
                  </a:cxn>
                  <a:cxn ang="0">
                    <a:pos x="0" y="427"/>
                  </a:cxn>
                  <a:cxn ang="0">
                    <a:pos x="0" y="279"/>
                  </a:cxn>
                  <a:cxn ang="0">
                    <a:pos x="3" y="173"/>
                  </a:cxn>
                  <a:cxn ang="0">
                    <a:pos x="8" y="106"/>
                  </a:cxn>
                  <a:cxn ang="0">
                    <a:pos x="12" y="77"/>
                  </a:cxn>
                  <a:cxn ang="0">
                    <a:pos x="145" y="55"/>
                  </a:cxn>
                  <a:cxn ang="0">
                    <a:pos x="165" y="72"/>
                  </a:cxn>
                  <a:cxn ang="0">
                    <a:pos x="203" y="107"/>
                  </a:cxn>
                  <a:cxn ang="0">
                    <a:pos x="250" y="152"/>
                  </a:cxn>
                  <a:cxn ang="0">
                    <a:pos x="269" y="162"/>
                  </a:cxn>
                  <a:cxn ang="0">
                    <a:pos x="277" y="123"/>
                  </a:cxn>
                  <a:cxn ang="0">
                    <a:pos x="287" y="68"/>
                  </a:cxn>
                  <a:cxn ang="0">
                    <a:pos x="298" y="15"/>
                  </a:cxn>
                  <a:cxn ang="0">
                    <a:pos x="309" y="0"/>
                  </a:cxn>
                </a:cxnLst>
                <a:rect l="0" t="0" r="r" b="b"/>
                <a:pathLst>
                  <a:path w="482" h="906">
                    <a:moveTo>
                      <a:pt x="317" y="0"/>
                    </a:moveTo>
                    <a:lnTo>
                      <a:pt x="328" y="0"/>
                    </a:lnTo>
                    <a:lnTo>
                      <a:pt x="342" y="0"/>
                    </a:lnTo>
                    <a:lnTo>
                      <a:pt x="357" y="2"/>
                    </a:lnTo>
                    <a:lnTo>
                      <a:pt x="374" y="6"/>
                    </a:lnTo>
                    <a:lnTo>
                      <a:pt x="392" y="10"/>
                    </a:lnTo>
                    <a:lnTo>
                      <a:pt x="411" y="17"/>
                    </a:lnTo>
                    <a:lnTo>
                      <a:pt x="430" y="27"/>
                    </a:lnTo>
                    <a:lnTo>
                      <a:pt x="447" y="39"/>
                    </a:lnTo>
                    <a:lnTo>
                      <a:pt x="466" y="55"/>
                    </a:lnTo>
                    <a:lnTo>
                      <a:pt x="482" y="74"/>
                    </a:lnTo>
                    <a:lnTo>
                      <a:pt x="481" y="76"/>
                    </a:lnTo>
                    <a:lnTo>
                      <a:pt x="480" y="83"/>
                    </a:lnTo>
                    <a:lnTo>
                      <a:pt x="475" y="110"/>
                    </a:lnTo>
                    <a:lnTo>
                      <a:pt x="471" y="127"/>
                    </a:lnTo>
                    <a:lnTo>
                      <a:pt x="466" y="149"/>
                    </a:lnTo>
                    <a:lnTo>
                      <a:pt x="461" y="171"/>
                    </a:lnTo>
                    <a:lnTo>
                      <a:pt x="455" y="197"/>
                    </a:lnTo>
                    <a:lnTo>
                      <a:pt x="448" y="223"/>
                    </a:lnTo>
                    <a:lnTo>
                      <a:pt x="441" y="251"/>
                    </a:lnTo>
                    <a:lnTo>
                      <a:pt x="424" y="307"/>
                    </a:lnTo>
                    <a:lnTo>
                      <a:pt x="415" y="335"/>
                    </a:lnTo>
                    <a:lnTo>
                      <a:pt x="405" y="362"/>
                    </a:lnTo>
                    <a:lnTo>
                      <a:pt x="396" y="388"/>
                    </a:lnTo>
                    <a:lnTo>
                      <a:pt x="385" y="412"/>
                    </a:lnTo>
                    <a:lnTo>
                      <a:pt x="373" y="433"/>
                    </a:lnTo>
                    <a:lnTo>
                      <a:pt x="362" y="452"/>
                    </a:lnTo>
                    <a:lnTo>
                      <a:pt x="350" y="469"/>
                    </a:lnTo>
                    <a:lnTo>
                      <a:pt x="338" y="481"/>
                    </a:lnTo>
                    <a:lnTo>
                      <a:pt x="325" y="490"/>
                    </a:lnTo>
                    <a:lnTo>
                      <a:pt x="312" y="494"/>
                    </a:lnTo>
                    <a:lnTo>
                      <a:pt x="302" y="494"/>
                    </a:lnTo>
                    <a:lnTo>
                      <a:pt x="291" y="491"/>
                    </a:lnTo>
                    <a:lnTo>
                      <a:pt x="279" y="485"/>
                    </a:lnTo>
                    <a:lnTo>
                      <a:pt x="266" y="478"/>
                    </a:lnTo>
                    <a:lnTo>
                      <a:pt x="253" y="469"/>
                    </a:lnTo>
                    <a:lnTo>
                      <a:pt x="240" y="459"/>
                    </a:lnTo>
                    <a:lnTo>
                      <a:pt x="228" y="449"/>
                    </a:lnTo>
                    <a:lnTo>
                      <a:pt x="216" y="439"/>
                    </a:lnTo>
                    <a:lnTo>
                      <a:pt x="206" y="430"/>
                    </a:lnTo>
                    <a:lnTo>
                      <a:pt x="199" y="421"/>
                    </a:lnTo>
                    <a:lnTo>
                      <a:pt x="194" y="415"/>
                    </a:lnTo>
                    <a:lnTo>
                      <a:pt x="192" y="410"/>
                    </a:lnTo>
                    <a:lnTo>
                      <a:pt x="192" y="413"/>
                    </a:lnTo>
                    <a:lnTo>
                      <a:pt x="193" y="420"/>
                    </a:lnTo>
                    <a:lnTo>
                      <a:pt x="194" y="431"/>
                    </a:lnTo>
                    <a:lnTo>
                      <a:pt x="196" y="446"/>
                    </a:lnTo>
                    <a:lnTo>
                      <a:pt x="199" y="464"/>
                    </a:lnTo>
                    <a:lnTo>
                      <a:pt x="202" y="485"/>
                    </a:lnTo>
                    <a:lnTo>
                      <a:pt x="205" y="509"/>
                    </a:lnTo>
                    <a:lnTo>
                      <a:pt x="209" y="536"/>
                    </a:lnTo>
                    <a:lnTo>
                      <a:pt x="212" y="564"/>
                    </a:lnTo>
                    <a:lnTo>
                      <a:pt x="216" y="594"/>
                    </a:lnTo>
                    <a:lnTo>
                      <a:pt x="221" y="625"/>
                    </a:lnTo>
                    <a:lnTo>
                      <a:pt x="224" y="649"/>
                    </a:lnTo>
                    <a:lnTo>
                      <a:pt x="228" y="673"/>
                    </a:lnTo>
                    <a:lnTo>
                      <a:pt x="231" y="698"/>
                    </a:lnTo>
                    <a:lnTo>
                      <a:pt x="233" y="723"/>
                    </a:lnTo>
                    <a:lnTo>
                      <a:pt x="235" y="747"/>
                    </a:lnTo>
                    <a:lnTo>
                      <a:pt x="238" y="771"/>
                    </a:lnTo>
                    <a:lnTo>
                      <a:pt x="240" y="793"/>
                    </a:lnTo>
                    <a:lnTo>
                      <a:pt x="241" y="813"/>
                    </a:lnTo>
                    <a:lnTo>
                      <a:pt x="243" y="830"/>
                    </a:lnTo>
                    <a:lnTo>
                      <a:pt x="244" y="845"/>
                    </a:lnTo>
                    <a:lnTo>
                      <a:pt x="244" y="856"/>
                    </a:lnTo>
                    <a:lnTo>
                      <a:pt x="245" y="863"/>
                    </a:lnTo>
                    <a:lnTo>
                      <a:pt x="245" y="866"/>
                    </a:lnTo>
                    <a:lnTo>
                      <a:pt x="243" y="866"/>
                    </a:lnTo>
                    <a:lnTo>
                      <a:pt x="236" y="868"/>
                    </a:lnTo>
                    <a:lnTo>
                      <a:pt x="226" y="870"/>
                    </a:lnTo>
                    <a:lnTo>
                      <a:pt x="213" y="874"/>
                    </a:lnTo>
                    <a:lnTo>
                      <a:pt x="198" y="877"/>
                    </a:lnTo>
                    <a:lnTo>
                      <a:pt x="180" y="882"/>
                    </a:lnTo>
                    <a:lnTo>
                      <a:pt x="162" y="886"/>
                    </a:lnTo>
                    <a:lnTo>
                      <a:pt x="143" y="890"/>
                    </a:lnTo>
                    <a:lnTo>
                      <a:pt x="124" y="895"/>
                    </a:lnTo>
                    <a:lnTo>
                      <a:pt x="106" y="898"/>
                    </a:lnTo>
                    <a:lnTo>
                      <a:pt x="89" y="902"/>
                    </a:lnTo>
                    <a:lnTo>
                      <a:pt x="74" y="904"/>
                    </a:lnTo>
                    <a:lnTo>
                      <a:pt x="61" y="905"/>
                    </a:lnTo>
                    <a:lnTo>
                      <a:pt x="52" y="906"/>
                    </a:lnTo>
                    <a:lnTo>
                      <a:pt x="51" y="904"/>
                    </a:lnTo>
                    <a:lnTo>
                      <a:pt x="50" y="897"/>
                    </a:lnTo>
                    <a:lnTo>
                      <a:pt x="45" y="870"/>
                    </a:lnTo>
                    <a:lnTo>
                      <a:pt x="42" y="851"/>
                    </a:lnTo>
                    <a:lnTo>
                      <a:pt x="38" y="828"/>
                    </a:lnTo>
                    <a:lnTo>
                      <a:pt x="34" y="802"/>
                    </a:lnTo>
                    <a:lnTo>
                      <a:pt x="30" y="773"/>
                    </a:lnTo>
                    <a:lnTo>
                      <a:pt x="26" y="742"/>
                    </a:lnTo>
                    <a:lnTo>
                      <a:pt x="21" y="708"/>
                    </a:lnTo>
                    <a:lnTo>
                      <a:pt x="17" y="672"/>
                    </a:lnTo>
                    <a:lnTo>
                      <a:pt x="13" y="634"/>
                    </a:lnTo>
                    <a:lnTo>
                      <a:pt x="10" y="595"/>
                    </a:lnTo>
                    <a:lnTo>
                      <a:pt x="7" y="554"/>
                    </a:lnTo>
                    <a:lnTo>
                      <a:pt x="3" y="512"/>
                    </a:lnTo>
                    <a:lnTo>
                      <a:pt x="0" y="427"/>
                    </a:lnTo>
                    <a:lnTo>
                      <a:pt x="0" y="372"/>
                    </a:lnTo>
                    <a:lnTo>
                      <a:pt x="0" y="323"/>
                    </a:lnTo>
                    <a:lnTo>
                      <a:pt x="0" y="279"/>
                    </a:lnTo>
                    <a:lnTo>
                      <a:pt x="1" y="239"/>
                    </a:lnTo>
                    <a:lnTo>
                      <a:pt x="2" y="204"/>
                    </a:lnTo>
                    <a:lnTo>
                      <a:pt x="3" y="173"/>
                    </a:lnTo>
                    <a:lnTo>
                      <a:pt x="5" y="146"/>
                    </a:lnTo>
                    <a:lnTo>
                      <a:pt x="7" y="124"/>
                    </a:lnTo>
                    <a:lnTo>
                      <a:pt x="8" y="106"/>
                    </a:lnTo>
                    <a:lnTo>
                      <a:pt x="10" y="92"/>
                    </a:lnTo>
                    <a:lnTo>
                      <a:pt x="11" y="82"/>
                    </a:lnTo>
                    <a:lnTo>
                      <a:pt x="12" y="77"/>
                    </a:lnTo>
                    <a:lnTo>
                      <a:pt x="12" y="74"/>
                    </a:lnTo>
                    <a:lnTo>
                      <a:pt x="143" y="53"/>
                    </a:lnTo>
                    <a:lnTo>
                      <a:pt x="145" y="55"/>
                    </a:lnTo>
                    <a:lnTo>
                      <a:pt x="149" y="58"/>
                    </a:lnTo>
                    <a:lnTo>
                      <a:pt x="156" y="64"/>
                    </a:lnTo>
                    <a:lnTo>
                      <a:pt x="165" y="72"/>
                    </a:lnTo>
                    <a:lnTo>
                      <a:pt x="177" y="82"/>
                    </a:lnTo>
                    <a:lnTo>
                      <a:pt x="190" y="94"/>
                    </a:lnTo>
                    <a:lnTo>
                      <a:pt x="203" y="107"/>
                    </a:lnTo>
                    <a:lnTo>
                      <a:pt x="219" y="120"/>
                    </a:lnTo>
                    <a:lnTo>
                      <a:pt x="234" y="136"/>
                    </a:lnTo>
                    <a:lnTo>
                      <a:pt x="250" y="152"/>
                    </a:lnTo>
                    <a:lnTo>
                      <a:pt x="265" y="169"/>
                    </a:lnTo>
                    <a:lnTo>
                      <a:pt x="267" y="168"/>
                    </a:lnTo>
                    <a:lnTo>
                      <a:pt x="269" y="162"/>
                    </a:lnTo>
                    <a:lnTo>
                      <a:pt x="271" y="152"/>
                    </a:lnTo>
                    <a:lnTo>
                      <a:pt x="274" y="139"/>
                    </a:lnTo>
                    <a:lnTo>
                      <a:pt x="277" y="123"/>
                    </a:lnTo>
                    <a:lnTo>
                      <a:pt x="280" y="106"/>
                    </a:lnTo>
                    <a:lnTo>
                      <a:pt x="284" y="87"/>
                    </a:lnTo>
                    <a:lnTo>
                      <a:pt x="287" y="68"/>
                    </a:lnTo>
                    <a:lnTo>
                      <a:pt x="291" y="49"/>
                    </a:lnTo>
                    <a:lnTo>
                      <a:pt x="294" y="31"/>
                    </a:lnTo>
                    <a:lnTo>
                      <a:pt x="298" y="15"/>
                    </a:lnTo>
                    <a:lnTo>
                      <a:pt x="301" y="1"/>
                    </a:lnTo>
                    <a:lnTo>
                      <a:pt x="303" y="1"/>
                    </a:lnTo>
                    <a:lnTo>
                      <a:pt x="309" y="0"/>
                    </a:lnTo>
                    <a:lnTo>
                      <a:pt x="31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54E7A">
                      <a:shade val="30000"/>
                      <a:satMod val="115000"/>
                    </a:srgbClr>
                  </a:gs>
                  <a:gs pos="50000">
                    <a:srgbClr val="254E7A">
                      <a:shade val="67500"/>
                      <a:satMod val="115000"/>
                    </a:srgbClr>
                  </a:gs>
                  <a:gs pos="100000">
                    <a:srgbClr val="254E7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6">
                <a:extLst>
                  <a:ext uri="{FF2B5EF4-FFF2-40B4-BE49-F238E27FC236}">
                    <a16:creationId xmlns:a16="http://schemas.microsoft.com/office/drawing/2014/main" xmlns="" id="{D697554A-B781-B04B-B287-DF29905FB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323" y="3383110"/>
                <a:ext cx="115357" cy="1097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"/>
                  </a:cxn>
                  <a:cxn ang="0">
                    <a:pos x="39" y="13"/>
                  </a:cxn>
                  <a:cxn ang="0">
                    <a:pos x="59" y="25"/>
                  </a:cxn>
                  <a:cxn ang="0">
                    <a:pos x="79" y="39"/>
                  </a:cxn>
                  <a:cxn ang="0">
                    <a:pos x="97" y="58"/>
                  </a:cxn>
                  <a:cxn ang="0">
                    <a:pos x="99" y="72"/>
                  </a:cxn>
                  <a:cxn ang="0">
                    <a:pos x="102" y="83"/>
                  </a:cxn>
                  <a:cxn ang="0">
                    <a:pos x="100" y="89"/>
                  </a:cxn>
                  <a:cxn ang="0">
                    <a:pos x="99" y="97"/>
                  </a:cxn>
                  <a:cxn ang="0">
                    <a:pos x="76" y="94"/>
                  </a:cxn>
                  <a:cxn ang="0">
                    <a:pos x="57" y="89"/>
                  </a:cxn>
                  <a:cxn ang="0">
                    <a:pos x="42" y="83"/>
                  </a:cxn>
                  <a:cxn ang="0">
                    <a:pos x="30" y="75"/>
                  </a:cxn>
                  <a:cxn ang="0">
                    <a:pos x="20" y="65"/>
                  </a:cxn>
                  <a:cxn ang="0">
                    <a:pos x="13" y="55"/>
                  </a:cxn>
                  <a:cxn ang="0">
                    <a:pos x="8" y="43"/>
                  </a:cxn>
                  <a:cxn ang="0">
                    <a:pos x="4" y="30"/>
                  </a:cxn>
                  <a:cxn ang="0">
                    <a:pos x="2" y="15"/>
                  </a:cxn>
                  <a:cxn ang="0">
                    <a:pos x="0" y="0"/>
                  </a:cxn>
                </a:cxnLst>
                <a:rect l="0" t="0" r="r" b="b"/>
                <a:pathLst>
                  <a:path w="102" h="97">
                    <a:moveTo>
                      <a:pt x="0" y="0"/>
                    </a:moveTo>
                    <a:lnTo>
                      <a:pt x="19" y="6"/>
                    </a:lnTo>
                    <a:lnTo>
                      <a:pt x="39" y="13"/>
                    </a:lnTo>
                    <a:lnTo>
                      <a:pt x="59" y="25"/>
                    </a:lnTo>
                    <a:lnTo>
                      <a:pt x="79" y="39"/>
                    </a:lnTo>
                    <a:lnTo>
                      <a:pt x="97" y="58"/>
                    </a:lnTo>
                    <a:lnTo>
                      <a:pt x="99" y="72"/>
                    </a:lnTo>
                    <a:lnTo>
                      <a:pt x="102" y="83"/>
                    </a:lnTo>
                    <a:lnTo>
                      <a:pt x="100" y="89"/>
                    </a:lnTo>
                    <a:lnTo>
                      <a:pt x="99" y="97"/>
                    </a:lnTo>
                    <a:lnTo>
                      <a:pt x="76" y="94"/>
                    </a:lnTo>
                    <a:lnTo>
                      <a:pt x="57" y="89"/>
                    </a:lnTo>
                    <a:lnTo>
                      <a:pt x="42" y="83"/>
                    </a:lnTo>
                    <a:lnTo>
                      <a:pt x="30" y="75"/>
                    </a:lnTo>
                    <a:lnTo>
                      <a:pt x="20" y="65"/>
                    </a:lnTo>
                    <a:lnTo>
                      <a:pt x="13" y="55"/>
                    </a:lnTo>
                    <a:lnTo>
                      <a:pt x="8" y="43"/>
                    </a:lnTo>
                    <a:lnTo>
                      <a:pt x="4" y="30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A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7">
                <a:extLst>
                  <a:ext uri="{FF2B5EF4-FFF2-40B4-BE49-F238E27FC236}">
                    <a16:creationId xmlns:a16="http://schemas.microsoft.com/office/drawing/2014/main" xmlns="" id="{5782E1A4-6E05-A24B-856E-970EE4F4A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502" y="3127515"/>
                <a:ext cx="229583" cy="346071"/>
              </a:xfrm>
              <a:custGeom>
                <a:avLst/>
                <a:gdLst/>
                <a:ahLst/>
                <a:cxnLst>
                  <a:cxn ang="0">
                    <a:pos x="203" y="0"/>
                  </a:cxn>
                  <a:cxn ang="0">
                    <a:pos x="192" y="7"/>
                  </a:cxn>
                  <a:cxn ang="0">
                    <a:pos x="183" y="16"/>
                  </a:cxn>
                  <a:cxn ang="0">
                    <a:pos x="176" y="28"/>
                  </a:cxn>
                  <a:cxn ang="0">
                    <a:pos x="171" y="42"/>
                  </a:cxn>
                  <a:cxn ang="0">
                    <a:pos x="167" y="59"/>
                  </a:cxn>
                  <a:cxn ang="0">
                    <a:pos x="164" y="78"/>
                  </a:cxn>
                  <a:cxn ang="0">
                    <a:pos x="163" y="98"/>
                  </a:cxn>
                  <a:cxn ang="0">
                    <a:pos x="163" y="120"/>
                  </a:cxn>
                  <a:cxn ang="0">
                    <a:pos x="164" y="141"/>
                  </a:cxn>
                  <a:cxn ang="0">
                    <a:pos x="165" y="163"/>
                  </a:cxn>
                  <a:cxn ang="0">
                    <a:pos x="167" y="185"/>
                  </a:cxn>
                  <a:cxn ang="0">
                    <a:pos x="170" y="206"/>
                  </a:cxn>
                  <a:cxn ang="0">
                    <a:pos x="173" y="227"/>
                  </a:cxn>
                  <a:cxn ang="0">
                    <a:pos x="176" y="245"/>
                  </a:cxn>
                  <a:cxn ang="0">
                    <a:pos x="179" y="262"/>
                  </a:cxn>
                  <a:cxn ang="0">
                    <a:pos x="182" y="277"/>
                  </a:cxn>
                  <a:cxn ang="0">
                    <a:pos x="184" y="289"/>
                  </a:cxn>
                  <a:cxn ang="0">
                    <a:pos x="187" y="298"/>
                  </a:cxn>
                  <a:cxn ang="0">
                    <a:pos x="187" y="304"/>
                  </a:cxn>
                  <a:cxn ang="0">
                    <a:pos x="188" y="306"/>
                  </a:cxn>
                  <a:cxn ang="0">
                    <a:pos x="165" y="303"/>
                  </a:cxn>
                  <a:cxn ang="0">
                    <a:pos x="146" y="298"/>
                  </a:cxn>
                  <a:cxn ang="0">
                    <a:pos x="130" y="293"/>
                  </a:cxn>
                  <a:cxn ang="0">
                    <a:pos x="117" y="285"/>
                  </a:cxn>
                  <a:cxn ang="0">
                    <a:pos x="107" y="277"/>
                  </a:cxn>
                  <a:cxn ang="0">
                    <a:pos x="99" y="267"/>
                  </a:cxn>
                  <a:cxn ang="0">
                    <a:pos x="94" y="256"/>
                  </a:cxn>
                  <a:cxn ang="0">
                    <a:pos x="89" y="244"/>
                  </a:cxn>
                  <a:cxn ang="0">
                    <a:pos x="87" y="231"/>
                  </a:cxn>
                  <a:cxn ang="0">
                    <a:pos x="84" y="217"/>
                  </a:cxn>
                  <a:cxn ang="0">
                    <a:pos x="83" y="202"/>
                  </a:cxn>
                  <a:cxn ang="0">
                    <a:pos x="82" y="186"/>
                  </a:cxn>
                  <a:cxn ang="0">
                    <a:pos x="81" y="169"/>
                  </a:cxn>
                  <a:cxn ang="0">
                    <a:pos x="78" y="152"/>
                  </a:cxn>
                  <a:cxn ang="0">
                    <a:pos x="76" y="133"/>
                  </a:cxn>
                  <a:cxn ang="0">
                    <a:pos x="71" y="110"/>
                  </a:cxn>
                  <a:cxn ang="0">
                    <a:pos x="64" y="89"/>
                  </a:cxn>
                  <a:cxn ang="0">
                    <a:pos x="55" y="71"/>
                  </a:cxn>
                  <a:cxn ang="0">
                    <a:pos x="46" y="56"/>
                  </a:cxn>
                  <a:cxn ang="0">
                    <a:pos x="37" y="44"/>
                  </a:cxn>
                  <a:cxn ang="0">
                    <a:pos x="27" y="33"/>
                  </a:cxn>
                  <a:cxn ang="0">
                    <a:pos x="19" y="26"/>
                  </a:cxn>
                  <a:cxn ang="0">
                    <a:pos x="11" y="20"/>
                  </a:cxn>
                  <a:cxn ang="0">
                    <a:pos x="5" y="16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203" y="0"/>
                  </a:cxn>
                </a:cxnLst>
                <a:rect l="0" t="0" r="r" b="b"/>
                <a:pathLst>
                  <a:path w="203" h="306">
                    <a:moveTo>
                      <a:pt x="203" y="0"/>
                    </a:moveTo>
                    <a:lnTo>
                      <a:pt x="192" y="7"/>
                    </a:lnTo>
                    <a:lnTo>
                      <a:pt x="183" y="16"/>
                    </a:lnTo>
                    <a:lnTo>
                      <a:pt x="176" y="28"/>
                    </a:lnTo>
                    <a:lnTo>
                      <a:pt x="171" y="42"/>
                    </a:lnTo>
                    <a:lnTo>
                      <a:pt x="167" y="59"/>
                    </a:lnTo>
                    <a:lnTo>
                      <a:pt x="164" y="78"/>
                    </a:lnTo>
                    <a:lnTo>
                      <a:pt x="163" y="98"/>
                    </a:lnTo>
                    <a:lnTo>
                      <a:pt x="163" y="120"/>
                    </a:lnTo>
                    <a:lnTo>
                      <a:pt x="164" y="141"/>
                    </a:lnTo>
                    <a:lnTo>
                      <a:pt x="165" y="163"/>
                    </a:lnTo>
                    <a:lnTo>
                      <a:pt x="167" y="185"/>
                    </a:lnTo>
                    <a:lnTo>
                      <a:pt x="170" y="206"/>
                    </a:lnTo>
                    <a:lnTo>
                      <a:pt x="173" y="227"/>
                    </a:lnTo>
                    <a:lnTo>
                      <a:pt x="176" y="245"/>
                    </a:lnTo>
                    <a:lnTo>
                      <a:pt x="179" y="262"/>
                    </a:lnTo>
                    <a:lnTo>
                      <a:pt x="182" y="277"/>
                    </a:lnTo>
                    <a:lnTo>
                      <a:pt x="184" y="289"/>
                    </a:lnTo>
                    <a:lnTo>
                      <a:pt x="187" y="298"/>
                    </a:lnTo>
                    <a:lnTo>
                      <a:pt x="187" y="304"/>
                    </a:lnTo>
                    <a:lnTo>
                      <a:pt x="188" y="306"/>
                    </a:lnTo>
                    <a:lnTo>
                      <a:pt x="165" y="303"/>
                    </a:lnTo>
                    <a:lnTo>
                      <a:pt x="146" y="298"/>
                    </a:lnTo>
                    <a:lnTo>
                      <a:pt x="130" y="293"/>
                    </a:lnTo>
                    <a:lnTo>
                      <a:pt x="117" y="285"/>
                    </a:lnTo>
                    <a:lnTo>
                      <a:pt x="107" y="277"/>
                    </a:lnTo>
                    <a:lnTo>
                      <a:pt x="99" y="267"/>
                    </a:lnTo>
                    <a:lnTo>
                      <a:pt x="94" y="256"/>
                    </a:lnTo>
                    <a:lnTo>
                      <a:pt x="89" y="244"/>
                    </a:lnTo>
                    <a:lnTo>
                      <a:pt x="87" y="231"/>
                    </a:lnTo>
                    <a:lnTo>
                      <a:pt x="84" y="217"/>
                    </a:lnTo>
                    <a:lnTo>
                      <a:pt x="83" y="202"/>
                    </a:lnTo>
                    <a:lnTo>
                      <a:pt x="82" y="186"/>
                    </a:lnTo>
                    <a:lnTo>
                      <a:pt x="81" y="169"/>
                    </a:lnTo>
                    <a:lnTo>
                      <a:pt x="78" y="152"/>
                    </a:lnTo>
                    <a:lnTo>
                      <a:pt x="76" y="133"/>
                    </a:lnTo>
                    <a:lnTo>
                      <a:pt x="71" y="110"/>
                    </a:lnTo>
                    <a:lnTo>
                      <a:pt x="64" y="89"/>
                    </a:lnTo>
                    <a:lnTo>
                      <a:pt x="55" y="71"/>
                    </a:lnTo>
                    <a:lnTo>
                      <a:pt x="46" y="56"/>
                    </a:lnTo>
                    <a:lnTo>
                      <a:pt x="37" y="44"/>
                    </a:lnTo>
                    <a:lnTo>
                      <a:pt x="27" y="33"/>
                    </a:lnTo>
                    <a:lnTo>
                      <a:pt x="19" y="26"/>
                    </a:lnTo>
                    <a:lnTo>
                      <a:pt x="11" y="20"/>
                    </a:lnTo>
                    <a:lnTo>
                      <a:pt x="5" y="16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7D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8">
                <a:extLst>
                  <a:ext uri="{FF2B5EF4-FFF2-40B4-BE49-F238E27FC236}">
                    <a16:creationId xmlns:a16="http://schemas.microsoft.com/office/drawing/2014/main" xmlns="" id="{A4EECA82-D7B5-5545-BA23-911D81F6A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932" y="4400965"/>
                <a:ext cx="223928" cy="137976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6" y="1"/>
                  </a:cxn>
                  <a:cxn ang="0">
                    <a:pos x="197" y="2"/>
                  </a:cxn>
                  <a:cxn ang="0">
                    <a:pos x="197" y="5"/>
                  </a:cxn>
                  <a:cxn ang="0">
                    <a:pos x="198" y="8"/>
                  </a:cxn>
                  <a:cxn ang="0">
                    <a:pos x="187" y="13"/>
                  </a:cxn>
                  <a:cxn ang="0">
                    <a:pos x="171" y="18"/>
                  </a:cxn>
                  <a:cxn ang="0">
                    <a:pos x="152" y="24"/>
                  </a:cxn>
                  <a:cxn ang="0">
                    <a:pos x="130" y="30"/>
                  </a:cxn>
                  <a:cxn ang="0">
                    <a:pos x="104" y="34"/>
                  </a:cxn>
                  <a:cxn ang="0">
                    <a:pos x="77" y="39"/>
                  </a:cxn>
                  <a:cxn ang="0">
                    <a:pos x="47" y="41"/>
                  </a:cxn>
                  <a:cxn ang="0">
                    <a:pos x="48" y="43"/>
                  </a:cxn>
                  <a:cxn ang="0">
                    <a:pos x="49" y="47"/>
                  </a:cxn>
                  <a:cxn ang="0">
                    <a:pos x="52" y="54"/>
                  </a:cxn>
                  <a:cxn ang="0">
                    <a:pos x="57" y="61"/>
                  </a:cxn>
                  <a:cxn ang="0">
                    <a:pos x="63" y="70"/>
                  </a:cxn>
                  <a:cxn ang="0">
                    <a:pos x="72" y="80"/>
                  </a:cxn>
                  <a:cxn ang="0">
                    <a:pos x="82" y="89"/>
                  </a:cxn>
                  <a:cxn ang="0">
                    <a:pos x="95" y="99"/>
                  </a:cxn>
                  <a:cxn ang="0">
                    <a:pos x="110" y="107"/>
                  </a:cxn>
                  <a:cxn ang="0">
                    <a:pos x="129" y="114"/>
                  </a:cxn>
                  <a:cxn ang="0">
                    <a:pos x="149" y="119"/>
                  </a:cxn>
                  <a:cxn ang="0">
                    <a:pos x="149" y="120"/>
                  </a:cxn>
                  <a:cxn ang="0">
                    <a:pos x="127" y="122"/>
                  </a:cxn>
                  <a:cxn ang="0">
                    <a:pos x="108" y="121"/>
                  </a:cxn>
                  <a:cxn ang="0">
                    <a:pos x="91" y="116"/>
                  </a:cxn>
                  <a:cxn ang="0">
                    <a:pos x="75" y="109"/>
                  </a:cxn>
                  <a:cxn ang="0">
                    <a:pos x="60" y="100"/>
                  </a:cxn>
                  <a:cxn ang="0">
                    <a:pos x="47" y="90"/>
                  </a:cxn>
                  <a:cxn ang="0">
                    <a:pos x="36" y="79"/>
                  </a:cxn>
                  <a:cxn ang="0">
                    <a:pos x="27" y="67"/>
                  </a:cxn>
                  <a:cxn ang="0">
                    <a:pos x="18" y="56"/>
                  </a:cxn>
                  <a:cxn ang="0">
                    <a:pos x="11" y="46"/>
                  </a:cxn>
                  <a:cxn ang="0">
                    <a:pos x="0" y="23"/>
                  </a:cxn>
                  <a:cxn ang="0">
                    <a:pos x="2" y="23"/>
                  </a:cxn>
                  <a:cxn ang="0">
                    <a:pos x="9" y="22"/>
                  </a:cxn>
                  <a:cxn ang="0">
                    <a:pos x="20" y="21"/>
                  </a:cxn>
                  <a:cxn ang="0">
                    <a:pos x="33" y="21"/>
                  </a:cxn>
                  <a:cxn ang="0">
                    <a:pos x="49" y="19"/>
                  </a:cxn>
                  <a:cxn ang="0">
                    <a:pos x="67" y="18"/>
                  </a:cxn>
                  <a:cxn ang="0">
                    <a:pos x="87" y="16"/>
                  </a:cxn>
                  <a:cxn ang="0">
                    <a:pos x="107" y="14"/>
                  </a:cxn>
                  <a:cxn ang="0">
                    <a:pos x="132" y="11"/>
                  </a:cxn>
                  <a:cxn ang="0">
                    <a:pos x="152" y="8"/>
                  </a:cxn>
                  <a:cxn ang="0">
                    <a:pos x="169" y="6"/>
                  </a:cxn>
                  <a:cxn ang="0">
                    <a:pos x="181" y="4"/>
                  </a:cxn>
                  <a:cxn ang="0">
                    <a:pos x="190" y="2"/>
                  </a:cxn>
                  <a:cxn ang="0">
                    <a:pos x="194" y="1"/>
                  </a:cxn>
                  <a:cxn ang="0">
                    <a:pos x="196" y="0"/>
                  </a:cxn>
                </a:cxnLst>
                <a:rect l="0" t="0" r="r" b="b"/>
                <a:pathLst>
                  <a:path w="198" h="122">
                    <a:moveTo>
                      <a:pt x="196" y="0"/>
                    </a:moveTo>
                    <a:lnTo>
                      <a:pt x="196" y="1"/>
                    </a:lnTo>
                    <a:lnTo>
                      <a:pt x="197" y="2"/>
                    </a:lnTo>
                    <a:lnTo>
                      <a:pt x="197" y="5"/>
                    </a:lnTo>
                    <a:lnTo>
                      <a:pt x="198" y="8"/>
                    </a:lnTo>
                    <a:lnTo>
                      <a:pt x="187" y="13"/>
                    </a:lnTo>
                    <a:lnTo>
                      <a:pt x="171" y="18"/>
                    </a:lnTo>
                    <a:lnTo>
                      <a:pt x="152" y="24"/>
                    </a:lnTo>
                    <a:lnTo>
                      <a:pt x="130" y="30"/>
                    </a:lnTo>
                    <a:lnTo>
                      <a:pt x="104" y="34"/>
                    </a:lnTo>
                    <a:lnTo>
                      <a:pt x="77" y="39"/>
                    </a:lnTo>
                    <a:lnTo>
                      <a:pt x="47" y="41"/>
                    </a:lnTo>
                    <a:lnTo>
                      <a:pt x="48" y="43"/>
                    </a:lnTo>
                    <a:lnTo>
                      <a:pt x="49" y="47"/>
                    </a:lnTo>
                    <a:lnTo>
                      <a:pt x="52" y="54"/>
                    </a:lnTo>
                    <a:lnTo>
                      <a:pt x="57" y="61"/>
                    </a:lnTo>
                    <a:lnTo>
                      <a:pt x="63" y="70"/>
                    </a:lnTo>
                    <a:lnTo>
                      <a:pt x="72" y="80"/>
                    </a:lnTo>
                    <a:lnTo>
                      <a:pt x="82" y="89"/>
                    </a:lnTo>
                    <a:lnTo>
                      <a:pt x="95" y="99"/>
                    </a:lnTo>
                    <a:lnTo>
                      <a:pt x="110" y="107"/>
                    </a:lnTo>
                    <a:lnTo>
                      <a:pt x="129" y="114"/>
                    </a:lnTo>
                    <a:lnTo>
                      <a:pt x="149" y="119"/>
                    </a:lnTo>
                    <a:lnTo>
                      <a:pt x="149" y="120"/>
                    </a:lnTo>
                    <a:lnTo>
                      <a:pt x="127" y="122"/>
                    </a:lnTo>
                    <a:lnTo>
                      <a:pt x="108" y="121"/>
                    </a:lnTo>
                    <a:lnTo>
                      <a:pt x="91" y="116"/>
                    </a:lnTo>
                    <a:lnTo>
                      <a:pt x="75" y="109"/>
                    </a:lnTo>
                    <a:lnTo>
                      <a:pt x="60" y="100"/>
                    </a:lnTo>
                    <a:lnTo>
                      <a:pt x="47" y="90"/>
                    </a:lnTo>
                    <a:lnTo>
                      <a:pt x="36" y="79"/>
                    </a:lnTo>
                    <a:lnTo>
                      <a:pt x="27" y="67"/>
                    </a:lnTo>
                    <a:lnTo>
                      <a:pt x="18" y="56"/>
                    </a:lnTo>
                    <a:lnTo>
                      <a:pt x="11" y="46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9" y="22"/>
                    </a:lnTo>
                    <a:lnTo>
                      <a:pt x="20" y="21"/>
                    </a:lnTo>
                    <a:lnTo>
                      <a:pt x="33" y="21"/>
                    </a:lnTo>
                    <a:lnTo>
                      <a:pt x="49" y="19"/>
                    </a:lnTo>
                    <a:lnTo>
                      <a:pt x="67" y="18"/>
                    </a:lnTo>
                    <a:lnTo>
                      <a:pt x="87" y="16"/>
                    </a:lnTo>
                    <a:lnTo>
                      <a:pt x="107" y="14"/>
                    </a:lnTo>
                    <a:lnTo>
                      <a:pt x="132" y="11"/>
                    </a:lnTo>
                    <a:lnTo>
                      <a:pt x="152" y="8"/>
                    </a:lnTo>
                    <a:lnTo>
                      <a:pt x="169" y="6"/>
                    </a:lnTo>
                    <a:lnTo>
                      <a:pt x="181" y="4"/>
                    </a:lnTo>
                    <a:lnTo>
                      <a:pt x="190" y="2"/>
                    </a:lnTo>
                    <a:lnTo>
                      <a:pt x="194" y="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E6934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9">
                <a:extLst>
                  <a:ext uri="{FF2B5EF4-FFF2-40B4-BE49-F238E27FC236}">
                    <a16:creationId xmlns:a16="http://schemas.microsoft.com/office/drawing/2014/main" xmlns="" id="{AAFEA628-E5C9-1642-8843-482A4F117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312" y="3470193"/>
                <a:ext cx="179822" cy="110833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25" y="95"/>
                  </a:cxn>
                  <a:cxn ang="0">
                    <a:pos x="83" y="98"/>
                  </a:cxn>
                  <a:cxn ang="0">
                    <a:pos x="0" y="8"/>
                  </a:cxn>
                  <a:cxn ang="0">
                    <a:pos x="37" y="6"/>
                  </a:cxn>
                  <a:cxn ang="0">
                    <a:pos x="76" y="4"/>
                  </a:cxn>
                  <a:cxn ang="0">
                    <a:pos x="117" y="2"/>
                  </a:cxn>
                  <a:cxn ang="0">
                    <a:pos x="159" y="0"/>
                  </a:cxn>
                </a:cxnLst>
                <a:rect l="0" t="0" r="r" b="b"/>
                <a:pathLst>
                  <a:path w="159" h="98">
                    <a:moveTo>
                      <a:pt x="159" y="0"/>
                    </a:moveTo>
                    <a:lnTo>
                      <a:pt x="125" y="95"/>
                    </a:lnTo>
                    <a:lnTo>
                      <a:pt x="83" y="98"/>
                    </a:lnTo>
                    <a:lnTo>
                      <a:pt x="0" y="8"/>
                    </a:lnTo>
                    <a:lnTo>
                      <a:pt x="37" y="6"/>
                    </a:lnTo>
                    <a:lnTo>
                      <a:pt x="76" y="4"/>
                    </a:lnTo>
                    <a:lnTo>
                      <a:pt x="117" y="2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A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">
                <a:extLst>
                  <a:ext uri="{FF2B5EF4-FFF2-40B4-BE49-F238E27FC236}">
                    <a16:creationId xmlns:a16="http://schemas.microsoft.com/office/drawing/2014/main" xmlns="" id="{A0719EF0-845F-2740-8983-C2B902310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182" y="3559538"/>
                <a:ext cx="152679" cy="64690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8" y="35"/>
                  </a:cxn>
                  <a:cxn ang="0">
                    <a:pos x="58" y="71"/>
                  </a:cxn>
                  <a:cxn ang="0">
                    <a:pos x="68" y="107"/>
                  </a:cxn>
                  <a:cxn ang="0">
                    <a:pos x="76" y="144"/>
                  </a:cxn>
                  <a:cxn ang="0">
                    <a:pos x="84" y="181"/>
                  </a:cxn>
                  <a:cxn ang="0">
                    <a:pos x="92" y="218"/>
                  </a:cxn>
                  <a:cxn ang="0">
                    <a:pos x="99" y="254"/>
                  </a:cxn>
                  <a:cxn ang="0">
                    <a:pos x="105" y="288"/>
                  </a:cxn>
                  <a:cxn ang="0">
                    <a:pos x="110" y="322"/>
                  </a:cxn>
                  <a:cxn ang="0">
                    <a:pos x="116" y="353"/>
                  </a:cxn>
                  <a:cxn ang="0">
                    <a:pos x="120" y="382"/>
                  </a:cxn>
                  <a:cxn ang="0">
                    <a:pos x="124" y="409"/>
                  </a:cxn>
                  <a:cxn ang="0">
                    <a:pos x="127" y="432"/>
                  </a:cxn>
                  <a:cxn ang="0">
                    <a:pos x="130" y="452"/>
                  </a:cxn>
                  <a:cxn ang="0">
                    <a:pos x="132" y="468"/>
                  </a:cxn>
                  <a:cxn ang="0">
                    <a:pos x="133" y="481"/>
                  </a:cxn>
                  <a:cxn ang="0">
                    <a:pos x="135" y="488"/>
                  </a:cxn>
                  <a:cxn ang="0">
                    <a:pos x="135" y="491"/>
                  </a:cxn>
                  <a:cxn ang="0">
                    <a:pos x="69" y="572"/>
                  </a:cxn>
                  <a:cxn ang="0">
                    <a:pos x="0" y="495"/>
                  </a:cxn>
                  <a:cxn ang="0">
                    <a:pos x="1" y="467"/>
                  </a:cxn>
                  <a:cxn ang="0">
                    <a:pos x="3" y="437"/>
                  </a:cxn>
                  <a:cxn ang="0">
                    <a:pos x="3" y="405"/>
                  </a:cxn>
                  <a:cxn ang="0">
                    <a:pos x="4" y="372"/>
                  </a:cxn>
                  <a:cxn ang="0">
                    <a:pos x="5" y="338"/>
                  </a:cxn>
                  <a:cxn ang="0">
                    <a:pos x="5" y="235"/>
                  </a:cxn>
                  <a:cxn ang="0">
                    <a:pos x="4" y="203"/>
                  </a:cxn>
                  <a:cxn ang="0">
                    <a:pos x="4" y="171"/>
                  </a:cxn>
                  <a:cxn ang="0">
                    <a:pos x="3" y="140"/>
                  </a:cxn>
                  <a:cxn ang="0">
                    <a:pos x="3" y="112"/>
                  </a:cxn>
                  <a:cxn ang="0">
                    <a:pos x="2" y="86"/>
                  </a:cxn>
                  <a:cxn ang="0">
                    <a:pos x="1" y="63"/>
                  </a:cxn>
                  <a:cxn ang="0">
                    <a:pos x="1" y="43"/>
                  </a:cxn>
                  <a:cxn ang="0">
                    <a:pos x="0" y="27"/>
                  </a:cxn>
                  <a:cxn ang="0">
                    <a:pos x="0" y="15"/>
                  </a:cxn>
                  <a:cxn ang="0">
                    <a:pos x="0" y="5"/>
                  </a:cxn>
                  <a:cxn ang="0">
                    <a:pos x="38" y="0"/>
                  </a:cxn>
                </a:cxnLst>
                <a:rect l="0" t="0" r="r" b="b"/>
                <a:pathLst>
                  <a:path w="135" h="572">
                    <a:moveTo>
                      <a:pt x="38" y="0"/>
                    </a:moveTo>
                    <a:lnTo>
                      <a:pt x="48" y="35"/>
                    </a:lnTo>
                    <a:lnTo>
                      <a:pt x="58" y="71"/>
                    </a:lnTo>
                    <a:lnTo>
                      <a:pt x="68" y="107"/>
                    </a:lnTo>
                    <a:lnTo>
                      <a:pt x="76" y="144"/>
                    </a:lnTo>
                    <a:lnTo>
                      <a:pt x="84" y="181"/>
                    </a:lnTo>
                    <a:lnTo>
                      <a:pt x="92" y="218"/>
                    </a:lnTo>
                    <a:lnTo>
                      <a:pt x="99" y="254"/>
                    </a:lnTo>
                    <a:lnTo>
                      <a:pt x="105" y="288"/>
                    </a:lnTo>
                    <a:lnTo>
                      <a:pt x="110" y="322"/>
                    </a:lnTo>
                    <a:lnTo>
                      <a:pt x="116" y="353"/>
                    </a:lnTo>
                    <a:lnTo>
                      <a:pt x="120" y="382"/>
                    </a:lnTo>
                    <a:lnTo>
                      <a:pt x="124" y="409"/>
                    </a:lnTo>
                    <a:lnTo>
                      <a:pt x="127" y="432"/>
                    </a:lnTo>
                    <a:lnTo>
                      <a:pt x="130" y="452"/>
                    </a:lnTo>
                    <a:lnTo>
                      <a:pt x="132" y="468"/>
                    </a:lnTo>
                    <a:lnTo>
                      <a:pt x="133" y="481"/>
                    </a:lnTo>
                    <a:lnTo>
                      <a:pt x="135" y="488"/>
                    </a:lnTo>
                    <a:lnTo>
                      <a:pt x="135" y="491"/>
                    </a:lnTo>
                    <a:lnTo>
                      <a:pt x="69" y="572"/>
                    </a:lnTo>
                    <a:lnTo>
                      <a:pt x="0" y="495"/>
                    </a:lnTo>
                    <a:lnTo>
                      <a:pt x="1" y="467"/>
                    </a:lnTo>
                    <a:lnTo>
                      <a:pt x="3" y="437"/>
                    </a:lnTo>
                    <a:lnTo>
                      <a:pt x="3" y="405"/>
                    </a:lnTo>
                    <a:lnTo>
                      <a:pt x="4" y="372"/>
                    </a:lnTo>
                    <a:lnTo>
                      <a:pt x="5" y="338"/>
                    </a:lnTo>
                    <a:lnTo>
                      <a:pt x="5" y="235"/>
                    </a:lnTo>
                    <a:lnTo>
                      <a:pt x="4" y="203"/>
                    </a:lnTo>
                    <a:lnTo>
                      <a:pt x="4" y="171"/>
                    </a:lnTo>
                    <a:lnTo>
                      <a:pt x="3" y="140"/>
                    </a:lnTo>
                    <a:lnTo>
                      <a:pt x="3" y="112"/>
                    </a:lnTo>
                    <a:lnTo>
                      <a:pt x="2" y="86"/>
                    </a:lnTo>
                    <a:lnTo>
                      <a:pt x="1" y="63"/>
                    </a:lnTo>
                    <a:lnTo>
                      <a:pt x="1" y="43"/>
                    </a:lnTo>
                    <a:lnTo>
                      <a:pt x="0" y="27"/>
                    </a:lnTo>
                    <a:lnTo>
                      <a:pt x="0" y="15"/>
                    </a:lnTo>
                    <a:lnTo>
                      <a:pt x="0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A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1">
                <a:extLst>
                  <a:ext uri="{FF2B5EF4-FFF2-40B4-BE49-F238E27FC236}">
                    <a16:creationId xmlns:a16="http://schemas.microsoft.com/office/drawing/2014/main" xmlns="" id="{B14C8A26-F854-A644-8B6C-1B47DDAA5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574" y="3863763"/>
                <a:ext cx="136845" cy="53155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21" y="28"/>
                  </a:cxn>
                  <a:cxn ang="0">
                    <a:pos x="5" y="47"/>
                  </a:cxn>
                  <a:cxn ang="0">
                    <a:pos x="0" y="16"/>
                  </a:cxn>
                  <a:cxn ang="0">
                    <a:pos x="117" y="0"/>
                  </a:cxn>
                </a:cxnLst>
                <a:rect l="0" t="0" r="r" b="b"/>
                <a:pathLst>
                  <a:path w="121" h="47">
                    <a:moveTo>
                      <a:pt x="117" y="0"/>
                    </a:moveTo>
                    <a:lnTo>
                      <a:pt x="121" y="28"/>
                    </a:lnTo>
                    <a:lnTo>
                      <a:pt x="5" y="47"/>
                    </a:lnTo>
                    <a:lnTo>
                      <a:pt x="0" y="1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A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2">
                <a:extLst>
                  <a:ext uri="{FF2B5EF4-FFF2-40B4-BE49-F238E27FC236}">
                    <a16:creationId xmlns:a16="http://schemas.microsoft.com/office/drawing/2014/main" xmlns="" id="{2FC23F10-4DCD-9B4E-85C7-D9566C877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373" y="3845668"/>
                <a:ext cx="36190" cy="55755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8" y="41"/>
                  </a:cxn>
                  <a:cxn ang="0">
                    <a:pos x="24" y="124"/>
                  </a:cxn>
                  <a:cxn ang="0">
                    <a:pos x="22" y="165"/>
                  </a:cxn>
                  <a:cxn ang="0">
                    <a:pos x="21" y="205"/>
                  </a:cxn>
                  <a:cxn ang="0">
                    <a:pos x="21" y="280"/>
                  </a:cxn>
                  <a:cxn ang="0">
                    <a:pos x="22" y="315"/>
                  </a:cxn>
                  <a:cxn ang="0">
                    <a:pos x="23" y="348"/>
                  </a:cxn>
                  <a:cxn ang="0">
                    <a:pos x="24" y="378"/>
                  </a:cxn>
                  <a:cxn ang="0">
                    <a:pos x="25" y="406"/>
                  </a:cxn>
                  <a:cxn ang="0">
                    <a:pos x="26" y="429"/>
                  </a:cxn>
                  <a:cxn ang="0">
                    <a:pos x="28" y="450"/>
                  </a:cxn>
                  <a:cxn ang="0">
                    <a:pos x="28" y="467"/>
                  </a:cxn>
                  <a:cxn ang="0">
                    <a:pos x="29" y="479"/>
                  </a:cxn>
                  <a:cxn ang="0">
                    <a:pos x="30" y="487"/>
                  </a:cxn>
                  <a:cxn ang="0">
                    <a:pos x="30" y="489"/>
                  </a:cxn>
                  <a:cxn ang="0">
                    <a:pos x="8" y="493"/>
                  </a:cxn>
                  <a:cxn ang="0">
                    <a:pos x="3" y="434"/>
                  </a:cxn>
                  <a:cxn ang="0">
                    <a:pos x="1" y="379"/>
                  </a:cxn>
                  <a:cxn ang="0">
                    <a:pos x="0" y="327"/>
                  </a:cxn>
                  <a:cxn ang="0">
                    <a:pos x="0" y="280"/>
                  </a:cxn>
                  <a:cxn ang="0">
                    <a:pos x="1" y="235"/>
                  </a:cxn>
                  <a:cxn ang="0">
                    <a:pos x="3" y="195"/>
                  </a:cxn>
                  <a:cxn ang="0">
                    <a:pos x="6" y="158"/>
                  </a:cxn>
                  <a:cxn ang="0">
                    <a:pos x="9" y="125"/>
                  </a:cxn>
                  <a:cxn ang="0">
                    <a:pos x="13" y="96"/>
                  </a:cxn>
                  <a:cxn ang="0">
                    <a:pos x="17" y="71"/>
                  </a:cxn>
                  <a:cxn ang="0">
                    <a:pos x="21" y="49"/>
                  </a:cxn>
                  <a:cxn ang="0">
                    <a:pos x="24" y="31"/>
                  </a:cxn>
                  <a:cxn ang="0">
                    <a:pos x="28" y="18"/>
                  </a:cxn>
                  <a:cxn ang="0">
                    <a:pos x="30" y="8"/>
                  </a:cxn>
                  <a:cxn ang="0">
                    <a:pos x="31" y="2"/>
                  </a:cxn>
                  <a:cxn ang="0">
                    <a:pos x="32" y="0"/>
                  </a:cxn>
                </a:cxnLst>
                <a:rect l="0" t="0" r="r" b="b"/>
                <a:pathLst>
                  <a:path w="32" h="493">
                    <a:moveTo>
                      <a:pt x="32" y="0"/>
                    </a:moveTo>
                    <a:lnTo>
                      <a:pt x="28" y="41"/>
                    </a:lnTo>
                    <a:lnTo>
                      <a:pt x="24" y="124"/>
                    </a:lnTo>
                    <a:lnTo>
                      <a:pt x="22" y="165"/>
                    </a:lnTo>
                    <a:lnTo>
                      <a:pt x="21" y="205"/>
                    </a:lnTo>
                    <a:lnTo>
                      <a:pt x="21" y="280"/>
                    </a:lnTo>
                    <a:lnTo>
                      <a:pt x="22" y="315"/>
                    </a:lnTo>
                    <a:lnTo>
                      <a:pt x="23" y="348"/>
                    </a:lnTo>
                    <a:lnTo>
                      <a:pt x="24" y="378"/>
                    </a:lnTo>
                    <a:lnTo>
                      <a:pt x="25" y="406"/>
                    </a:lnTo>
                    <a:lnTo>
                      <a:pt x="26" y="429"/>
                    </a:lnTo>
                    <a:lnTo>
                      <a:pt x="28" y="450"/>
                    </a:lnTo>
                    <a:lnTo>
                      <a:pt x="28" y="467"/>
                    </a:lnTo>
                    <a:lnTo>
                      <a:pt x="29" y="479"/>
                    </a:lnTo>
                    <a:lnTo>
                      <a:pt x="30" y="487"/>
                    </a:lnTo>
                    <a:lnTo>
                      <a:pt x="30" y="489"/>
                    </a:lnTo>
                    <a:lnTo>
                      <a:pt x="8" y="493"/>
                    </a:lnTo>
                    <a:lnTo>
                      <a:pt x="3" y="434"/>
                    </a:lnTo>
                    <a:lnTo>
                      <a:pt x="1" y="379"/>
                    </a:lnTo>
                    <a:lnTo>
                      <a:pt x="0" y="327"/>
                    </a:lnTo>
                    <a:lnTo>
                      <a:pt x="0" y="280"/>
                    </a:lnTo>
                    <a:lnTo>
                      <a:pt x="1" y="235"/>
                    </a:lnTo>
                    <a:lnTo>
                      <a:pt x="3" y="195"/>
                    </a:lnTo>
                    <a:lnTo>
                      <a:pt x="6" y="158"/>
                    </a:lnTo>
                    <a:lnTo>
                      <a:pt x="9" y="125"/>
                    </a:lnTo>
                    <a:lnTo>
                      <a:pt x="13" y="96"/>
                    </a:lnTo>
                    <a:lnTo>
                      <a:pt x="17" y="71"/>
                    </a:lnTo>
                    <a:lnTo>
                      <a:pt x="21" y="49"/>
                    </a:lnTo>
                    <a:lnTo>
                      <a:pt x="24" y="31"/>
                    </a:lnTo>
                    <a:lnTo>
                      <a:pt x="28" y="18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A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3">
                <a:extLst>
                  <a:ext uri="{FF2B5EF4-FFF2-40B4-BE49-F238E27FC236}">
                    <a16:creationId xmlns:a16="http://schemas.microsoft.com/office/drawing/2014/main" xmlns="" id="{A049733F-51C3-9E46-AC46-81CCA0BEE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956" y="2525850"/>
                <a:ext cx="580178" cy="272559"/>
              </a:xfrm>
              <a:custGeom>
                <a:avLst/>
                <a:gdLst/>
                <a:ahLst/>
                <a:cxnLst>
                  <a:cxn ang="0">
                    <a:pos x="376" y="1"/>
                  </a:cxn>
                  <a:cxn ang="0">
                    <a:pos x="392" y="5"/>
                  </a:cxn>
                  <a:cxn ang="0">
                    <a:pos x="418" y="13"/>
                  </a:cxn>
                  <a:cxn ang="0">
                    <a:pos x="450" y="26"/>
                  </a:cxn>
                  <a:cxn ang="0">
                    <a:pos x="479" y="45"/>
                  </a:cxn>
                  <a:cxn ang="0">
                    <a:pos x="502" y="71"/>
                  </a:cxn>
                  <a:cxn ang="0">
                    <a:pos x="512" y="97"/>
                  </a:cxn>
                  <a:cxn ang="0">
                    <a:pos x="513" y="121"/>
                  </a:cxn>
                  <a:cxn ang="0">
                    <a:pos x="507" y="147"/>
                  </a:cxn>
                  <a:cxn ang="0">
                    <a:pos x="494" y="173"/>
                  </a:cxn>
                  <a:cxn ang="0">
                    <a:pos x="471" y="197"/>
                  </a:cxn>
                  <a:cxn ang="0">
                    <a:pos x="438" y="217"/>
                  </a:cxn>
                  <a:cxn ang="0">
                    <a:pos x="394" y="232"/>
                  </a:cxn>
                  <a:cxn ang="0">
                    <a:pos x="337" y="240"/>
                  </a:cxn>
                  <a:cxn ang="0">
                    <a:pos x="256" y="240"/>
                  </a:cxn>
                  <a:cxn ang="0">
                    <a:pos x="184" y="232"/>
                  </a:cxn>
                  <a:cxn ang="0">
                    <a:pos x="125" y="219"/>
                  </a:cxn>
                  <a:cxn ang="0">
                    <a:pos x="76" y="203"/>
                  </a:cxn>
                  <a:cxn ang="0">
                    <a:pos x="38" y="188"/>
                  </a:cxn>
                  <a:cxn ang="0">
                    <a:pos x="14" y="175"/>
                  </a:cxn>
                  <a:cxn ang="0">
                    <a:pos x="1" y="167"/>
                  </a:cxn>
                  <a:cxn ang="0">
                    <a:pos x="38" y="172"/>
                  </a:cxn>
                  <a:cxn ang="0">
                    <a:pos x="106" y="174"/>
                  </a:cxn>
                  <a:cxn ang="0">
                    <a:pos x="165" y="167"/>
                  </a:cxn>
                  <a:cxn ang="0">
                    <a:pos x="215" y="153"/>
                  </a:cxn>
                  <a:cxn ang="0">
                    <a:pos x="258" y="133"/>
                  </a:cxn>
                  <a:cxn ang="0">
                    <a:pos x="292" y="109"/>
                  </a:cxn>
                  <a:cxn ang="0">
                    <a:pos x="320" y="84"/>
                  </a:cxn>
                  <a:cxn ang="0">
                    <a:pos x="341" y="59"/>
                  </a:cxn>
                  <a:cxn ang="0">
                    <a:pos x="356" y="36"/>
                  </a:cxn>
                  <a:cxn ang="0">
                    <a:pos x="366" y="18"/>
                  </a:cxn>
                  <a:cxn ang="0">
                    <a:pos x="372" y="5"/>
                  </a:cxn>
                  <a:cxn ang="0">
                    <a:pos x="374" y="0"/>
                  </a:cxn>
                </a:cxnLst>
                <a:rect l="0" t="0" r="r" b="b"/>
                <a:pathLst>
                  <a:path w="513" h="241">
                    <a:moveTo>
                      <a:pt x="374" y="0"/>
                    </a:moveTo>
                    <a:lnTo>
                      <a:pt x="376" y="1"/>
                    </a:lnTo>
                    <a:lnTo>
                      <a:pt x="382" y="2"/>
                    </a:lnTo>
                    <a:lnTo>
                      <a:pt x="392" y="5"/>
                    </a:lnTo>
                    <a:lnTo>
                      <a:pt x="405" y="8"/>
                    </a:lnTo>
                    <a:lnTo>
                      <a:pt x="418" y="13"/>
                    </a:lnTo>
                    <a:lnTo>
                      <a:pt x="433" y="19"/>
                    </a:lnTo>
                    <a:lnTo>
                      <a:pt x="450" y="26"/>
                    </a:lnTo>
                    <a:lnTo>
                      <a:pt x="465" y="35"/>
                    </a:lnTo>
                    <a:lnTo>
                      <a:pt x="479" y="45"/>
                    </a:lnTo>
                    <a:lnTo>
                      <a:pt x="491" y="57"/>
                    </a:lnTo>
                    <a:lnTo>
                      <a:pt x="502" y="71"/>
                    </a:lnTo>
                    <a:lnTo>
                      <a:pt x="509" y="86"/>
                    </a:lnTo>
                    <a:lnTo>
                      <a:pt x="512" y="97"/>
                    </a:lnTo>
                    <a:lnTo>
                      <a:pt x="513" y="109"/>
                    </a:lnTo>
                    <a:lnTo>
                      <a:pt x="513" y="121"/>
                    </a:lnTo>
                    <a:lnTo>
                      <a:pt x="511" y="134"/>
                    </a:lnTo>
                    <a:lnTo>
                      <a:pt x="507" y="147"/>
                    </a:lnTo>
                    <a:lnTo>
                      <a:pt x="501" y="160"/>
                    </a:lnTo>
                    <a:lnTo>
                      <a:pt x="494" y="173"/>
                    </a:lnTo>
                    <a:lnTo>
                      <a:pt x="483" y="185"/>
                    </a:lnTo>
                    <a:lnTo>
                      <a:pt x="471" y="197"/>
                    </a:lnTo>
                    <a:lnTo>
                      <a:pt x="456" y="208"/>
                    </a:lnTo>
                    <a:lnTo>
                      <a:pt x="438" y="217"/>
                    </a:lnTo>
                    <a:lnTo>
                      <a:pt x="417" y="225"/>
                    </a:lnTo>
                    <a:lnTo>
                      <a:pt x="394" y="232"/>
                    </a:lnTo>
                    <a:lnTo>
                      <a:pt x="367" y="237"/>
                    </a:lnTo>
                    <a:lnTo>
                      <a:pt x="337" y="240"/>
                    </a:lnTo>
                    <a:lnTo>
                      <a:pt x="295" y="241"/>
                    </a:lnTo>
                    <a:lnTo>
                      <a:pt x="256" y="240"/>
                    </a:lnTo>
                    <a:lnTo>
                      <a:pt x="218" y="237"/>
                    </a:lnTo>
                    <a:lnTo>
                      <a:pt x="184" y="232"/>
                    </a:lnTo>
                    <a:lnTo>
                      <a:pt x="153" y="226"/>
                    </a:lnTo>
                    <a:lnTo>
                      <a:pt x="125" y="219"/>
                    </a:lnTo>
                    <a:lnTo>
                      <a:pt x="99" y="212"/>
                    </a:lnTo>
                    <a:lnTo>
                      <a:pt x="76" y="203"/>
                    </a:lnTo>
                    <a:lnTo>
                      <a:pt x="56" y="196"/>
                    </a:lnTo>
                    <a:lnTo>
                      <a:pt x="38" y="188"/>
                    </a:lnTo>
                    <a:lnTo>
                      <a:pt x="25" y="181"/>
                    </a:lnTo>
                    <a:lnTo>
                      <a:pt x="14" y="175"/>
                    </a:lnTo>
                    <a:lnTo>
                      <a:pt x="6" y="170"/>
                    </a:lnTo>
                    <a:lnTo>
                      <a:pt x="1" y="167"/>
                    </a:lnTo>
                    <a:lnTo>
                      <a:pt x="0" y="167"/>
                    </a:lnTo>
                    <a:lnTo>
                      <a:pt x="38" y="172"/>
                    </a:lnTo>
                    <a:lnTo>
                      <a:pt x="73" y="174"/>
                    </a:lnTo>
                    <a:lnTo>
                      <a:pt x="106" y="174"/>
                    </a:lnTo>
                    <a:lnTo>
                      <a:pt x="137" y="172"/>
                    </a:lnTo>
                    <a:lnTo>
                      <a:pt x="165" y="167"/>
                    </a:lnTo>
                    <a:lnTo>
                      <a:pt x="192" y="161"/>
                    </a:lnTo>
                    <a:lnTo>
                      <a:pt x="215" y="153"/>
                    </a:lnTo>
                    <a:lnTo>
                      <a:pt x="237" y="143"/>
                    </a:lnTo>
                    <a:lnTo>
                      <a:pt x="258" y="133"/>
                    </a:lnTo>
                    <a:lnTo>
                      <a:pt x="276" y="122"/>
                    </a:lnTo>
                    <a:lnTo>
                      <a:pt x="292" y="109"/>
                    </a:lnTo>
                    <a:lnTo>
                      <a:pt x="307" y="96"/>
                    </a:lnTo>
                    <a:lnTo>
                      <a:pt x="320" y="84"/>
                    </a:lnTo>
                    <a:lnTo>
                      <a:pt x="331" y="71"/>
                    </a:lnTo>
                    <a:lnTo>
                      <a:pt x="341" y="59"/>
                    </a:lnTo>
                    <a:lnTo>
                      <a:pt x="350" y="47"/>
                    </a:lnTo>
                    <a:lnTo>
                      <a:pt x="356" y="36"/>
                    </a:lnTo>
                    <a:lnTo>
                      <a:pt x="362" y="26"/>
                    </a:lnTo>
                    <a:lnTo>
                      <a:pt x="366" y="18"/>
                    </a:lnTo>
                    <a:lnTo>
                      <a:pt x="370" y="10"/>
                    </a:lnTo>
                    <a:lnTo>
                      <a:pt x="372" y="5"/>
                    </a:lnTo>
                    <a:lnTo>
                      <a:pt x="373" y="2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4">
                <a:extLst>
                  <a:ext uri="{FF2B5EF4-FFF2-40B4-BE49-F238E27FC236}">
                    <a16:creationId xmlns:a16="http://schemas.microsoft.com/office/drawing/2014/main" xmlns="" id="{27712CC5-3CCC-3E4A-9DE5-AF3A6EF363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4598" y="2642337"/>
                <a:ext cx="220536" cy="158333"/>
              </a:xfrm>
              <a:custGeom>
                <a:avLst/>
                <a:gdLst/>
                <a:ahLst/>
                <a:cxnLst>
                  <a:cxn ang="0">
                    <a:pos x="1" y="140"/>
                  </a:cxn>
                  <a:cxn ang="0">
                    <a:pos x="0" y="140"/>
                  </a:cxn>
                  <a:cxn ang="0">
                    <a:pos x="1" y="140"/>
                  </a:cxn>
                  <a:cxn ang="0">
                    <a:pos x="193" y="0"/>
                  </a:cxn>
                  <a:cxn ang="0">
                    <a:pos x="193" y="1"/>
                  </a:cxn>
                  <a:cxn ang="0">
                    <a:pos x="193" y="4"/>
                  </a:cxn>
                  <a:cxn ang="0">
                    <a:pos x="194" y="8"/>
                  </a:cxn>
                  <a:cxn ang="0">
                    <a:pos x="195" y="14"/>
                  </a:cxn>
                  <a:cxn ang="0">
                    <a:pos x="195" y="29"/>
                  </a:cxn>
                  <a:cxn ang="0">
                    <a:pos x="194" y="37"/>
                  </a:cxn>
                  <a:cxn ang="0">
                    <a:pos x="193" y="47"/>
                  </a:cxn>
                  <a:cxn ang="0">
                    <a:pos x="189" y="56"/>
                  </a:cxn>
                  <a:cxn ang="0">
                    <a:pos x="186" y="66"/>
                  </a:cxn>
                  <a:cxn ang="0">
                    <a:pos x="180" y="77"/>
                  </a:cxn>
                  <a:cxn ang="0">
                    <a:pos x="173" y="87"/>
                  </a:cxn>
                  <a:cxn ang="0">
                    <a:pos x="164" y="96"/>
                  </a:cxn>
                  <a:cxn ang="0">
                    <a:pos x="153" y="105"/>
                  </a:cxn>
                  <a:cxn ang="0">
                    <a:pos x="139" y="113"/>
                  </a:cxn>
                  <a:cxn ang="0">
                    <a:pos x="123" y="121"/>
                  </a:cxn>
                  <a:cxn ang="0">
                    <a:pos x="105" y="128"/>
                  </a:cxn>
                  <a:cxn ang="0">
                    <a:pos x="83" y="133"/>
                  </a:cxn>
                  <a:cxn ang="0">
                    <a:pos x="59" y="137"/>
                  </a:cxn>
                  <a:cxn ang="0">
                    <a:pos x="31" y="139"/>
                  </a:cxn>
                  <a:cxn ang="0">
                    <a:pos x="1" y="140"/>
                  </a:cxn>
                  <a:cxn ang="0">
                    <a:pos x="6" y="139"/>
                  </a:cxn>
                  <a:cxn ang="0">
                    <a:pos x="14" y="139"/>
                  </a:cxn>
                  <a:cxn ang="0">
                    <a:pos x="25" y="138"/>
                  </a:cxn>
                  <a:cxn ang="0">
                    <a:pos x="37" y="135"/>
                  </a:cxn>
                  <a:cxn ang="0">
                    <a:pos x="51" y="133"/>
                  </a:cxn>
                  <a:cxn ang="0">
                    <a:pos x="66" y="129"/>
                  </a:cxn>
                  <a:cxn ang="0">
                    <a:pos x="82" y="125"/>
                  </a:cxn>
                  <a:cxn ang="0">
                    <a:pos x="98" y="119"/>
                  </a:cxn>
                  <a:cxn ang="0">
                    <a:pos x="115" y="113"/>
                  </a:cxn>
                  <a:cxn ang="0">
                    <a:pos x="130" y="104"/>
                  </a:cxn>
                  <a:cxn ang="0">
                    <a:pos x="145" y="94"/>
                  </a:cxn>
                  <a:cxn ang="0">
                    <a:pos x="159" y="84"/>
                  </a:cxn>
                  <a:cxn ang="0">
                    <a:pos x="170" y="71"/>
                  </a:cxn>
                  <a:cxn ang="0">
                    <a:pos x="180" y="56"/>
                  </a:cxn>
                  <a:cxn ang="0">
                    <a:pos x="187" y="39"/>
                  </a:cxn>
                  <a:cxn ang="0">
                    <a:pos x="192" y="21"/>
                  </a:cxn>
                  <a:cxn ang="0">
                    <a:pos x="193" y="0"/>
                  </a:cxn>
                </a:cxnLst>
                <a:rect l="0" t="0" r="r" b="b"/>
                <a:pathLst>
                  <a:path w="195" h="140">
                    <a:moveTo>
                      <a:pt x="1" y="140"/>
                    </a:moveTo>
                    <a:lnTo>
                      <a:pt x="0" y="140"/>
                    </a:lnTo>
                    <a:lnTo>
                      <a:pt x="1" y="140"/>
                    </a:lnTo>
                    <a:close/>
                    <a:moveTo>
                      <a:pt x="193" y="0"/>
                    </a:moveTo>
                    <a:lnTo>
                      <a:pt x="193" y="1"/>
                    </a:lnTo>
                    <a:lnTo>
                      <a:pt x="193" y="4"/>
                    </a:lnTo>
                    <a:lnTo>
                      <a:pt x="194" y="8"/>
                    </a:lnTo>
                    <a:lnTo>
                      <a:pt x="195" y="14"/>
                    </a:lnTo>
                    <a:lnTo>
                      <a:pt x="195" y="29"/>
                    </a:lnTo>
                    <a:lnTo>
                      <a:pt x="194" y="37"/>
                    </a:lnTo>
                    <a:lnTo>
                      <a:pt x="193" y="47"/>
                    </a:lnTo>
                    <a:lnTo>
                      <a:pt x="189" y="56"/>
                    </a:lnTo>
                    <a:lnTo>
                      <a:pt x="186" y="66"/>
                    </a:lnTo>
                    <a:lnTo>
                      <a:pt x="180" y="77"/>
                    </a:lnTo>
                    <a:lnTo>
                      <a:pt x="173" y="87"/>
                    </a:lnTo>
                    <a:lnTo>
                      <a:pt x="164" y="96"/>
                    </a:lnTo>
                    <a:lnTo>
                      <a:pt x="153" y="105"/>
                    </a:lnTo>
                    <a:lnTo>
                      <a:pt x="139" y="113"/>
                    </a:lnTo>
                    <a:lnTo>
                      <a:pt x="123" y="121"/>
                    </a:lnTo>
                    <a:lnTo>
                      <a:pt x="105" y="128"/>
                    </a:lnTo>
                    <a:lnTo>
                      <a:pt x="83" y="133"/>
                    </a:lnTo>
                    <a:lnTo>
                      <a:pt x="59" y="137"/>
                    </a:lnTo>
                    <a:lnTo>
                      <a:pt x="31" y="139"/>
                    </a:lnTo>
                    <a:lnTo>
                      <a:pt x="1" y="140"/>
                    </a:lnTo>
                    <a:lnTo>
                      <a:pt x="6" y="139"/>
                    </a:lnTo>
                    <a:lnTo>
                      <a:pt x="14" y="139"/>
                    </a:lnTo>
                    <a:lnTo>
                      <a:pt x="25" y="138"/>
                    </a:lnTo>
                    <a:lnTo>
                      <a:pt x="37" y="135"/>
                    </a:lnTo>
                    <a:lnTo>
                      <a:pt x="51" y="133"/>
                    </a:lnTo>
                    <a:lnTo>
                      <a:pt x="66" y="129"/>
                    </a:lnTo>
                    <a:lnTo>
                      <a:pt x="82" y="125"/>
                    </a:lnTo>
                    <a:lnTo>
                      <a:pt x="98" y="119"/>
                    </a:lnTo>
                    <a:lnTo>
                      <a:pt x="115" y="113"/>
                    </a:lnTo>
                    <a:lnTo>
                      <a:pt x="130" y="104"/>
                    </a:lnTo>
                    <a:lnTo>
                      <a:pt x="145" y="94"/>
                    </a:lnTo>
                    <a:lnTo>
                      <a:pt x="159" y="84"/>
                    </a:lnTo>
                    <a:lnTo>
                      <a:pt x="170" y="71"/>
                    </a:lnTo>
                    <a:lnTo>
                      <a:pt x="180" y="56"/>
                    </a:lnTo>
                    <a:lnTo>
                      <a:pt x="187" y="39"/>
                    </a:lnTo>
                    <a:lnTo>
                      <a:pt x="192" y="21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A6B8B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5">
                <a:extLst>
                  <a:ext uri="{FF2B5EF4-FFF2-40B4-BE49-F238E27FC236}">
                    <a16:creationId xmlns:a16="http://schemas.microsoft.com/office/drawing/2014/main" xmlns="" id="{F6F67E51-4C56-7F4A-9E6B-DBB61E16F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705" y="2740730"/>
                <a:ext cx="59941" cy="3155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4" y="6"/>
                  </a:cxn>
                  <a:cxn ang="0">
                    <a:pos x="9" y="13"/>
                  </a:cxn>
                  <a:cxn ang="0">
                    <a:pos x="15" y="24"/>
                  </a:cxn>
                  <a:cxn ang="0">
                    <a:pos x="22" y="38"/>
                  </a:cxn>
                  <a:cxn ang="0">
                    <a:pos x="30" y="54"/>
                  </a:cxn>
                  <a:cxn ang="0">
                    <a:pos x="37" y="73"/>
                  </a:cxn>
                  <a:cxn ang="0">
                    <a:pos x="43" y="95"/>
                  </a:cxn>
                  <a:cxn ang="0">
                    <a:pos x="48" y="119"/>
                  </a:cxn>
                  <a:cxn ang="0">
                    <a:pos x="51" y="146"/>
                  </a:cxn>
                  <a:cxn ang="0">
                    <a:pos x="53" y="176"/>
                  </a:cxn>
                  <a:cxn ang="0">
                    <a:pos x="52" y="208"/>
                  </a:cxn>
                  <a:cxn ang="0">
                    <a:pos x="48" y="242"/>
                  </a:cxn>
                  <a:cxn ang="0">
                    <a:pos x="41" y="279"/>
                  </a:cxn>
                  <a:cxn ang="0">
                    <a:pos x="41" y="277"/>
                  </a:cxn>
                  <a:cxn ang="0">
                    <a:pos x="43" y="269"/>
                  </a:cxn>
                  <a:cxn ang="0">
                    <a:pos x="43" y="258"/>
                  </a:cxn>
                  <a:cxn ang="0">
                    <a:pos x="44" y="243"/>
                  </a:cxn>
                  <a:cxn ang="0">
                    <a:pos x="45" y="224"/>
                  </a:cxn>
                  <a:cxn ang="0">
                    <a:pos x="45" y="203"/>
                  </a:cxn>
                  <a:cxn ang="0">
                    <a:pos x="44" y="178"/>
                  </a:cxn>
                  <a:cxn ang="0">
                    <a:pos x="42" y="152"/>
                  </a:cxn>
                  <a:cxn ang="0">
                    <a:pos x="37" y="123"/>
                  </a:cxn>
                  <a:cxn ang="0">
                    <a:pos x="32" y="94"/>
                  </a:cxn>
                  <a:cxn ang="0">
                    <a:pos x="24" y="62"/>
                  </a:cxn>
                  <a:cxn ang="0">
                    <a:pos x="13" y="31"/>
                  </a:cxn>
                  <a:cxn ang="0">
                    <a:pos x="0" y="0"/>
                  </a:cxn>
                </a:cxnLst>
                <a:rect l="0" t="0" r="r" b="b"/>
                <a:pathLst>
                  <a:path w="53" h="279">
                    <a:moveTo>
                      <a:pt x="0" y="0"/>
                    </a:moveTo>
                    <a:lnTo>
                      <a:pt x="1" y="1"/>
                    </a:lnTo>
                    <a:lnTo>
                      <a:pt x="4" y="6"/>
                    </a:lnTo>
                    <a:lnTo>
                      <a:pt x="9" y="13"/>
                    </a:lnTo>
                    <a:lnTo>
                      <a:pt x="15" y="24"/>
                    </a:lnTo>
                    <a:lnTo>
                      <a:pt x="22" y="38"/>
                    </a:lnTo>
                    <a:lnTo>
                      <a:pt x="30" y="54"/>
                    </a:lnTo>
                    <a:lnTo>
                      <a:pt x="37" y="73"/>
                    </a:lnTo>
                    <a:lnTo>
                      <a:pt x="43" y="95"/>
                    </a:lnTo>
                    <a:lnTo>
                      <a:pt x="48" y="119"/>
                    </a:lnTo>
                    <a:lnTo>
                      <a:pt x="51" y="146"/>
                    </a:lnTo>
                    <a:lnTo>
                      <a:pt x="53" y="176"/>
                    </a:lnTo>
                    <a:lnTo>
                      <a:pt x="52" y="208"/>
                    </a:lnTo>
                    <a:lnTo>
                      <a:pt x="48" y="242"/>
                    </a:lnTo>
                    <a:lnTo>
                      <a:pt x="41" y="279"/>
                    </a:lnTo>
                    <a:lnTo>
                      <a:pt x="41" y="277"/>
                    </a:lnTo>
                    <a:lnTo>
                      <a:pt x="43" y="269"/>
                    </a:lnTo>
                    <a:lnTo>
                      <a:pt x="43" y="258"/>
                    </a:lnTo>
                    <a:lnTo>
                      <a:pt x="44" y="243"/>
                    </a:lnTo>
                    <a:lnTo>
                      <a:pt x="45" y="224"/>
                    </a:lnTo>
                    <a:lnTo>
                      <a:pt x="45" y="203"/>
                    </a:lnTo>
                    <a:lnTo>
                      <a:pt x="44" y="178"/>
                    </a:lnTo>
                    <a:lnTo>
                      <a:pt x="42" y="152"/>
                    </a:lnTo>
                    <a:lnTo>
                      <a:pt x="37" y="123"/>
                    </a:lnTo>
                    <a:lnTo>
                      <a:pt x="32" y="94"/>
                    </a:lnTo>
                    <a:lnTo>
                      <a:pt x="24" y="62"/>
                    </a:lnTo>
                    <a:lnTo>
                      <a:pt x="1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6">
                <a:extLst>
                  <a:ext uri="{FF2B5EF4-FFF2-40B4-BE49-F238E27FC236}">
                    <a16:creationId xmlns:a16="http://schemas.microsoft.com/office/drawing/2014/main" xmlns="" id="{BEAAE8D2-B96D-7049-8F97-F82F28E27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038" y="3271145"/>
                <a:ext cx="96131" cy="15041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4" y="0"/>
                  </a:cxn>
                  <a:cxn ang="0">
                    <a:pos x="53" y="3"/>
                  </a:cxn>
                  <a:cxn ang="0">
                    <a:pos x="63" y="6"/>
                  </a:cxn>
                  <a:cxn ang="0">
                    <a:pos x="69" y="12"/>
                  </a:cxn>
                  <a:cxn ang="0">
                    <a:pos x="75" y="20"/>
                  </a:cxn>
                  <a:cxn ang="0">
                    <a:pos x="79" y="29"/>
                  </a:cxn>
                  <a:cxn ang="0">
                    <a:pos x="82" y="39"/>
                  </a:cxn>
                  <a:cxn ang="0">
                    <a:pos x="83" y="50"/>
                  </a:cxn>
                  <a:cxn ang="0">
                    <a:pos x="85" y="70"/>
                  </a:cxn>
                  <a:cxn ang="0">
                    <a:pos x="83" y="89"/>
                  </a:cxn>
                  <a:cxn ang="0">
                    <a:pos x="79" y="103"/>
                  </a:cxn>
                  <a:cxn ang="0">
                    <a:pos x="73" y="116"/>
                  </a:cxn>
                  <a:cxn ang="0">
                    <a:pos x="66" y="125"/>
                  </a:cxn>
                  <a:cxn ang="0">
                    <a:pos x="56" y="131"/>
                  </a:cxn>
                  <a:cxn ang="0">
                    <a:pos x="47" y="133"/>
                  </a:cxn>
                  <a:cxn ang="0">
                    <a:pos x="37" y="132"/>
                  </a:cxn>
                  <a:cxn ang="0">
                    <a:pos x="28" y="128"/>
                  </a:cxn>
                  <a:cxn ang="0">
                    <a:pos x="19" y="120"/>
                  </a:cxn>
                  <a:cxn ang="0">
                    <a:pos x="12" y="110"/>
                  </a:cxn>
                  <a:cxn ang="0">
                    <a:pos x="7" y="98"/>
                  </a:cxn>
                  <a:cxn ang="0">
                    <a:pos x="3" y="84"/>
                  </a:cxn>
                  <a:cxn ang="0">
                    <a:pos x="1" y="70"/>
                  </a:cxn>
                  <a:cxn ang="0">
                    <a:pos x="0" y="56"/>
                  </a:cxn>
                  <a:cxn ang="0">
                    <a:pos x="2" y="42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4" y="9"/>
                  </a:cxn>
                  <a:cxn ang="0">
                    <a:pos x="21" y="3"/>
                  </a:cxn>
                  <a:cxn ang="0">
                    <a:pos x="31" y="0"/>
                  </a:cxn>
                </a:cxnLst>
                <a:rect l="0" t="0" r="r" b="b"/>
                <a:pathLst>
                  <a:path w="85" h="133">
                    <a:moveTo>
                      <a:pt x="31" y="0"/>
                    </a:moveTo>
                    <a:lnTo>
                      <a:pt x="44" y="0"/>
                    </a:lnTo>
                    <a:lnTo>
                      <a:pt x="53" y="3"/>
                    </a:lnTo>
                    <a:lnTo>
                      <a:pt x="63" y="6"/>
                    </a:lnTo>
                    <a:lnTo>
                      <a:pt x="69" y="12"/>
                    </a:lnTo>
                    <a:lnTo>
                      <a:pt x="75" y="20"/>
                    </a:lnTo>
                    <a:lnTo>
                      <a:pt x="79" y="29"/>
                    </a:lnTo>
                    <a:lnTo>
                      <a:pt x="82" y="39"/>
                    </a:lnTo>
                    <a:lnTo>
                      <a:pt x="83" y="50"/>
                    </a:lnTo>
                    <a:lnTo>
                      <a:pt x="85" y="70"/>
                    </a:lnTo>
                    <a:lnTo>
                      <a:pt x="83" y="89"/>
                    </a:lnTo>
                    <a:lnTo>
                      <a:pt x="79" y="103"/>
                    </a:lnTo>
                    <a:lnTo>
                      <a:pt x="73" y="116"/>
                    </a:lnTo>
                    <a:lnTo>
                      <a:pt x="66" y="125"/>
                    </a:lnTo>
                    <a:lnTo>
                      <a:pt x="56" y="131"/>
                    </a:lnTo>
                    <a:lnTo>
                      <a:pt x="47" y="133"/>
                    </a:lnTo>
                    <a:lnTo>
                      <a:pt x="37" y="132"/>
                    </a:lnTo>
                    <a:lnTo>
                      <a:pt x="28" y="128"/>
                    </a:lnTo>
                    <a:lnTo>
                      <a:pt x="19" y="120"/>
                    </a:lnTo>
                    <a:lnTo>
                      <a:pt x="12" y="110"/>
                    </a:lnTo>
                    <a:lnTo>
                      <a:pt x="7" y="98"/>
                    </a:lnTo>
                    <a:lnTo>
                      <a:pt x="3" y="84"/>
                    </a:lnTo>
                    <a:lnTo>
                      <a:pt x="1" y="70"/>
                    </a:lnTo>
                    <a:lnTo>
                      <a:pt x="0" y="56"/>
                    </a:lnTo>
                    <a:lnTo>
                      <a:pt x="2" y="42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4" y="9"/>
                    </a:lnTo>
                    <a:lnTo>
                      <a:pt x="21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C8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7">
                <a:extLst>
                  <a:ext uri="{FF2B5EF4-FFF2-40B4-BE49-F238E27FC236}">
                    <a16:creationId xmlns:a16="http://schemas.microsoft.com/office/drawing/2014/main" xmlns="" id="{F7562811-D7BA-6E4E-BCD3-E579A9D37D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7395" y="3741621"/>
                <a:ext cx="147024" cy="193393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8"/>
                  </a:cxn>
                  <a:cxn ang="0">
                    <a:pos x="4" y="16"/>
                  </a:cxn>
                  <a:cxn ang="0">
                    <a:pos x="8" y="28"/>
                  </a:cxn>
                  <a:cxn ang="0">
                    <a:pos x="13" y="42"/>
                  </a:cxn>
                  <a:cxn ang="0">
                    <a:pos x="19" y="57"/>
                  </a:cxn>
                  <a:cxn ang="0">
                    <a:pos x="28" y="73"/>
                  </a:cxn>
                  <a:cxn ang="0">
                    <a:pos x="39" y="91"/>
                  </a:cxn>
                  <a:cxn ang="0">
                    <a:pos x="52" y="108"/>
                  </a:cxn>
                  <a:cxn ang="0">
                    <a:pos x="67" y="125"/>
                  </a:cxn>
                  <a:cxn ang="0">
                    <a:pos x="85" y="142"/>
                  </a:cxn>
                  <a:cxn ang="0">
                    <a:pos x="106" y="158"/>
                  </a:cxn>
                  <a:cxn ang="0">
                    <a:pos x="130" y="171"/>
                  </a:cxn>
                  <a:cxn ang="0">
                    <a:pos x="120" y="171"/>
                  </a:cxn>
                  <a:cxn ang="0">
                    <a:pos x="109" y="166"/>
                  </a:cxn>
                  <a:cxn ang="0">
                    <a:pos x="96" y="160"/>
                  </a:cxn>
                  <a:cxn ang="0">
                    <a:pos x="82" y="152"/>
                  </a:cxn>
                  <a:cxn ang="0">
                    <a:pos x="69" y="142"/>
                  </a:cxn>
                  <a:cxn ang="0">
                    <a:pos x="56" y="132"/>
                  </a:cxn>
                  <a:cxn ang="0">
                    <a:pos x="43" y="122"/>
                  </a:cxn>
                  <a:cxn ang="0">
                    <a:pos x="33" y="112"/>
                  </a:cxn>
                  <a:cxn ang="0">
                    <a:pos x="24" y="103"/>
                  </a:cxn>
                  <a:cxn ang="0">
                    <a:pos x="13" y="87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30" h="171">
                    <a:moveTo>
                      <a:pt x="1" y="5"/>
                    </a:moveTo>
                    <a:lnTo>
                      <a:pt x="1" y="8"/>
                    </a:lnTo>
                    <a:lnTo>
                      <a:pt x="4" y="16"/>
                    </a:lnTo>
                    <a:lnTo>
                      <a:pt x="8" y="28"/>
                    </a:lnTo>
                    <a:lnTo>
                      <a:pt x="13" y="42"/>
                    </a:lnTo>
                    <a:lnTo>
                      <a:pt x="19" y="57"/>
                    </a:lnTo>
                    <a:lnTo>
                      <a:pt x="28" y="73"/>
                    </a:lnTo>
                    <a:lnTo>
                      <a:pt x="39" y="91"/>
                    </a:lnTo>
                    <a:lnTo>
                      <a:pt x="52" y="108"/>
                    </a:lnTo>
                    <a:lnTo>
                      <a:pt x="67" y="125"/>
                    </a:lnTo>
                    <a:lnTo>
                      <a:pt x="85" y="142"/>
                    </a:lnTo>
                    <a:lnTo>
                      <a:pt x="106" y="158"/>
                    </a:lnTo>
                    <a:lnTo>
                      <a:pt x="130" y="171"/>
                    </a:lnTo>
                    <a:lnTo>
                      <a:pt x="120" y="171"/>
                    </a:lnTo>
                    <a:lnTo>
                      <a:pt x="109" y="166"/>
                    </a:lnTo>
                    <a:lnTo>
                      <a:pt x="96" y="160"/>
                    </a:lnTo>
                    <a:lnTo>
                      <a:pt x="82" y="152"/>
                    </a:lnTo>
                    <a:lnTo>
                      <a:pt x="69" y="142"/>
                    </a:lnTo>
                    <a:lnTo>
                      <a:pt x="56" y="132"/>
                    </a:lnTo>
                    <a:lnTo>
                      <a:pt x="43" y="122"/>
                    </a:lnTo>
                    <a:lnTo>
                      <a:pt x="33" y="112"/>
                    </a:lnTo>
                    <a:lnTo>
                      <a:pt x="24" y="103"/>
                    </a:lnTo>
                    <a:lnTo>
                      <a:pt x="13" y="87"/>
                    </a:lnTo>
                    <a:lnTo>
                      <a:pt x="1" y="5"/>
                    </a:lnTo>
                    <a:close/>
                    <a:moveTo>
                      <a:pt x="0" y="0"/>
                    </a:move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A2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8">
                <a:extLst>
                  <a:ext uri="{FF2B5EF4-FFF2-40B4-BE49-F238E27FC236}">
                    <a16:creationId xmlns:a16="http://schemas.microsoft.com/office/drawing/2014/main" xmlns="" id="{F86A5062-2263-3E4A-9515-2F5AC4806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705" y="2670611"/>
                <a:ext cx="750951" cy="660475"/>
              </a:xfrm>
              <a:custGeom>
                <a:avLst/>
                <a:gdLst/>
                <a:ahLst/>
                <a:cxnLst>
                  <a:cxn ang="0">
                    <a:pos x="640" y="0"/>
                  </a:cxn>
                  <a:cxn ang="0">
                    <a:pos x="664" y="584"/>
                  </a:cxn>
                  <a:cxn ang="0">
                    <a:pos x="622" y="557"/>
                  </a:cxn>
                  <a:cxn ang="0">
                    <a:pos x="581" y="534"/>
                  </a:cxn>
                  <a:cxn ang="0">
                    <a:pos x="541" y="516"/>
                  </a:cxn>
                  <a:cxn ang="0">
                    <a:pos x="501" y="501"/>
                  </a:cxn>
                  <a:cxn ang="0">
                    <a:pos x="462" y="490"/>
                  </a:cxn>
                  <a:cxn ang="0">
                    <a:pos x="425" y="481"/>
                  </a:cxn>
                  <a:cxn ang="0">
                    <a:pos x="387" y="474"/>
                  </a:cxn>
                  <a:cxn ang="0">
                    <a:pos x="351" y="469"/>
                  </a:cxn>
                  <a:cxn ang="0">
                    <a:pos x="315" y="466"/>
                  </a:cxn>
                  <a:cxn ang="0">
                    <a:pos x="280" y="463"/>
                  </a:cxn>
                  <a:cxn ang="0">
                    <a:pos x="211" y="459"/>
                  </a:cxn>
                  <a:cxn ang="0">
                    <a:pos x="178" y="456"/>
                  </a:cxn>
                  <a:cxn ang="0">
                    <a:pos x="144" y="453"/>
                  </a:cxn>
                  <a:cxn ang="0">
                    <a:pos x="114" y="447"/>
                  </a:cxn>
                  <a:cxn ang="0">
                    <a:pos x="88" y="441"/>
                  </a:cxn>
                  <a:cxn ang="0">
                    <a:pos x="65" y="433"/>
                  </a:cxn>
                  <a:cxn ang="0">
                    <a:pos x="46" y="424"/>
                  </a:cxn>
                  <a:cxn ang="0">
                    <a:pos x="30" y="414"/>
                  </a:cxn>
                  <a:cxn ang="0">
                    <a:pos x="18" y="403"/>
                  </a:cxn>
                  <a:cxn ang="0">
                    <a:pos x="9" y="391"/>
                  </a:cxn>
                  <a:cxn ang="0">
                    <a:pos x="3" y="377"/>
                  </a:cxn>
                  <a:cxn ang="0">
                    <a:pos x="0" y="362"/>
                  </a:cxn>
                  <a:cxn ang="0">
                    <a:pos x="0" y="347"/>
                  </a:cxn>
                  <a:cxn ang="0">
                    <a:pos x="3" y="330"/>
                  </a:cxn>
                  <a:cxn ang="0">
                    <a:pos x="8" y="317"/>
                  </a:cxn>
                  <a:cxn ang="0">
                    <a:pos x="18" y="303"/>
                  </a:cxn>
                  <a:cxn ang="0">
                    <a:pos x="30" y="291"/>
                  </a:cxn>
                  <a:cxn ang="0">
                    <a:pos x="46" y="280"/>
                  </a:cxn>
                  <a:cxn ang="0">
                    <a:pos x="62" y="270"/>
                  </a:cxn>
                  <a:cxn ang="0">
                    <a:pos x="99" y="253"/>
                  </a:cxn>
                  <a:cxn ang="0">
                    <a:pos x="117" y="246"/>
                  </a:cxn>
                  <a:cxn ang="0">
                    <a:pos x="134" y="240"/>
                  </a:cxn>
                  <a:cxn ang="0">
                    <a:pos x="149" y="236"/>
                  </a:cxn>
                  <a:cxn ang="0">
                    <a:pos x="163" y="232"/>
                  </a:cxn>
                  <a:cxn ang="0">
                    <a:pos x="173" y="230"/>
                  </a:cxn>
                  <a:cxn ang="0">
                    <a:pos x="180" y="228"/>
                  </a:cxn>
                  <a:cxn ang="0">
                    <a:pos x="182" y="227"/>
                  </a:cxn>
                  <a:cxn ang="0">
                    <a:pos x="200" y="223"/>
                  </a:cxn>
                  <a:cxn ang="0">
                    <a:pos x="221" y="219"/>
                  </a:cxn>
                  <a:cxn ang="0">
                    <a:pos x="246" y="213"/>
                  </a:cxn>
                  <a:cxn ang="0">
                    <a:pos x="274" y="205"/>
                  </a:cxn>
                  <a:cxn ang="0">
                    <a:pos x="303" y="197"/>
                  </a:cxn>
                  <a:cxn ang="0">
                    <a:pos x="335" y="188"/>
                  </a:cxn>
                  <a:cxn ang="0">
                    <a:pos x="368" y="176"/>
                  </a:cxn>
                  <a:cxn ang="0">
                    <a:pos x="400" y="164"/>
                  </a:cxn>
                  <a:cxn ang="0">
                    <a:pos x="432" y="151"/>
                  </a:cxn>
                  <a:cxn ang="0">
                    <a:pos x="464" y="136"/>
                  </a:cxn>
                  <a:cxn ang="0">
                    <a:pos x="493" y="121"/>
                  </a:cxn>
                  <a:cxn ang="0">
                    <a:pos x="521" y="105"/>
                  </a:cxn>
                  <a:cxn ang="0">
                    <a:pos x="544" y="89"/>
                  </a:cxn>
                  <a:cxn ang="0">
                    <a:pos x="566" y="74"/>
                  </a:cxn>
                  <a:cxn ang="0">
                    <a:pos x="584" y="59"/>
                  </a:cxn>
                  <a:cxn ang="0">
                    <a:pos x="599" y="46"/>
                  </a:cxn>
                  <a:cxn ang="0">
                    <a:pos x="612" y="33"/>
                  </a:cxn>
                  <a:cxn ang="0">
                    <a:pos x="622" y="22"/>
                  </a:cxn>
                  <a:cxn ang="0">
                    <a:pos x="631" y="13"/>
                  </a:cxn>
                  <a:cxn ang="0">
                    <a:pos x="636" y="7"/>
                  </a:cxn>
                  <a:cxn ang="0">
                    <a:pos x="639" y="2"/>
                  </a:cxn>
                  <a:cxn ang="0">
                    <a:pos x="640" y="0"/>
                  </a:cxn>
                </a:cxnLst>
                <a:rect l="0" t="0" r="r" b="b"/>
                <a:pathLst>
                  <a:path w="664" h="584">
                    <a:moveTo>
                      <a:pt x="640" y="0"/>
                    </a:moveTo>
                    <a:lnTo>
                      <a:pt x="664" y="584"/>
                    </a:lnTo>
                    <a:lnTo>
                      <a:pt x="622" y="557"/>
                    </a:lnTo>
                    <a:lnTo>
                      <a:pt x="581" y="534"/>
                    </a:lnTo>
                    <a:lnTo>
                      <a:pt x="541" y="516"/>
                    </a:lnTo>
                    <a:lnTo>
                      <a:pt x="501" y="501"/>
                    </a:lnTo>
                    <a:lnTo>
                      <a:pt x="462" y="490"/>
                    </a:lnTo>
                    <a:lnTo>
                      <a:pt x="425" y="481"/>
                    </a:lnTo>
                    <a:lnTo>
                      <a:pt x="387" y="474"/>
                    </a:lnTo>
                    <a:lnTo>
                      <a:pt x="351" y="469"/>
                    </a:lnTo>
                    <a:lnTo>
                      <a:pt x="315" y="466"/>
                    </a:lnTo>
                    <a:lnTo>
                      <a:pt x="280" y="463"/>
                    </a:lnTo>
                    <a:lnTo>
                      <a:pt x="211" y="459"/>
                    </a:lnTo>
                    <a:lnTo>
                      <a:pt x="178" y="456"/>
                    </a:lnTo>
                    <a:lnTo>
                      <a:pt x="144" y="453"/>
                    </a:lnTo>
                    <a:lnTo>
                      <a:pt x="114" y="447"/>
                    </a:lnTo>
                    <a:lnTo>
                      <a:pt x="88" y="441"/>
                    </a:lnTo>
                    <a:lnTo>
                      <a:pt x="65" y="433"/>
                    </a:lnTo>
                    <a:lnTo>
                      <a:pt x="46" y="424"/>
                    </a:lnTo>
                    <a:lnTo>
                      <a:pt x="30" y="414"/>
                    </a:lnTo>
                    <a:lnTo>
                      <a:pt x="18" y="403"/>
                    </a:lnTo>
                    <a:lnTo>
                      <a:pt x="9" y="391"/>
                    </a:lnTo>
                    <a:lnTo>
                      <a:pt x="3" y="377"/>
                    </a:lnTo>
                    <a:lnTo>
                      <a:pt x="0" y="362"/>
                    </a:lnTo>
                    <a:lnTo>
                      <a:pt x="0" y="347"/>
                    </a:lnTo>
                    <a:lnTo>
                      <a:pt x="3" y="330"/>
                    </a:lnTo>
                    <a:lnTo>
                      <a:pt x="8" y="317"/>
                    </a:lnTo>
                    <a:lnTo>
                      <a:pt x="18" y="303"/>
                    </a:lnTo>
                    <a:lnTo>
                      <a:pt x="30" y="291"/>
                    </a:lnTo>
                    <a:lnTo>
                      <a:pt x="46" y="280"/>
                    </a:lnTo>
                    <a:lnTo>
                      <a:pt x="62" y="270"/>
                    </a:lnTo>
                    <a:lnTo>
                      <a:pt x="99" y="253"/>
                    </a:lnTo>
                    <a:lnTo>
                      <a:pt x="117" y="246"/>
                    </a:lnTo>
                    <a:lnTo>
                      <a:pt x="134" y="240"/>
                    </a:lnTo>
                    <a:lnTo>
                      <a:pt x="149" y="236"/>
                    </a:lnTo>
                    <a:lnTo>
                      <a:pt x="163" y="232"/>
                    </a:lnTo>
                    <a:lnTo>
                      <a:pt x="173" y="230"/>
                    </a:lnTo>
                    <a:lnTo>
                      <a:pt x="180" y="228"/>
                    </a:lnTo>
                    <a:lnTo>
                      <a:pt x="182" y="227"/>
                    </a:lnTo>
                    <a:lnTo>
                      <a:pt x="200" y="223"/>
                    </a:lnTo>
                    <a:lnTo>
                      <a:pt x="221" y="219"/>
                    </a:lnTo>
                    <a:lnTo>
                      <a:pt x="246" y="213"/>
                    </a:lnTo>
                    <a:lnTo>
                      <a:pt x="274" y="205"/>
                    </a:lnTo>
                    <a:lnTo>
                      <a:pt x="303" y="197"/>
                    </a:lnTo>
                    <a:lnTo>
                      <a:pt x="335" y="188"/>
                    </a:lnTo>
                    <a:lnTo>
                      <a:pt x="368" y="176"/>
                    </a:lnTo>
                    <a:lnTo>
                      <a:pt x="400" y="164"/>
                    </a:lnTo>
                    <a:lnTo>
                      <a:pt x="432" y="151"/>
                    </a:lnTo>
                    <a:lnTo>
                      <a:pt x="464" y="136"/>
                    </a:lnTo>
                    <a:lnTo>
                      <a:pt x="493" y="121"/>
                    </a:lnTo>
                    <a:lnTo>
                      <a:pt x="521" y="105"/>
                    </a:lnTo>
                    <a:lnTo>
                      <a:pt x="544" y="89"/>
                    </a:lnTo>
                    <a:lnTo>
                      <a:pt x="566" y="74"/>
                    </a:lnTo>
                    <a:lnTo>
                      <a:pt x="584" y="59"/>
                    </a:lnTo>
                    <a:lnTo>
                      <a:pt x="599" y="46"/>
                    </a:lnTo>
                    <a:lnTo>
                      <a:pt x="612" y="33"/>
                    </a:lnTo>
                    <a:lnTo>
                      <a:pt x="622" y="22"/>
                    </a:lnTo>
                    <a:lnTo>
                      <a:pt x="631" y="13"/>
                    </a:lnTo>
                    <a:lnTo>
                      <a:pt x="636" y="7"/>
                    </a:lnTo>
                    <a:lnTo>
                      <a:pt x="639" y="2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7D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9">
                <a:extLst>
                  <a:ext uri="{FF2B5EF4-FFF2-40B4-BE49-F238E27FC236}">
                    <a16:creationId xmlns:a16="http://schemas.microsoft.com/office/drawing/2014/main" xmlns="" id="{5F80D7A9-2F0D-D045-9B36-4E7872473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347" y="2642337"/>
                <a:ext cx="279345" cy="709106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29" y="2"/>
                  </a:cxn>
                  <a:cxn ang="0">
                    <a:pos x="144" y="8"/>
                  </a:cxn>
                  <a:cxn ang="0">
                    <a:pos x="158" y="19"/>
                  </a:cxn>
                  <a:cxn ang="0">
                    <a:pos x="172" y="35"/>
                  </a:cxn>
                  <a:cxn ang="0">
                    <a:pos x="185" y="54"/>
                  </a:cxn>
                  <a:cxn ang="0">
                    <a:pos x="197" y="76"/>
                  </a:cxn>
                  <a:cxn ang="0">
                    <a:pos x="209" y="102"/>
                  </a:cxn>
                  <a:cxn ang="0">
                    <a:pos x="219" y="131"/>
                  </a:cxn>
                  <a:cxn ang="0">
                    <a:pos x="227" y="162"/>
                  </a:cxn>
                  <a:cxn ang="0">
                    <a:pos x="235" y="197"/>
                  </a:cxn>
                  <a:cxn ang="0">
                    <a:pos x="241" y="232"/>
                  </a:cxn>
                  <a:cxn ang="0">
                    <a:pos x="245" y="270"/>
                  </a:cxn>
                  <a:cxn ang="0">
                    <a:pos x="247" y="310"/>
                  </a:cxn>
                  <a:cxn ang="0">
                    <a:pos x="247" y="349"/>
                  </a:cxn>
                  <a:cxn ang="0">
                    <a:pos x="245" y="387"/>
                  </a:cxn>
                  <a:cxn ang="0">
                    <a:pos x="242" y="423"/>
                  </a:cxn>
                  <a:cxn ang="0">
                    <a:pos x="237" y="458"/>
                  </a:cxn>
                  <a:cxn ang="0">
                    <a:pos x="230" y="490"/>
                  </a:cxn>
                  <a:cxn ang="0">
                    <a:pos x="222" y="519"/>
                  </a:cxn>
                  <a:cxn ang="0">
                    <a:pos x="212" y="546"/>
                  </a:cxn>
                  <a:cxn ang="0">
                    <a:pos x="202" y="568"/>
                  </a:cxn>
                  <a:cxn ang="0">
                    <a:pos x="190" y="588"/>
                  </a:cxn>
                  <a:cxn ang="0">
                    <a:pos x="177" y="604"/>
                  </a:cxn>
                  <a:cxn ang="0">
                    <a:pos x="164" y="617"/>
                  </a:cxn>
                  <a:cxn ang="0">
                    <a:pos x="148" y="624"/>
                  </a:cxn>
                  <a:cxn ang="0">
                    <a:pos x="133" y="627"/>
                  </a:cxn>
                  <a:cxn ang="0">
                    <a:pos x="118" y="625"/>
                  </a:cxn>
                  <a:cxn ang="0">
                    <a:pos x="103" y="619"/>
                  </a:cxn>
                  <a:cxn ang="0">
                    <a:pos x="88" y="607"/>
                  </a:cxn>
                  <a:cxn ang="0">
                    <a:pos x="74" y="592"/>
                  </a:cxn>
                  <a:cxn ang="0">
                    <a:pos x="61" y="573"/>
                  </a:cxn>
                  <a:cxn ang="0">
                    <a:pos x="49" y="551"/>
                  </a:cxn>
                  <a:cxn ang="0">
                    <a:pos x="38" y="525"/>
                  </a:cxn>
                  <a:cxn ang="0">
                    <a:pos x="28" y="496"/>
                  </a:cxn>
                  <a:cxn ang="0">
                    <a:pos x="20" y="465"/>
                  </a:cxn>
                  <a:cxn ang="0">
                    <a:pos x="12" y="430"/>
                  </a:cxn>
                  <a:cxn ang="0">
                    <a:pos x="7" y="394"/>
                  </a:cxn>
                  <a:cxn ang="0">
                    <a:pos x="3" y="357"/>
                  </a:cxn>
                  <a:cxn ang="0">
                    <a:pos x="0" y="317"/>
                  </a:cxn>
                  <a:cxn ang="0">
                    <a:pos x="0" y="275"/>
                  </a:cxn>
                  <a:cxn ang="0">
                    <a:pos x="2" y="235"/>
                  </a:cxn>
                  <a:cxn ang="0">
                    <a:pos x="6" y="197"/>
                  </a:cxn>
                  <a:cxn ang="0">
                    <a:pos x="11" y="161"/>
                  </a:cxn>
                  <a:cxn ang="0">
                    <a:pos x="19" y="128"/>
                  </a:cxn>
                  <a:cxn ang="0">
                    <a:pos x="28" y="97"/>
                  </a:cxn>
                  <a:cxn ang="0">
                    <a:pos x="39" y="71"/>
                  </a:cxn>
                  <a:cxn ang="0">
                    <a:pos x="51" y="48"/>
                  </a:cxn>
                  <a:cxn ang="0">
                    <a:pos x="64" y="29"/>
                  </a:cxn>
                  <a:cxn ang="0">
                    <a:pos x="75" y="16"/>
                  </a:cxn>
                  <a:cxn ang="0">
                    <a:pos x="87" y="8"/>
                  </a:cxn>
                  <a:cxn ang="0">
                    <a:pos x="100" y="2"/>
                  </a:cxn>
                  <a:cxn ang="0">
                    <a:pos x="113" y="0"/>
                  </a:cxn>
                </a:cxnLst>
                <a:rect l="0" t="0" r="r" b="b"/>
                <a:pathLst>
                  <a:path w="247" h="627">
                    <a:moveTo>
                      <a:pt x="113" y="0"/>
                    </a:moveTo>
                    <a:lnTo>
                      <a:pt x="129" y="2"/>
                    </a:lnTo>
                    <a:lnTo>
                      <a:pt x="144" y="8"/>
                    </a:lnTo>
                    <a:lnTo>
                      <a:pt x="158" y="19"/>
                    </a:lnTo>
                    <a:lnTo>
                      <a:pt x="172" y="35"/>
                    </a:lnTo>
                    <a:lnTo>
                      <a:pt x="185" y="54"/>
                    </a:lnTo>
                    <a:lnTo>
                      <a:pt x="197" y="76"/>
                    </a:lnTo>
                    <a:lnTo>
                      <a:pt x="209" y="102"/>
                    </a:lnTo>
                    <a:lnTo>
                      <a:pt x="219" y="131"/>
                    </a:lnTo>
                    <a:lnTo>
                      <a:pt x="227" y="162"/>
                    </a:lnTo>
                    <a:lnTo>
                      <a:pt x="235" y="197"/>
                    </a:lnTo>
                    <a:lnTo>
                      <a:pt x="241" y="232"/>
                    </a:lnTo>
                    <a:lnTo>
                      <a:pt x="245" y="270"/>
                    </a:lnTo>
                    <a:lnTo>
                      <a:pt x="247" y="310"/>
                    </a:lnTo>
                    <a:lnTo>
                      <a:pt x="247" y="349"/>
                    </a:lnTo>
                    <a:lnTo>
                      <a:pt x="245" y="387"/>
                    </a:lnTo>
                    <a:lnTo>
                      <a:pt x="242" y="423"/>
                    </a:lnTo>
                    <a:lnTo>
                      <a:pt x="237" y="458"/>
                    </a:lnTo>
                    <a:lnTo>
                      <a:pt x="230" y="490"/>
                    </a:lnTo>
                    <a:lnTo>
                      <a:pt x="222" y="519"/>
                    </a:lnTo>
                    <a:lnTo>
                      <a:pt x="212" y="546"/>
                    </a:lnTo>
                    <a:lnTo>
                      <a:pt x="202" y="568"/>
                    </a:lnTo>
                    <a:lnTo>
                      <a:pt x="190" y="588"/>
                    </a:lnTo>
                    <a:lnTo>
                      <a:pt x="177" y="604"/>
                    </a:lnTo>
                    <a:lnTo>
                      <a:pt x="164" y="617"/>
                    </a:lnTo>
                    <a:lnTo>
                      <a:pt x="148" y="624"/>
                    </a:lnTo>
                    <a:lnTo>
                      <a:pt x="133" y="627"/>
                    </a:lnTo>
                    <a:lnTo>
                      <a:pt x="118" y="625"/>
                    </a:lnTo>
                    <a:lnTo>
                      <a:pt x="103" y="619"/>
                    </a:lnTo>
                    <a:lnTo>
                      <a:pt x="88" y="607"/>
                    </a:lnTo>
                    <a:lnTo>
                      <a:pt x="74" y="592"/>
                    </a:lnTo>
                    <a:lnTo>
                      <a:pt x="61" y="573"/>
                    </a:lnTo>
                    <a:lnTo>
                      <a:pt x="49" y="551"/>
                    </a:lnTo>
                    <a:lnTo>
                      <a:pt x="38" y="525"/>
                    </a:lnTo>
                    <a:lnTo>
                      <a:pt x="28" y="496"/>
                    </a:lnTo>
                    <a:lnTo>
                      <a:pt x="20" y="465"/>
                    </a:lnTo>
                    <a:lnTo>
                      <a:pt x="12" y="430"/>
                    </a:lnTo>
                    <a:lnTo>
                      <a:pt x="7" y="394"/>
                    </a:lnTo>
                    <a:lnTo>
                      <a:pt x="3" y="357"/>
                    </a:lnTo>
                    <a:lnTo>
                      <a:pt x="0" y="317"/>
                    </a:lnTo>
                    <a:lnTo>
                      <a:pt x="0" y="275"/>
                    </a:lnTo>
                    <a:lnTo>
                      <a:pt x="2" y="235"/>
                    </a:lnTo>
                    <a:lnTo>
                      <a:pt x="6" y="197"/>
                    </a:lnTo>
                    <a:lnTo>
                      <a:pt x="11" y="161"/>
                    </a:lnTo>
                    <a:lnTo>
                      <a:pt x="19" y="128"/>
                    </a:lnTo>
                    <a:lnTo>
                      <a:pt x="28" y="97"/>
                    </a:lnTo>
                    <a:lnTo>
                      <a:pt x="39" y="71"/>
                    </a:lnTo>
                    <a:lnTo>
                      <a:pt x="51" y="48"/>
                    </a:lnTo>
                    <a:lnTo>
                      <a:pt x="64" y="29"/>
                    </a:lnTo>
                    <a:lnTo>
                      <a:pt x="75" y="16"/>
                    </a:lnTo>
                    <a:lnTo>
                      <a:pt x="87" y="8"/>
                    </a:lnTo>
                    <a:lnTo>
                      <a:pt x="100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AE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40">
                <a:extLst>
                  <a:ext uri="{FF2B5EF4-FFF2-40B4-BE49-F238E27FC236}">
                    <a16:creationId xmlns:a16="http://schemas.microsoft.com/office/drawing/2014/main" xmlns="" id="{B02D8917-14A7-5F45-BF12-A6F0FA4CE0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4954" y="2636683"/>
                <a:ext cx="287261" cy="721546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80" y="48"/>
                  </a:cxn>
                  <a:cxn ang="0">
                    <a:pos x="58" y="89"/>
                  </a:cxn>
                  <a:cxn ang="0">
                    <a:pos x="40" y="144"/>
                  </a:cxn>
                  <a:cxn ang="0">
                    <a:pos x="29" y="210"/>
                  </a:cxn>
                  <a:cxn ang="0">
                    <a:pos x="24" y="283"/>
                  </a:cxn>
                  <a:cxn ang="0">
                    <a:pos x="26" y="364"/>
                  </a:cxn>
                  <a:cxn ang="0">
                    <a:pos x="37" y="441"/>
                  </a:cxn>
                  <a:cxn ang="0">
                    <a:pos x="53" y="505"/>
                  </a:cxn>
                  <a:cxn ang="0">
                    <a:pos x="74" y="557"/>
                  </a:cxn>
                  <a:cxn ang="0">
                    <a:pos x="97" y="593"/>
                  </a:cxn>
                  <a:cxn ang="0">
                    <a:pos x="122" y="611"/>
                  </a:cxn>
                  <a:cxn ang="0">
                    <a:pos x="136" y="613"/>
                  </a:cxn>
                  <a:cxn ang="0">
                    <a:pos x="161" y="602"/>
                  </a:cxn>
                  <a:cxn ang="0">
                    <a:pos x="183" y="574"/>
                  </a:cxn>
                  <a:cxn ang="0">
                    <a:pos x="203" y="529"/>
                  </a:cxn>
                  <a:cxn ang="0">
                    <a:pos x="219" y="467"/>
                  </a:cxn>
                  <a:cxn ang="0">
                    <a:pos x="228" y="394"/>
                  </a:cxn>
                  <a:cxn ang="0">
                    <a:pos x="228" y="316"/>
                  </a:cxn>
                  <a:cxn ang="0">
                    <a:pos x="222" y="234"/>
                  </a:cxn>
                  <a:cxn ang="0">
                    <a:pos x="209" y="163"/>
                  </a:cxn>
                  <a:cxn ang="0">
                    <a:pos x="190" y="105"/>
                  </a:cxn>
                  <a:cxn ang="0">
                    <a:pos x="167" y="61"/>
                  </a:cxn>
                  <a:cxn ang="0">
                    <a:pos x="142" y="34"/>
                  </a:cxn>
                  <a:cxn ang="0">
                    <a:pos x="118" y="24"/>
                  </a:cxn>
                  <a:cxn ang="0">
                    <a:pos x="116" y="0"/>
                  </a:cxn>
                  <a:cxn ang="0">
                    <a:pos x="148" y="8"/>
                  </a:cxn>
                  <a:cxn ang="0">
                    <a:pos x="178" y="34"/>
                  </a:cxn>
                  <a:cxn ang="0">
                    <a:pos x="204" y="76"/>
                  </a:cxn>
                  <a:cxn ang="0">
                    <a:pos x="225" y="131"/>
                  </a:cxn>
                  <a:cxn ang="0">
                    <a:pos x="241" y="198"/>
                  </a:cxn>
                  <a:cxn ang="0">
                    <a:pos x="251" y="273"/>
                  </a:cxn>
                  <a:cxn ang="0">
                    <a:pos x="254" y="356"/>
                  </a:cxn>
                  <a:cxn ang="0">
                    <a:pos x="248" y="435"/>
                  </a:cxn>
                  <a:cxn ang="0">
                    <a:pos x="235" y="506"/>
                  </a:cxn>
                  <a:cxn ang="0">
                    <a:pos x="216" y="563"/>
                  </a:cxn>
                  <a:cxn ang="0">
                    <a:pos x="193" y="603"/>
                  </a:cxn>
                  <a:cxn ang="0">
                    <a:pos x="167" y="628"/>
                  </a:cxn>
                  <a:cxn ang="0">
                    <a:pos x="137" y="638"/>
                  </a:cxn>
                  <a:cxn ang="0">
                    <a:pos x="119" y="636"/>
                  </a:cxn>
                  <a:cxn ang="0">
                    <a:pos x="88" y="618"/>
                  </a:cxn>
                  <a:cxn ang="0">
                    <a:pos x="61" y="583"/>
                  </a:cxn>
                  <a:cxn ang="0">
                    <a:pos x="37" y="535"/>
                  </a:cxn>
                  <a:cxn ang="0">
                    <a:pos x="19" y="473"/>
                  </a:cxn>
                  <a:cxn ang="0">
                    <a:pos x="6" y="402"/>
                  </a:cxn>
                  <a:cxn ang="0">
                    <a:pos x="0" y="323"/>
                  </a:cxn>
                  <a:cxn ang="0">
                    <a:pos x="1" y="243"/>
                  </a:cxn>
                  <a:cxn ang="0">
                    <a:pos x="10" y="169"/>
                  </a:cxn>
                  <a:cxn ang="0">
                    <a:pos x="26" y="104"/>
                  </a:cxn>
                  <a:cxn ang="0">
                    <a:pos x="48" y="53"/>
                  </a:cxn>
                  <a:cxn ang="0">
                    <a:pos x="74" y="19"/>
                  </a:cxn>
                  <a:cxn ang="0">
                    <a:pos x="101" y="2"/>
                  </a:cxn>
                </a:cxnLst>
                <a:rect l="0" t="0" r="r" b="b"/>
                <a:pathLst>
                  <a:path w="254" h="638">
                    <a:moveTo>
                      <a:pt x="117" y="24"/>
                    </a:moveTo>
                    <a:lnTo>
                      <a:pt x="104" y="27"/>
                    </a:lnTo>
                    <a:lnTo>
                      <a:pt x="92" y="35"/>
                    </a:lnTo>
                    <a:lnTo>
                      <a:pt x="80" y="48"/>
                    </a:lnTo>
                    <a:lnTo>
                      <a:pt x="68" y="66"/>
                    </a:lnTo>
                    <a:lnTo>
                      <a:pt x="58" y="89"/>
                    </a:lnTo>
                    <a:lnTo>
                      <a:pt x="48" y="114"/>
                    </a:lnTo>
                    <a:lnTo>
                      <a:pt x="40" y="144"/>
                    </a:lnTo>
                    <a:lnTo>
                      <a:pt x="33" y="176"/>
                    </a:lnTo>
                    <a:lnTo>
                      <a:pt x="29" y="210"/>
                    </a:lnTo>
                    <a:lnTo>
                      <a:pt x="26" y="246"/>
                    </a:lnTo>
                    <a:lnTo>
                      <a:pt x="24" y="283"/>
                    </a:lnTo>
                    <a:lnTo>
                      <a:pt x="24" y="322"/>
                    </a:lnTo>
                    <a:lnTo>
                      <a:pt x="26" y="364"/>
                    </a:lnTo>
                    <a:lnTo>
                      <a:pt x="31" y="404"/>
                    </a:lnTo>
                    <a:lnTo>
                      <a:pt x="37" y="441"/>
                    </a:lnTo>
                    <a:lnTo>
                      <a:pt x="44" y="475"/>
                    </a:lnTo>
                    <a:lnTo>
                      <a:pt x="53" y="505"/>
                    </a:lnTo>
                    <a:lnTo>
                      <a:pt x="63" y="533"/>
                    </a:lnTo>
                    <a:lnTo>
                      <a:pt x="74" y="557"/>
                    </a:lnTo>
                    <a:lnTo>
                      <a:pt x="86" y="577"/>
                    </a:lnTo>
                    <a:lnTo>
                      <a:pt x="97" y="593"/>
                    </a:lnTo>
                    <a:lnTo>
                      <a:pt x="110" y="604"/>
                    </a:lnTo>
                    <a:lnTo>
                      <a:pt x="122" y="611"/>
                    </a:lnTo>
                    <a:lnTo>
                      <a:pt x="135" y="613"/>
                    </a:lnTo>
                    <a:lnTo>
                      <a:pt x="136" y="613"/>
                    </a:lnTo>
                    <a:lnTo>
                      <a:pt x="148" y="610"/>
                    </a:lnTo>
                    <a:lnTo>
                      <a:pt x="161" y="602"/>
                    </a:lnTo>
                    <a:lnTo>
                      <a:pt x="172" y="590"/>
                    </a:lnTo>
                    <a:lnTo>
                      <a:pt x="183" y="574"/>
                    </a:lnTo>
                    <a:lnTo>
                      <a:pt x="193" y="554"/>
                    </a:lnTo>
                    <a:lnTo>
                      <a:pt x="203" y="529"/>
                    </a:lnTo>
                    <a:lnTo>
                      <a:pt x="212" y="499"/>
                    </a:lnTo>
                    <a:lnTo>
                      <a:pt x="219" y="467"/>
                    </a:lnTo>
                    <a:lnTo>
                      <a:pt x="224" y="431"/>
                    </a:lnTo>
                    <a:lnTo>
                      <a:pt x="228" y="394"/>
                    </a:lnTo>
                    <a:lnTo>
                      <a:pt x="229" y="356"/>
                    </a:lnTo>
                    <a:lnTo>
                      <a:pt x="228" y="316"/>
                    </a:lnTo>
                    <a:lnTo>
                      <a:pt x="226" y="273"/>
                    </a:lnTo>
                    <a:lnTo>
                      <a:pt x="222" y="234"/>
                    </a:lnTo>
                    <a:lnTo>
                      <a:pt x="215" y="197"/>
                    </a:lnTo>
                    <a:lnTo>
                      <a:pt x="209" y="163"/>
                    </a:lnTo>
                    <a:lnTo>
                      <a:pt x="199" y="132"/>
                    </a:lnTo>
                    <a:lnTo>
                      <a:pt x="190" y="105"/>
                    </a:lnTo>
                    <a:lnTo>
                      <a:pt x="179" y="81"/>
                    </a:lnTo>
                    <a:lnTo>
                      <a:pt x="167" y="61"/>
                    </a:lnTo>
                    <a:lnTo>
                      <a:pt x="155" y="45"/>
                    </a:lnTo>
                    <a:lnTo>
                      <a:pt x="142" y="34"/>
                    </a:lnTo>
                    <a:lnTo>
                      <a:pt x="130" y="27"/>
                    </a:lnTo>
                    <a:lnTo>
                      <a:pt x="118" y="24"/>
                    </a:lnTo>
                    <a:lnTo>
                      <a:pt x="117" y="24"/>
                    </a:lnTo>
                    <a:close/>
                    <a:moveTo>
                      <a:pt x="116" y="0"/>
                    </a:moveTo>
                    <a:lnTo>
                      <a:pt x="133" y="1"/>
                    </a:lnTo>
                    <a:lnTo>
                      <a:pt x="148" y="8"/>
                    </a:lnTo>
                    <a:lnTo>
                      <a:pt x="164" y="19"/>
                    </a:lnTo>
                    <a:lnTo>
                      <a:pt x="178" y="34"/>
                    </a:lnTo>
                    <a:lnTo>
                      <a:pt x="192" y="53"/>
                    </a:lnTo>
                    <a:lnTo>
                      <a:pt x="204" y="76"/>
                    </a:lnTo>
                    <a:lnTo>
                      <a:pt x="215" y="102"/>
                    </a:lnTo>
                    <a:lnTo>
                      <a:pt x="225" y="131"/>
                    </a:lnTo>
                    <a:lnTo>
                      <a:pt x="235" y="163"/>
                    </a:lnTo>
                    <a:lnTo>
                      <a:pt x="241" y="198"/>
                    </a:lnTo>
                    <a:lnTo>
                      <a:pt x="248" y="234"/>
                    </a:lnTo>
                    <a:lnTo>
                      <a:pt x="251" y="273"/>
                    </a:lnTo>
                    <a:lnTo>
                      <a:pt x="254" y="315"/>
                    </a:lnTo>
                    <a:lnTo>
                      <a:pt x="254" y="356"/>
                    </a:lnTo>
                    <a:lnTo>
                      <a:pt x="252" y="396"/>
                    </a:lnTo>
                    <a:lnTo>
                      <a:pt x="248" y="435"/>
                    </a:lnTo>
                    <a:lnTo>
                      <a:pt x="243" y="472"/>
                    </a:lnTo>
                    <a:lnTo>
                      <a:pt x="235" y="506"/>
                    </a:lnTo>
                    <a:lnTo>
                      <a:pt x="226" y="538"/>
                    </a:lnTo>
                    <a:lnTo>
                      <a:pt x="216" y="563"/>
                    </a:lnTo>
                    <a:lnTo>
                      <a:pt x="206" y="585"/>
                    </a:lnTo>
                    <a:lnTo>
                      <a:pt x="193" y="603"/>
                    </a:lnTo>
                    <a:lnTo>
                      <a:pt x="180" y="618"/>
                    </a:lnTo>
                    <a:lnTo>
                      <a:pt x="167" y="628"/>
                    </a:lnTo>
                    <a:lnTo>
                      <a:pt x="152" y="635"/>
                    </a:lnTo>
                    <a:lnTo>
                      <a:pt x="137" y="638"/>
                    </a:lnTo>
                    <a:lnTo>
                      <a:pt x="135" y="638"/>
                    </a:lnTo>
                    <a:lnTo>
                      <a:pt x="119" y="636"/>
                    </a:lnTo>
                    <a:lnTo>
                      <a:pt x="103" y="629"/>
                    </a:lnTo>
                    <a:lnTo>
                      <a:pt x="88" y="618"/>
                    </a:lnTo>
                    <a:lnTo>
                      <a:pt x="74" y="602"/>
                    </a:lnTo>
                    <a:lnTo>
                      <a:pt x="61" y="583"/>
                    </a:lnTo>
                    <a:lnTo>
                      <a:pt x="48" y="560"/>
                    </a:lnTo>
                    <a:lnTo>
                      <a:pt x="37" y="535"/>
                    </a:lnTo>
                    <a:lnTo>
                      <a:pt x="27" y="505"/>
                    </a:lnTo>
                    <a:lnTo>
                      <a:pt x="19" y="473"/>
                    </a:lnTo>
                    <a:lnTo>
                      <a:pt x="11" y="439"/>
                    </a:lnTo>
                    <a:lnTo>
                      <a:pt x="6" y="402"/>
                    </a:lnTo>
                    <a:lnTo>
                      <a:pt x="2" y="363"/>
                    </a:lnTo>
                    <a:lnTo>
                      <a:pt x="0" y="323"/>
                    </a:lnTo>
                    <a:lnTo>
                      <a:pt x="0" y="282"/>
                    </a:lnTo>
                    <a:lnTo>
                      <a:pt x="1" y="243"/>
                    </a:lnTo>
                    <a:lnTo>
                      <a:pt x="5" y="205"/>
                    </a:lnTo>
                    <a:lnTo>
                      <a:pt x="10" y="169"/>
                    </a:lnTo>
                    <a:lnTo>
                      <a:pt x="17" y="135"/>
                    </a:lnTo>
                    <a:lnTo>
                      <a:pt x="26" y="104"/>
                    </a:lnTo>
                    <a:lnTo>
                      <a:pt x="36" y="76"/>
                    </a:lnTo>
                    <a:lnTo>
                      <a:pt x="48" y="53"/>
                    </a:lnTo>
                    <a:lnTo>
                      <a:pt x="61" y="33"/>
                    </a:lnTo>
                    <a:lnTo>
                      <a:pt x="74" y="19"/>
                    </a:lnTo>
                    <a:lnTo>
                      <a:pt x="87" y="8"/>
                    </a:lnTo>
                    <a:lnTo>
                      <a:pt x="101" y="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B5B9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72B8B930-A8B2-7F4A-9CBB-F7C38A7AC63A}"/>
                  </a:ext>
                </a:extLst>
              </p:cNvPr>
              <p:cNvSpPr/>
              <p:nvPr/>
            </p:nvSpPr>
            <p:spPr>
              <a:xfrm>
                <a:off x="1891035" y="5257476"/>
                <a:ext cx="1302119" cy="1299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  <a:alpha val="71000"/>
                    </a:scheme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EFB1C3A-9782-064B-9ABB-A837E128B9D3}"/>
                </a:ext>
              </a:extLst>
            </p:cNvPr>
            <p:cNvGrpSpPr/>
            <p:nvPr/>
          </p:nvGrpSpPr>
          <p:grpSpPr>
            <a:xfrm>
              <a:off x="5217665" y="1242474"/>
              <a:ext cx="1412558" cy="2948526"/>
              <a:chOff x="5388134" y="2385473"/>
              <a:chExt cx="1412558" cy="2948526"/>
            </a:xfrm>
          </p:grpSpPr>
          <p:grpSp>
            <p:nvGrpSpPr>
              <p:cNvPr id="59" name="Group 32">
                <a:extLst>
                  <a:ext uri="{FF2B5EF4-FFF2-40B4-BE49-F238E27FC236}">
                    <a16:creationId xmlns:a16="http://schemas.microsoft.com/office/drawing/2014/main" xmlns="" id="{13EC5C7A-9B56-4B41-BF86-D2834EC3B3D4}"/>
                  </a:ext>
                </a:extLst>
              </p:cNvPr>
              <p:cNvGrpSpPr/>
              <p:nvPr/>
            </p:nvGrpSpPr>
            <p:grpSpPr>
              <a:xfrm>
                <a:off x="5388136" y="2385474"/>
                <a:ext cx="1412559" cy="2873744"/>
                <a:chOff x="7542213" y="1833563"/>
                <a:chExt cx="1982787" cy="4033838"/>
              </a:xfrm>
            </p:grpSpPr>
            <p:sp>
              <p:nvSpPr>
                <p:cNvPr id="61" name="Freeform 6">
                  <a:extLst>
                    <a:ext uri="{FF2B5EF4-FFF2-40B4-BE49-F238E27FC236}">
                      <a16:creationId xmlns:a16="http://schemas.microsoft.com/office/drawing/2014/main" xmlns="" id="{0E3A7907-B3A1-054A-A7AD-5A46CC3ACD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8488" y="3235325"/>
                  <a:ext cx="727075" cy="1389063"/>
                </a:xfrm>
                <a:custGeom>
                  <a:avLst/>
                  <a:gdLst/>
                  <a:ahLst/>
                  <a:cxnLst>
                    <a:cxn ang="0">
                      <a:pos x="378" y="0"/>
                    </a:cxn>
                    <a:cxn ang="0">
                      <a:pos x="384" y="3"/>
                    </a:cxn>
                    <a:cxn ang="0">
                      <a:pos x="390" y="7"/>
                    </a:cxn>
                    <a:cxn ang="0">
                      <a:pos x="405" y="13"/>
                    </a:cxn>
                    <a:cxn ang="0">
                      <a:pos x="414" y="15"/>
                    </a:cxn>
                    <a:cxn ang="0">
                      <a:pos x="421" y="15"/>
                    </a:cxn>
                    <a:cxn ang="0">
                      <a:pos x="458" y="810"/>
                    </a:cxn>
                    <a:cxn ang="0">
                      <a:pos x="101" y="875"/>
                    </a:cxn>
                    <a:cxn ang="0">
                      <a:pos x="0" y="31"/>
                    </a:cxn>
                    <a:cxn ang="0">
                      <a:pos x="16" y="17"/>
                    </a:cxn>
                    <a:cxn ang="0">
                      <a:pos x="82" y="17"/>
                    </a:cxn>
                    <a:cxn ang="0">
                      <a:pos x="112" y="16"/>
                    </a:cxn>
                    <a:cxn ang="0">
                      <a:pos x="145" y="15"/>
                    </a:cxn>
                    <a:cxn ang="0">
                      <a:pos x="180" y="14"/>
                    </a:cxn>
                    <a:cxn ang="0">
                      <a:pos x="218" y="12"/>
                    </a:cxn>
                    <a:cxn ang="0">
                      <a:pos x="257" y="11"/>
                    </a:cxn>
                    <a:cxn ang="0">
                      <a:pos x="297" y="8"/>
                    </a:cxn>
                    <a:cxn ang="0">
                      <a:pos x="337" y="4"/>
                    </a:cxn>
                    <a:cxn ang="0">
                      <a:pos x="378" y="0"/>
                    </a:cxn>
                  </a:cxnLst>
                  <a:rect l="0" t="0" r="r" b="b"/>
                  <a:pathLst>
                    <a:path w="458" h="875">
                      <a:moveTo>
                        <a:pt x="378" y="0"/>
                      </a:moveTo>
                      <a:lnTo>
                        <a:pt x="384" y="3"/>
                      </a:lnTo>
                      <a:lnTo>
                        <a:pt x="390" y="7"/>
                      </a:lnTo>
                      <a:lnTo>
                        <a:pt x="405" y="13"/>
                      </a:lnTo>
                      <a:lnTo>
                        <a:pt x="414" y="15"/>
                      </a:lnTo>
                      <a:lnTo>
                        <a:pt x="421" y="15"/>
                      </a:lnTo>
                      <a:lnTo>
                        <a:pt x="458" y="810"/>
                      </a:lnTo>
                      <a:lnTo>
                        <a:pt x="101" y="875"/>
                      </a:lnTo>
                      <a:lnTo>
                        <a:pt x="0" y="31"/>
                      </a:lnTo>
                      <a:lnTo>
                        <a:pt x="16" y="17"/>
                      </a:lnTo>
                      <a:lnTo>
                        <a:pt x="82" y="17"/>
                      </a:lnTo>
                      <a:lnTo>
                        <a:pt x="112" y="16"/>
                      </a:lnTo>
                      <a:lnTo>
                        <a:pt x="145" y="15"/>
                      </a:lnTo>
                      <a:lnTo>
                        <a:pt x="180" y="14"/>
                      </a:lnTo>
                      <a:lnTo>
                        <a:pt x="218" y="12"/>
                      </a:lnTo>
                      <a:lnTo>
                        <a:pt x="257" y="11"/>
                      </a:lnTo>
                      <a:lnTo>
                        <a:pt x="297" y="8"/>
                      </a:lnTo>
                      <a:lnTo>
                        <a:pt x="337" y="4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7">
                  <a:extLst>
                    <a:ext uri="{FF2B5EF4-FFF2-40B4-BE49-F238E27FC236}">
                      <a16:creationId xmlns:a16="http://schemas.microsoft.com/office/drawing/2014/main" xmlns="" id="{7F1F06A2-88D1-1E48-847A-D2F9919AB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0213" y="4383088"/>
                  <a:ext cx="973137" cy="1447800"/>
                </a:xfrm>
                <a:custGeom>
                  <a:avLst/>
                  <a:gdLst/>
                  <a:ahLst/>
                  <a:cxnLst>
                    <a:cxn ang="0">
                      <a:pos x="613" y="3"/>
                    </a:cxn>
                    <a:cxn ang="0">
                      <a:pos x="611" y="23"/>
                    </a:cxn>
                    <a:cxn ang="0">
                      <a:pos x="610" y="61"/>
                    </a:cxn>
                    <a:cxn ang="0">
                      <a:pos x="606" y="113"/>
                    </a:cxn>
                    <a:cxn ang="0">
                      <a:pos x="602" y="174"/>
                    </a:cxn>
                    <a:cxn ang="0">
                      <a:pos x="597" y="244"/>
                    </a:cxn>
                    <a:cxn ang="0">
                      <a:pos x="583" y="392"/>
                    </a:cxn>
                    <a:cxn ang="0">
                      <a:pos x="574" y="463"/>
                    </a:cxn>
                    <a:cxn ang="0">
                      <a:pos x="558" y="572"/>
                    </a:cxn>
                    <a:cxn ang="0">
                      <a:pos x="540" y="674"/>
                    </a:cxn>
                    <a:cxn ang="0">
                      <a:pos x="528" y="734"/>
                    </a:cxn>
                    <a:cxn ang="0">
                      <a:pos x="517" y="785"/>
                    </a:cxn>
                    <a:cxn ang="0">
                      <a:pos x="508" y="824"/>
                    </a:cxn>
                    <a:cxn ang="0">
                      <a:pos x="503" y="849"/>
                    </a:cxn>
                    <a:cxn ang="0">
                      <a:pos x="500" y="858"/>
                    </a:cxn>
                    <a:cxn ang="0">
                      <a:pos x="140" y="865"/>
                    </a:cxn>
                    <a:cxn ang="0">
                      <a:pos x="138" y="861"/>
                    </a:cxn>
                    <a:cxn ang="0">
                      <a:pos x="134" y="847"/>
                    </a:cxn>
                    <a:cxn ang="0">
                      <a:pos x="126" y="823"/>
                    </a:cxn>
                    <a:cxn ang="0">
                      <a:pos x="116" y="788"/>
                    </a:cxn>
                    <a:cxn ang="0">
                      <a:pos x="104" y="738"/>
                    </a:cxn>
                    <a:cxn ang="0">
                      <a:pos x="89" y="673"/>
                    </a:cxn>
                    <a:cxn ang="0">
                      <a:pos x="74" y="591"/>
                    </a:cxn>
                    <a:cxn ang="0">
                      <a:pos x="56" y="492"/>
                    </a:cxn>
                    <a:cxn ang="0">
                      <a:pos x="38" y="372"/>
                    </a:cxn>
                    <a:cxn ang="0">
                      <a:pos x="20" y="232"/>
                    </a:cxn>
                    <a:cxn ang="0">
                      <a:pos x="0" y="69"/>
                    </a:cxn>
                    <a:cxn ang="0">
                      <a:pos x="11" y="70"/>
                    </a:cxn>
                    <a:cxn ang="0">
                      <a:pos x="41" y="71"/>
                    </a:cxn>
                    <a:cxn ang="0">
                      <a:pos x="88" y="72"/>
                    </a:cxn>
                    <a:cxn ang="0">
                      <a:pos x="215" y="72"/>
                    </a:cxn>
                    <a:cxn ang="0">
                      <a:pos x="290" y="68"/>
                    </a:cxn>
                    <a:cxn ang="0">
                      <a:pos x="367" y="61"/>
                    </a:cxn>
                    <a:cxn ang="0">
                      <a:pos x="444" y="50"/>
                    </a:cxn>
                    <a:cxn ang="0">
                      <a:pos x="517" y="34"/>
                    </a:cxn>
                    <a:cxn ang="0">
                      <a:pos x="584" y="13"/>
                    </a:cxn>
                  </a:cxnLst>
                  <a:rect l="0" t="0" r="r" b="b"/>
                  <a:pathLst>
                    <a:path w="613" h="912">
                      <a:moveTo>
                        <a:pt x="613" y="0"/>
                      </a:moveTo>
                      <a:lnTo>
                        <a:pt x="613" y="3"/>
                      </a:lnTo>
                      <a:lnTo>
                        <a:pt x="612" y="11"/>
                      </a:lnTo>
                      <a:lnTo>
                        <a:pt x="611" y="23"/>
                      </a:lnTo>
                      <a:lnTo>
                        <a:pt x="611" y="40"/>
                      </a:lnTo>
                      <a:lnTo>
                        <a:pt x="610" y="61"/>
                      </a:lnTo>
                      <a:lnTo>
                        <a:pt x="608" y="85"/>
                      </a:lnTo>
                      <a:lnTo>
                        <a:pt x="606" y="113"/>
                      </a:lnTo>
                      <a:lnTo>
                        <a:pt x="604" y="143"/>
                      </a:lnTo>
                      <a:lnTo>
                        <a:pt x="602" y="174"/>
                      </a:lnTo>
                      <a:lnTo>
                        <a:pt x="600" y="208"/>
                      </a:lnTo>
                      <a:lnTo>
                        <a:pt x="597" y="244"/>
                      </a:lnTo>
                      <a:lnTo>
                        <a:pt x="591" y="318"/>
                      </a:lnTo>
                      <a:lnTo>
                        <a:pt x="583" y="392"/>
                      </a:lnTo>
                      <a:lnTo>
                        <a:pt x="579" y="427"/>
                      </a:lnTo>
                      <a:lnTo>
                        <a:pt x="574" y="463"/>
                      </a:lnTo>
                      <a:lnTo>
                        <a:pt x="569" y="500"/>
                      </a:lnTo>
                      <a:lnTo>
                        <a:pt x="558" y="572"/>
                      </a:lnTo>
                      <a:lnTo>
                        <a:pt x="546" y="641"/>
                      </a:lnTo>
                      <a:lnTo>
                        <a:pt x="540" y="674"/>
                      </a:lnTo>
                      <a:lnTo>
                        <a:pt x="534" y="705"/>
                      </a:lnTo>
                      <a:lnTo>
                        <a:pt x="528" y="734"/>
                      </a:lnTo>
                      <a:lnTo>
                        <a:pt x="522" y="760"/>
                      </a:lnTo>
                      <a:lnTo>
                        <a:pt x="517" y="785"/>
                      </a:lnTo>
                      <a:lnTo>
                        <a:pt x="513" y="806"/>
                      </a:lnTo>
                      <a:lnTo>
                        <a:pt x="508" y="824"/>
                      </a:lnTo>
                      <a:lnTo>
                        <a:pt x="505" y="838"/>
                      </a:lnTo>
                      <a:lnTo>
                        <a:pt x="503" y="849"/>
                      </a:lnTo>
                      <a:lnTo>
                        <a:pt x="501" y="856"/>
                      </a:lnTo>
                      <a:lnTo>
                        <a:pt x="500" y="858"/>
                      </a:lnTo>
                      <a:lnTo>
                        <a:pt x="328" y="912"/>
                      </a:lnTo>
                      <a:lnTo>
                        <a:pt x="140" y="865"/>
                      </a:lnTo>
                      <a:lnTo>
                        <a:pt x="139" y="864"/>
                      </a:lnTo>
                      <a:lnTo>
                        <a:pt x="138" y="861"/>
                      </a:lnTo>
                      <a:lnTo>
                        <a:pt x="136" y="856"/>
                      </a:lnTo>
                      <a:lnTo>
                        <a:pt x="134" y="847"/>
                      </a:lnTo>
                      <a:lnTo>
                        <a:pt x="130" y="837"/>
                      </a:lnTo>
                      <a:lnTo>
                        <a:pt x="126" y="823"/>
                      </a:lnTo>
                      <a:lnTo>
                        <a:pt x="121" y="807"/>
                      </a:lnTo>
                      <a:lnTo>
                        <a:pt x="116" y="788"/>
                      </a:lnTo>
                      <a:lnTo>
                        <a:pt x="110" y="765"/>
                      </a:lnTo>
                      <a:lnTo>
                        <a:pt x="104" y="738"/>
                      </a:lnTo>
                      <a:lnTo>
                        <a:pt x="97" y="708"/>
                      </a:lnTo>
                      <a:lnTo>
                        <a:pt x="89" y="673"/>
                      </a:lnTo>
                      <a:lnTo>
                        <a:pt x="81" y="634"/>
                      </a:lnTo>
                      <a:lnTo>
                        <a:pt x="74" y="591"/>
                      </a:lnTo>
                      <a:lnTo>
                        <a:pt x="65" y="544"/>
                      </a:lnTo>
                      <a:lnTo>
                        <a:pt x="56" y="492"/>
                      </a:lnTo>
                      <a:lnTo>
                        <a:pt x="47" y="435"/>
                      </a:lnTo>
                      <a:lnTo>
                        <a:pt x="38" y="372"/>
                      </a:lnTo>
                      <a:lnTo>
                        <a:pt x="29" y="305"/>
                      </a:lnTo>
                      <a:lnTo>
                        <a:pt x="20" y="232"/>
                      </a:lnTo>
                      <a:lnTo>
                        <a:pt x="10" y="153"/>
                      </a:lnTo>
                      <a:lnTo>
                        <a:pt x="0" y="69"/>
                      </a:lnTo>
                      <a:lnTo>
                        <a:pt x="4" y="69"/>
                      </a:lnTo>
                      <a:lnTo>
                        <a:pt x="11" y="70"/>
                      </a:lnTo>
                      <a:lnTo>
                        <a:pt x="24" y="71"/>
                      </a:lnTo>
                      <a:lnTo>
                        <a:pt x="41" y="71"/>
                      </a:lnTo>
                      <a:lnTo>
                        <a:pt x="63" y="72"/>
                      </a:lnTo>
                      <a:lnTo>
                        <a:pt x="88" y="72"/>
                      </a:lnTo>
                      <a:lnTo>
                        <a:pt x="180" y="72"/>
                      </a:lnTo>
                      <a:lnTo>
                        <a:pt x="215" y="72"/>
                      </a:lnTo>
                      <a:lnTo>
                        <a:pt x="252" y="70"/>
                      </a:lnTo>
                      <a:lnTo>
                        <a:pt x="290" y="68"/>
                      </a:lnTo>
                      <a:lnTo>
                        <a:pt x="329" y="65"/>
                      </a:lnTo>
                      <a:lnTo>
                        <a:pt x="367" y="61"/>
                      </a:lnTo>
                      <a:lnTo>
                        <a:pt x="406" y="56"/>
                      </a:lnTo>
                      <a:lnTo>
                        <a:pt x="444" y="50"/>
                      </a:lnTo>
                      <a:lnTo>
                        <a:pt x="482" y="42"/>
                      </a:lnTo>
                      <a:lnTo>
                        <a:pt x="517" y="34"/>
                      </a:lnTo>
                      <a:lnTo>
                        <a:pt x="552" y="25"/>
                      </a:lnTo>
                      <a:lnTo>
                        <a:pt x="584" y="13"/>
                      </a:lnTo>
                      <a:lnTo>
                        <a:pt x="61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8">
                  <a:extLst>
                    <a:ext uri="{FF2B5EF4-FFF2-40B4-BE49-F238E27FC236}">
                      <a16:creationId xmlns:a16="http://schemas.microsoft.com/office/drawing/2014/main" xmlns="" id="{96CFC1D6-5A52-F94B-BCB6-1106D1F76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2013" y="4800600"/>
                  <a:ext cx="236537" cy="1030288"/>
                </a:xfrm>
                <a:custGeom>
                  <a:avLst/>
                  <a:gdLst/>
                  <a:ahLst/>
                  <a:cxnLst>
                    <a:cxn ang="0">
                      <a:pos x="149" y="0"/>
                    </a:cxn>
                    <a:cxn ang="0">
                      <a:pos x="148" y="1"/>
                    </a:cxn>
                    <a:cxn ang="0">
                      <a:pos x="145" y="5"/>
                    </a:cxn>
                    <a:cxn ang="0">
                      <a:pos x="140" y="11"/>
                    </a:cxn>
                    <a:cxn ang="0">
                      <a:pos x="132" y="18"/>
                    </a:cxn>
                    <a:cxn ang="0">
                      <a:pos x="121" y="25"/>
                    </a:cxn>
                    <a:cxn ang="0">
                      <a:pos x="108" y="33"/>
                    </a:cxn>
                    <a:cxn ang="0">
                      <a:pos x="91" y="39"/>
                    </a:cxn>
                    <a:cxn ang="0">
                      <a:pos x="65" y="649"/>
                    </a:cxn>
                    <a:cxn ang="0">
                      <a:pos x="42" y="647"/>
                    </a:cxn>
                    <a:cxn ang="0">
                      <a:pos x="61" y="44"/>
                    </a:cxn>
                    <a:cxn ang="0">
                      <a:pos x="58" y="44"/>
                    </a:cxn>
                    <a:cxn ang="0">
                      <a:pos x="53" y="42"/>
                    </a:cxn>
                    <a:cxn ang="0">
                      <a:pos x="45" y="41"/>
                    </a:cxn>
                    <a:cxn ang="0">
                      <a:pos x="35" y="38"/>
                    </a:cxn>
                    <a:cxn ang="0">
                      <a:pos x="24" y="33"/>
                    </a:cxn>
                    <a:cxn ang="0">
                      <a:pos x="12" y="28"/>
                    </a:cxn>
                    <a:cxn ang="0">
                      <a:pos x="0" y="21"/>
                    </a:cxn>
                    <a:cxn ang="0">
                      <a:pos x="4" y="21"/>
                    </a:cxn>
                    <a:cxn ang="0">
                      <a:pos x="11" y="20"/>
                    </a:cxn>
                    <a:cxn ang="0">
                      <a:pos x="23" y="20"/>
                    </a:cxn>
                    <a:cxn ang="0">
                      <a:pos x="38" y="18"/>
                    </a:cxn>
                    <a:cxn ang="0">
                      <a:pos x="56" y="18"/>
                    </a:cxn>
                    <a:cxn ang="0">
                      <a:pos x="75" y="15"/>
                    </a:cxn>
                    <a:cxn ang="0">
                      <a:pos x="94" y="12"/>
                    </a:cxn>
                    <a:cxn ang="0">
                      <a:pos x="114" y="9"/>
                    </a:cxn>
                    <a:cxn ang="0">
                      <a:pos x="133" y="5"/>
                    </a:cxn>
                    <a:cxn ang="0">
                      <a:pos x="149" y="0"/>
                    </a:cxn>
                  </a:cxnLst>
                  <a:rect l="0" t="0" r="r" b="b"/>
                  <a:pathLst>
                    <a:path w="149" h="649">
                      <a:moveTo>
                        <a:pt x="149" y="0"/>
                      </a:moveTo>
                      <a:lnTo>
                        <a:pt x="148" y="1"/>
                      </a:lnTo>
                      <a:lnTo>
                        <a:pt x="145" y="5"/>
                      </a:lnTo>
                      <a:lnTo>
                        <a:pt x="140" y="11"/>
                      </a:lnTo>
                      <a:lnTo>
                        <a:pt x="132" y="18"/>
                      </a:lnTo>
                      <a:lnTo>
                        <a:pt x="121" y="25"/>
                      </a:lnTo>
                      <a:lnTo>
                        <a:pt x="108" y="33"/>
                      </a:lnTo>
                      <a:lnTo>
                        <a:pt x="91" y="39"/>
                      </a:lnTo>
                      <a:lnTo>
                        <a:pt x="65" y="649"/>
                      </a:lnTo>
                      <a:lnTo>
                        <a:pt x="42" y="647"/>
                      </a:lnTo>
                      <a:lnTo>
                        <a:pt x="61" y="44"/>
                      </a:lnTo>
                      <a:lnTo>
                        <a:pt x="58" y="44"/>
                      </a:lnTo>
                      <a:lnTo>
                        <a:pt x="53" y="42"/>
                      </a:lnTo>
                      <a:lnTo>
                        <a:pt x="45" y="41"/>
                      </a:lnTo>
                      <a:lnTo>
                        <a:pt x="35" y="38"/>
                      </a:lnTo>
                      <a:lnTo>
                        <a:pt x="24" y="33"/>
                      </a:lnTo>
                      <a:lnTo>
                        <a:pt x="12" y="28"/>
                      </a:lnTo>
                      <a:lnTo>
                        <a:pt x="0" y="21"/>
                      </a:lnTo>
                      <a:lnTo>
                        <a:pt x="4" y="21"/>
                      </a:lnTo>
                      <a:lnTo>
                        <a:pt x="11" y="20"/>
                      </a:lnTo>
                      <a:lnTo>
                        <a:pt x="23" y="20"/>
                      </a:lnTo>
                      <a:lnTo>
                        <a:pt x="38" y="18"/>
                      </a:lnTo>
                      <a:lnTo>
                        <a:pt x="56" y="18"/>
                      </a:lnTo>
                      <a:lnTo>
                        <a:pt x="75" y="15"/>
                      </a:lnTo>
                      <a:lnTo>
                        <a:pt x="94" y="12"/>
                      </a:lnTo>
                      <a:lnTo>
                        <a:pt x="114" y="9"/>
                      </a:lnTo>
                      <a:lnTo>
                        <a:pt x="133" y="5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00002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9">
                  <a:extLst>
                    <a:ext uri="{FF2B5EF4-FFF2-40B4-BE49-F238E27FC236}">
                      <a16:creationId xmlns:a16="http://schemas.microsoft.com/office/drawing/2014/main" xmlns="" id="{942E4631-04CB-434A-8DBB-B97231943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7050" y="5681663"/>
                  <a:ext cx="841375" cy="185738"/>
                </a:xfrm>
                <a:custGeom>
                  <a:avLst/>
                  <a:gdLst/>
                  <a:ahLst/>
                  <a:cxnLst>
                    <a:cxn ang="0">
                      <a:pos x="128" y="0"/>
                    </a:cxn>
                    <a:cxn ang="0">
                      <a:pos x="147" y="1"/>
                    </a:cxn>
                    <a:cxn ang="0">
                      <a:pos x="169" y="5"/>
                    </a:cxn>
                    <a:cxn ang="0">
                      <a:pos x="192" y="11"/>
                    </a:cxn>
                    <a:cxn ang="0">
                      <a:pos x="217" y="21"/>
                    </a:cxn>
                    <a:cxn ang="0">
                      <a:pos x="244" y="33"/>
                    </a:cxn>
                    <a:cxn ang="0">
                      <a:pos x="274" y="49"/>
                    </a:cxn>
                    <a:cxn ang="0">
                      <a:pos x="275" y="48"/>
                    </a:cxn>
                    <a:cxn ang="0">
                      <a:pos x="278" y="46"/>
                    </a:cxn>
                    <a:cxn ang="0">
                      <a:pos x="284" y="43"/>
                    </a:cxn>
                    <a:cxn ang="0">
                      <a:pos x="291" y="38"/>
                    </a:cxn>
                    <a:cxn ang="0">
                      <a:pos x="300" y="34"/>
                    </a:cxn>
                    <a:cxn ang="0">
                      <a:pos x="310" y="28"/>
                    </a:cxn>
                    <a:cxn ang="0">
                      <a:pos x="322" y="23"/>
                    </a:cxn>
                    <a:cxn ang="0">
                      <a:pos x="334" y="18"/>
                    </a:cxn>
                    <a:cxn ang="0">
                      <a:pos x="348" y="12"/>
                    </a:cxn>
                    <a:cxn ang="0">
                      <a:pos x="362" y="8"/>
                    </a:cxn>
                    <a:cxn ang="0">
                      <a:pos x="377" y="5"/>
                    </a:cxn>
                    <a:cxn ang="0">
                      <a:pos x="392" y="1"/>
                    </a:cxn>
                    <a:cxn ang="0">
                      <a:pos x="407" y="1"/>
                    </a:cxn>
                    <a:cxn ang="0">
                      <a:pos x="423" y="1"/>
                    </a:cxn>
                    <a:cxn ang="0">
                      <a:pos x="438" y="3"/>
                    </a:cxn>
                    <a:cxn ang="0">
                      <a:pos x="453" y="8"/>
                    </a:cxn>
                    <a:cxn ang="0">
                      <a:pos x="466" y="14"/>
                    </a:cxn>
                    <a:cxn ang="0">
                      <a:pos x="480" y="23"/>
                    </a:cxn>
                    <a:cxn ang="0">
                      <a:pos x="493" y="35"/>
                    </a:cxn>
                    <a:cxn ang="0">
                      <a:pos x="504" y="51"/>
                    </a:cxn>
                    <a:cxn ang="0">
                      <a:pos x="514" y="69"/>
                    </a:cxn>
                    <a:cxn ang="0">
                      <a:pos x="523" y="91"/>
                    </a:cxn>
                    <a:cxn ang="0">
                      <a:pos x="530" y="117"/>
                    </a:cxn>
                    <a:cxn ang="0">
                      <a:pos x="0" y="117"/>
                    </a:cxn>
                    <a:cxn ang="0">
                      <a:pos x="0" y="116"/>
                    </a:cxn>
                    <a:cxn ang="0">
                      <a:pos x="0" y="113"/>
                    </a:cxn>
                    <a:cxn ang="0">
                      <a:pos x="1" y="109"/>
                    </a:cxn>
                    <a:cxn ang="0">
                      <a:pos x="3" y="102"/>
                    </a:cxn>
                    <a:cxn ang="0">
                      <a:pos x="5" y="95"/>
                    </a:cxn>
                    <a:cxn ang="0">
                      <a:pos x="8" y="86"/>
                    </a:cxn>
                    <a:cxn ang="0">
                      <a:pos x="12" y="78"/>
                    </a:cxn>
                    <a:cxn ang="0">
                      <a:pos x="17" y="68"/>
                    </a:cxn>
                    <a:cxn ang="0">
                      <a:pos x="22" y="59"/>
                    </a:cxn>
                    <a:cxn ang="0">
                      <a:pos x="29" y="48"/>
                    </a:cxn>
                    <a:cxn ang="0">
                      <a:pos x="37" y="39"/>
                    </a:cxn>
                    <a:cxn ang="0">
                      <a:pos x="45" y="30"/>
                    </a:cxn>
                    <a:cxn ang="0">
                      <a:pos x="55" y="22"/>
                    </a:cxn>
                    <a:cxn ang="0">
                      <a:pos x="67" y="15"/>
                    </a:cxn>
                    <a:cxn ang="0">
                      <a:pos x="80" y="8"/>
                    </a:cxn>
                    <a:cxn ang="0">
                      <a:pos x="94" y="4"/>
                    </a:cxn>
                    <a:cxn ang="0">
                      <a:pos x="111" y="1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530" h="117">
                      <a:moveTo>
                        <a:pt x="128" y="0"/>
                      </a:moveTo>
                      <a:lnTo>
                        <a:pt x="147" y="1"/>
                      </a:lnTo>
                      <a:lnTo>
                        <a:pt x="169" y="5"/>
                      </a:lnTo>
                      <a:lnTo>
                        <a:pt x="192" y="11"/>
                      </a:lnTo>
                      <a:lnTo>
                        <a:pt x="217" y="21"/>
                      </a:lnTo>
                      <a:lnTo>
                        <a:pt x="244" y="33"/>
                      </a:lnTo>
                      <a:lnTo>
                        <a:pt x="274" y="49"/>
                      </a:lnTo>
                      <a:lnTo>
                        <a:pt x="275" y="48"/>
                      </a:lnTo>
                      <a:lnTo>
                        <a:pt x="278" y="46"/>
                      </a:lnTo>
                      <a:lnTo>
                        <a:pt x="284" y="43"/>
                      </a:lnTo>
                      <a:lnTo>
                        <a:pt x="291" y="38"/>
                      </a:lnTo>
                      <a:lnTo>
                        <a:pt x="300" y="34"/>
                      </a:lnTo>
                      <a:lnTo>
                        <a:pt x="310" y="28"/>
                      </a:lnTo>
                      <a:lnTo>
                        <a:pt x="322" y="23"/>
                      </a:lnTo>
                      <a:lnTo>
                        <a:pt x="334" y="18"/>
                      </a:lnTo>
                      <a:lnTo>
                        <a:pt x="348" y="12"/>
                      </a:lnTo>
                      <a:lnTo>
                        <a:pt x="362" y="8"/>
                      </a:lnTo>
                      <a:lnTo>
                        <a:pt x="377" y="5"/>
                      </a:lnTo>
                      <a:lnTo>
                        <a:pt x="392" y="1"/>
                      </a:lnTo>
                      <a:lnTo>
                        <a:pt x="407" y="1"/>
                      </a:lnTo>
                      <a:lnTo>
                        <a:pt x="423" y="1"/>
                      </a:lnTo>
                      <a:lnTo>
                        <a:pt x="438" y="3"/>
                      </a:lnTo>
                      <a:lnTo>
                        <a:pt x="453" y="8"/>
                      </a:lnTo>
                      <a:lnTo>
                        <a:pt x="466" y="14"/>
                      </a:lnTo>
                      <a:lnTo>
                        <a:pt x="480" y="23"/>
                      </a:lnTo>
                      <a:lnTo>
                        <a:pt x="493" y="35"/>
                      </a:lnTo>
                      <a:lnTo>
                        <a:pt x="504" y="51"/>
                      </a:lnTo>
                      <a:lnTo>
                        <a:pt x="514" y="69"/>
                      </a:lnTo>
                      <a:lnTo>
                        <a:pt x="523" y="91"/>
                      </a:lnTo>
                      <a:lnTo>
                        <a:pt x="530" y="117"/>
                      </a:lnTo>
                      <a:lnTo>
                        <a:pt x="0" y="117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1" y="109"/>
                      </a:lnTo>
                      <a:lnTo>
                        <a:pt x="3" y="102"/>
                      </a:lnTo>
                      <a:lnTo>
                        <a:pt x="5" y="95"/>
                      </a:lnTo>
                      <a:lnTo>
                        <a:pt x="8" y="86"/>
                      </a:lnTo>
                      <a:lnTo>
                        <a:pt x="12" y="78"/>
                      </a:lnTo>
                      <a:lnTo>
                        <a:pt x="17" y="68"/>
                      </a:lnTo>
                      <a:lnTo>
                        <a:pt x="22" y="59"/>
                      </a:lnTo>
                      <a:lnTo>
                        <a:pt x="29" y="48"/>
                      </a:lnTo>
                      <a:lnTo>
                        <a:pt x="37" y="39"/>
                      </a:lnTo>
                      <a:lnTo>
                        <a:pt x="45" y="30"/>
                      </a:lnTo>
                      <a:lnTo>
                        <a:pt x="55" y="22"/>
                      </a:lnTo>
                      <a:lnTo>
                        <a:pt x="67" y="15"/>
                      </a:lnTo>
                      <a:lnTo>
                        <a:pt x="80" y="8"/>
                      </a:lnTo>
                      <a:lnTo>
                        <a:pt x="94" y="4"/>
                      </a:lnTo>
                      <a:lnTo>
                        <a:pt x="111" y="1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0">
                  <a:extLst>
                    <a:ext uri="{FF2B5EF4-FFF2-40B4-BE49-F238E27FC236}">
                      <a16:creationId xmlns:a16="http://schemas.microsoft.com/office/drawing/2014/main" xmlns="" id="{683549E9-DBEB-0D47-B9F0-D280192EE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4175" y="3189288"/>
                  <a:ext cx="536575" cy="1495425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21" y="7"/>
                    </a:cxn>
                    <a:cxn ang="0">
                      <a:pos x="44" y="17"/>
                    </a:cxn>
                    <a:cxn ang="0">
                      <a:pos x="73" y="28"/>
                    </a:cxn>
                    <a:cxn ang="0">
                      <a:pos x="106" y="38"/>
                    </a:cxn>
                    <a:cxn ang="0">
                      <a:pos x="137" y="44"/>
                    </a:cxn>
                    <a:cxn ang="0">
                      <a:pos x="152" y="47"/>
                    </a:cxn>
                    <a:cxn ang="0">
                      <a:pos x="159" y="62"/>
                    </a:cxn>
                    <a:cxn ang="0">
                      <a:pos x="171" y="91"/>
                    </a:cxn>
                    <a:cxn ang="0">
                      <a:pos x="187" y="132"/>
                    </a:cxn>
                    <a:cxn ang="0">
                      <a:pos x="207" y="185"/>
                    </a:cxn>
                    <a:cxn ang="0">
                      <a:pos x="229" y="248"/>
                    </a:cxn>
                    <a:cxn ang="0">
                      <a:pos x="251" y="319"/>
                    </a:cxn>
                    <a:cxn ang="0">
                      <a:pos x="274" y="397"/>
                    </a:cxn>
                    <a:cxn ang="0">
                      <a:pos x="295" y="482"/>
                    </a:cxn>
                    <a:cxn ang="0">
                      <a:pos x="312" y="572"/>
                    </a:cxn>
                    <a:cxn ang="0">
                      <a:pos x="326" y="664"/>
                    </a:cxn>
                    <a:cxn ang="0">
                      <a:pos x="335" y="760"/>
                    </a:cxn>
                    <a:cxn ang="0">
                      <a:pos x="338" y="855"/>
                    </a:cxn>
                    <a:cxn ang="0">
                      <a:pos x="334" y="904"/>
                    </a:cxn>
                    <a:cxn ang="0">
                      <a:pos x="317" y="907"/>
                    </a:cxn>
                    <a:cxn ang="0">
                      <a:pos x="285" y="912"/>
                    </a:cxn>
                    <a:cxn ang="0">
                      <a:pos x="245" y="920"/>
                    </a:cxn>
                    <a:cxn ang="0">
                      <a:pos x="198" y="928"/>
                    </a:cxn>
                    <a:cxn ang="0">
                      <a:pos x="150" y="935"/>
                    </a:cxn>
                    <a:cxn ang="0">
                      <a:pos x="103" y="939"/>
                    </a:cxn>
                    <a:cxn ang="0">
                      <a:pos x="61" y="942"/>
                    </a:cxn>
                    <a:cxn ang="0">
                      <a:pos x="43" y="940"/>
                    </a:cxn>
                    <a:cxn ang="0">
                      <a:pos x="40" y="921"/>
                    </a:cxn>
                    <a:cxn ang="0">
                      <a:pos x="36" y="886"/>
                    </a:cxn>
                    <a:cxn ang="0">
                      <a:pos x="31" y="838"/>
                    </a:cxn>
                    <a:cxn ang="0">
                      <a:pos x="25" y="780"/>
                    </a:cxn>
                    <a:cxn ang="0">
                      <a:pos x="18" y="714"/>
                    </a:cxn>
                    <a:cxn ang="0">
                      <a:pos x="12" y="644"/>
                    </a:cxn>
                    <a:cxn ang="0">
                      <a:pos x="4" y="535"/>
                    </a:cxn>
                    <a:cxn ang="0">
                      <a:pos x="1" y="466"/>
                    </a:cxn>
                    <a:cxn ang="0">
                      <a:pos x="0" y="372"/>
                    </a:cxn>
                    <a:cxn ang="0">
                      <a:pos x="4" y="302"/>
                    </a:cxn>
                    <a:cxn ang="0">
                      <a:pos x="7" y="222"/>
                    </a:cxn>
                    <a:cxn ang="0">
                      <a:pos x="9" y="149"/>
                    </a:cxn>
                    <a:cxn ang="0">
                      <a:pos x="8" y="63"/>
                    </a:cxn>
                    <a:cxn ang="0">
                      <a:pos x="7" y="2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338" h="942">
                      <a:moveTo>
                        <a:pt x="6" y="0"/>
                      </a:moveTo>
                      <a:lnTo>
                        <a:pt x="8" y="1"/>
                      </a:lnTo>
                      <a:lnTo>
                        <a:pt x="13" y="3"/>
                      </a:lnTo>
                      <a:lnTo>
                        <a:pt x="21" y="7"/>
                      </a:lnTo>
                      <a:lnTo>
                        <a:pt x="32" y="12"/>
                      </a:lnTo>
                      <a:lnTo>
                        <a:pt x="44" y="17"/>
                      </a:lnTo>
                      <a:lnTo>
                        <a:pt x="58" y="23"/>
                      </a:lnTo>
                      <a:lnTo>
                        <a:pt x="73" y="28"/>
                      </a:lnTo>
                      <a:lnTo>
                        <a:pt x="90" y="33"/>
                      </a:lnTo>
                      <a:lnTo>
                        <a:pt x="106" y="38"/>
                      </a:lnTo>
                      <a:lnTo>
                        <a:pt x="121" y="42"/>
                      </a:lnTo>
                      <a:lnTo>
                        <a:pt x="137" y="44"/>
                      </a:lnTo>
                      <a:lnTo>
                        <a:pt x="151" y="45"/>
                      </a:lnTo>
                      <a:lnTo>
                        <a:pt x="152" y="47"/>
                      </a:lnTo>
                      <a:lnTo>
                        <a:pt x="154" y="53"/>
                      </a:lnTo>
                      <a:lnTo>
                        <a:pt x="159" y="62"/>
                      </a:lnTo>
                      <a:lnTo>
                        <a:pt x="164" y="75"/>
                      </a:lnTo>
                      <a:lnTo>
                        <a:pt x="171" y="91"/>
                      </a:lnTo>
                      <a:lnTo>
                        <a:pt x="179" y="110"/>
                      </a:lnTo>
                      <a:lnTo>
                        <a:pt x="187" y="132"/>
                      </a:lnTo>
                      <a:lnTo>
                        <a:pt x="197" y="158"/>
                      </a:lnTo>
                      <a:lnTo>
                        <a:pt x="207" y="185"/>
                      </a:lnTo>
                      <a:lnTo>
                        <a:pt x="218" y="215"/>
                      </a:lnTo>
                      <a:lnTo>
                        <a:pt x="229" y="248"/>
                      </a:lnTo>
                      <a:lnTo>
                        <a:pt x="240" y="282"/>
                      </a:lnTo>
                      <a:lnTo>
                        <a:pt x="251" y="319"/>
                      </a:lnTo>
                      <a:lnTo>
                        <a:pt x="263" y="357"/>
                      </a:lnTo>
                      <a:lnTo>
                        <a:pt x="274" y="397"/>
                      </a:lnTo>
                      <a:lnTo>
                        <a:pt x="284" y="439"/>
                      </a:lnTo>
                      <a:lnTo>
                        <a:pt x="295" y="482"/>
                      </a:lnTo>
                      <a:lnTo>
                        <a:pt x="304" y="526"/>
                      </a:lnTo>
                      <a:lnTo>
                        <a:pt x="312" y="572"/>
                      </a:lnTo>
                      <a:lnTo>
                        <a:pt x="320" y="618"/>
                      </a:lnTo>
                      <a:lnTo>
                        <a:pt x="326" y="664"/>
                      </a:lnTo>
                      <a:lnTo>
                        <a:pt x="331" y="712"/>
                      </a:lnTo>
                      <a:lnTo>
                        <a:pt x="335" y="760"/>
                      </a:lnTo>
                      <a:lnTo>
                        <a:pt x="337" y="807"/>
                      </a:lnTo>
                      <a:lnTo>
                        <a:pt x="338" y="855"/>
                      </a:lnTo>
                      <a:lnTo>
                        <a:pt x="336" y="903"/>
                      </a:lnTo>
                      <a:lnTo>
                        <a:pt x="334" y="904"/>
                      </a:lnTo>
                      <a:lnTo>
                        <a:pt x="327" y="905"/>
                      </a:lnTo>
                      <a:lnTo>
                        <a:pt x="317" y="907"/>
                      </a:lnTo>
                      <a:lnTo>
                        <a:pt x="302" y="909"/>
                      </a:lnTo>
                      <a:lnTo>
                        <a:pt x="285" y="912"/>
                      </a:lnTo>
                      <a:lnTo>
                        <a:pt x="266" y="916"/>
                      </a:lnTo>
                      <a:lnTo>
                        <a:pt x="245" y="920"/>
                      </a:lnTo>
                      <a:lnTo>
                        <a:pt x="222" y="924"/>
                      </a:lnTo>
                      <a:lnTo>
                        <a:pt x="198" y="928"/>
                      </a:lnTo>
                      <a:lnTo>
                        <a:pt x="174" y="931"/>
                      </a:lnTo>
                      <a:lnTo>
                        <a:pt x="150" y="935"/>
                      </a:lnTo>
                      <a:lnTo>
                        <a:pt x="126" y="937"/>
                      </a:lnTo>
                      <a:lnTo>
                        <a:pt x="103" y="939"/>
                      </a:lnTo>
                      <a:lnTo>
                        <a:pt x="80" y="942"/>
                      </a:lnTo>
                      <a:lnTo>
                        <a:pt x="61" y="942"/>
                      </a:lnTo>
                      <a:lnTo>
                        <a:pt x="43" y="942"/>
                      </a:lnTo>
                      <a:lnTo>
                        <a:pt x="43" y="940"/>
                      </a:lnTo>
                      <a:lnTo>
                        <a:pt x="42" y="932"/>
                      </a:lnTo>
                      <a:lnTo>
                        <a:pt x="40" y="921"/>
                      </a:lnTo>
                      <a:lnTo>
                        <a:pt x="39" y="905"/>
                      </a:lnTo>
                      <a:lnTo>
                        <a:pt x="36" y="886"/>
                      </a:lnTo>
                      <a:lnTo>
                        <a:pt x="34" y="864"/>
                      </a:lnTo>
                      <a:lnTo>
                        <a:pt x="31" y="838"/>
                      </a:lnTo>
                      <a:lnTo>
                        <a:pt x="28" y="811"/>
                      </a:lnTo>
                      <a:lnTo>
                        <a:pt x="25" y="780"/>
                      </a:lnTo>
                      <a:lnTo>
                        <a:pt x="21" y="748"/>
                      </a:lnTo>
                      <a:lnTo>
                        <a:pt x="18" y="714"/>
                      </a:lnTo>
                      <a:lnTo>
                        <a:pt x="15" y="679"/>
                      </a:lnTo>
                      <a:lnTo>
                        <a:pt x="12" y="644"/>
                      </a:lnTo>
                      <a:lnTo>
                        <a:pt x="9" y="608"/>
                      </a:lnTo>
                      <a:lnTo>
                        <a:pt x="4" y="535"/>
                      </a:lnTo>
                      <a:lnTo>
                        <a:pt x="3" y="500"/>
                      </a:lnTo>
                      <a:lnTo>
                        <a:pt x="1" y="466"/>
                      </a:lnTo>
                      <a:lnTo>
                        <a:pt x="0" y="433"/>
                      </a:lnTo>
                      <a:lnTo>
                        <a:pt x="0" y="372"/>
                      </a:lnTo>
                      <a:lnTo>
                        <a:pt x="2" y="345"/>
                      </a:lnTo>
                      <a:lnTo>
                        <a:pt x="4" y="302"/>
                      </a:lnTo>
                      <a:lnTo>
                        <a:pt x="6" y="261"/>
                      </a:lnTo>
                      <a:lnTo>
                        <a:pt x="7" y="222"/>
                      </a:lnTo>
                      <a:lnTo>
                        <a:pt x="8" y="184"/>
                      </a:lnTo>
                      <a:lnTo>
                        <a:pt x="9" y="149"/>
                      </a:lnTo>
                      <a:lnTo>
                        <a:pt x="9" y="88"/>
                      </a:lnTo>
                      <a:lnTo>
                        <a:pt x="8" y="63"/>
                      </a:lnTo>
                      <a:lnTo>
                        <a:pt x="8" y="41"/>
                      </a:lnTo>
                      <a:lnTo>
                        <a:pt x="7" y="23"/>
                      </a:lnTo>
                      <a:lnTo>
                        <a:pt x="7" y="11"/>
                      </a:lnTo>
                      <a:lnTo>
                        <a:pt x="6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2D5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1">
                  <a:extLst>
                    <a:ext uri="{FF2B5EF4-FFF2-40B4-BE49-F238E27FC236}">
                      <a16:creationId xmlns:a16="http://schemas.microsoft.com/office/drawing/2014/main" xmlns="" id="{017F0304-6034-8849-9923-C0B389743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0213" y="4489450"/>
                  <a:ext cx="485775" cy="206375"/>
                </a:xfrm>
                <a:custGeom>
                  <a:avLst/>
                  <a:gdLst/>
                  <a:ahLst/>
                  <a:cxnLst>
                    <a:cxn ang="0">
                      <a:pos x="296" y="0"/>
                    </a:cxn>
                    <a:cxn ang="0">
                      <a:pos x="298" y="22"/>
                    </a:cxn>
                    <a:cxn ang="0">
                      <a:pos x="301" y="43"/>
                    </a:cxn>
                    <a:cxn ang="0">
                      <a:pos x="304" y="63"/>
                    </a:cxn>
                    <a:cxn ang="0">
                      <a:pos x="306" y="84"/>
                    </a:cxn>
                    <a:cxn ang="0">
                      <a:pos x="306" y="106"/>
                    </a:cxn>
                    <a:cxn ang="0">
                      <a:pos x="304" y="107"/>
                    </a:cxn>
                    <a:cxn ang="0">
                      <a:pos x="299" y="109"/>
                    </a:cxn>
                    <a:cxn ang="0">
                      <a:pos x="289" y="111"/>
                    </a:cxn>
                    <a:cxn ang="0">
                      <a:pos x="276" y="113"/>
                    </a:cxn>
                    <a:cxn ang="0">
                      <a:pos x="260" y="117"/>
                    </a:cxn>
                    <a:cxn ang="0">
                      <a:pos x="241" y="120"/>
                    </a:cxn>
                    <a:cxn ang="0">
                      <a:pos x="219" y="123"/>
                    </a:cxn>
                    <a:cxn ang="0">
                      <a:pos x="195" y="126"/>
                    </a:cxn>
                    <a:cxn ang="0">
                      <a:pos x="169" y="129"/>
                    </a:cxn>
                    <a:cxn ang="0">
                      <a:pos x="141" y="130"/>
                    </a:cxn>
                    <a:cxn ang="0">
                      <a:pos x="80" y="130"/>
                    </a:cxn>
                    <a:cxn ang="0">
                      <a:pos x="47" y="128"/>
                    </a:cxn>
                    <a:cxn ang="0">
                      <a:pos x="14" y="124"/>
                    </a:cxn>
                    <a:cxn ang="0">
                      <a:pos x="12" y="105"/>
                    </a:cxn>
                    <a:cxn ang="0">
                      <a:pos x="10" y="89"/>
                    </a:cxn>
                    <a:cxn ang="0">
                      <a:pos x="5" y="42"/>
                    </a:cxn>
                    <a:cxn ang="0">
                      <a:pos x="3" y="24"/>
                    </a:cxn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10" y="3"/>
                    </a:cxn>
                    <a:cxn ang="0">
                      <a:pos x="21" y="3"/>
                    </a:cxn>
                    <a:cxn ang="0">
                      <a:pos x="37" y="4"/>
                    </a:cxn>
                    <a:cxn ang="0">
                      <a:pos x="55" y="5"/>
                    </a:cxn>
                    <a:cxn ang="0">
                      <a:pos x="78" y="5"/>
                    </a:cxn>
                    <a:cxn ang="0">
                      <a:pos x="102" y="5"/>
                    </a:cxn>
                    <a:cxn ang="0">
                      <a:pos x="160" y="5"/>
                    </a:cxn>
                    <a:cxn ang="0">
                      <a:pos x="192" y="5"/>
                    </a:cxn>
                    <a:cxn ang="0">
                      <a:pos x="225" y="4"/>
                    </a:cxn>
                    <a:cxn ang="0">
                      <a:pos x="260" y="2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306" h="130">
                      <a:moveTo>
                        <a:pt x="296" y="0"/>
                      </a:moveTo>
                      <a:lnTo>
                        <a:pt x="298" y="22"/>
                      </a:lnTo>
                      <a:lnTo>
                        <a:pt x="301" y="43"/>
                      </a:lnTo>
                      <a:lnTo>
                        <a:pt x="304" y="63"/>
                      </a:lnTo>
                      <a:lnTo>
                        <a:pt x="306" y="84"/>
                      </a:lnTo>
                      <a:lnTo>
                        <a:pt x="306" y="106"/>
                      </a:lnTo>
                      <a:lnTo>
                        <a:pt x="304" y="107"/>
                      </a:lnTo>
                      <a:lnTo>
                        <a:pt x="299" y="109"/>
                      </a:lnTo>
                      <a:lnTo>
                        <a:pt x="289" y="111"/>
                      </a:lnTo>
                      <a:lnTo>
                        <a:pt x="276" y="113"/>
                      </a:lnTo>
                      <a:lnTo>
                        <a:pt x="260" y="117"/>
                      </a:lnTo>
                      <a:lnTo>
                        <a:pt x="241" y="120"/>
                      </a:lnTo>
                      <a:lnTo>
                        <a:pt x="219" y="123"/>
                      </a:lnTo>
                      <a:lnTo>
                        <a:pt x="195" y="126"/>
                      </a:lnTo>
                      <a:lnTo>
                        <a:pt x="169" y="129"/>
                      </a:lnTo>
                      <a:lnTo>
                        <a:pt x="141" y="130"/>
                      </a:lnTo>
                      <a:lnTo>
                        <a:pt x="80" y="130"/>
                      </a:lnTo>
                      <a:lnTo>
                        <a:pt x="47" y="128"/>
                      </a:lnTo>
                      <a:lnTo>
                        <a:pt x="14" y="124"/>
                      </a:lnTo>
                      <a:lnTo>
                        <a:pt x="12" y="105"/>
                      </a:lnTo>
                      <a:lnTo>
                        <a:pt x="10" y="89"/>
                      </a:lnTo>
                      <a:lnTo>
                        <a:pt x="5" y="42"/>
                      </a:lnTo>
                      <a:lnTo>
                        <a:pt x="3" y="2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10" y="3"/>
                      </a:lnTo>
                      <a:lnTo>
                        <a:pt x="21" y="3"/>
                      </a:lnTo>
                      <a:lnTo>
                        <a:pt x="37" y="4"/>
                      </a:lnTo>
                      <a:lnTo>
                        <a:pt x="55" y="5"/>
                      </a:lnTo>
                      <a:lnTo>
                        <a:pt x="78" y="5"/>
                      </a:lnTo>
                      <a:lnTo>
                        <a:pt x="102" y="5"/>
                      </a:lnTo>
                      <a:lnTo>
                        <a:pt x="160" y="5"/>
                      </a:lnTo>
                      <a:lnTo>
                        <a:pt x="192" y="5"/>
                      </a:lnTo>
                      <a:lnTo>
                        <a:pt x="225" y="4"/>
                      </a:lnTo>
                      <a:lnTo>
                        <a:pt x="260" y="2"/>
                      </a:lnTo>
                      <a:lnTo>
                        <a:pt x="296" y="0"/>
                      </a:lnTo>
                      <a:close/>
                    </a:path>
                  </a:pathLst>
                </a:custGeom>
                <a:solidFill>
                  <a:srgbClr val="00002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2">
                  <a:extLst>
                    <a:ext uri="{FF2B5EF4-FFF2-40B4-BE49-F238E27FC236}">
                      <a16:creationId xmlns:a16="http://schemas.microsoft.com/office/drawing/2014/main" xmlns="" id="{F5C9525E-CE93-434C-8241-DCCE2AC39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0463" y="3235325"/>
                  <a:ext cx="165100" cy="1285875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67" y="23"/>
                    </a:cxn>
                    <a:cxn ang="0">
                      <a:pos x="104" y="810"/>
                    </a:cxn>
                    <a:cxn ang="0">
                      <a:pos x="80" y="787"/>
                    </a:cxn>
                    <a:cxn ang="0">
                      <a:pos x="77" y="786"/>
                    </a:cxn>
                    <a:cxn ang="0">
                      <a:pos x="72" y="784"/>
                    </a:cxn>
                    <a:cxn ang="0">
                      <a:pos x="64" y="781"/>
                    </a:cxn>
                    <a:cxn ang="0">
                      <a:pos x="57" y="776"/>
                    </a:cxn>
                    <a:cxn ang="0">
                      <a:pos x="48" y="772"/>
                    </a:cxn>
                    <a:cxn ang="0">
                      <a:pos x="41" y="768"/>
                    </a:cxn>
                    <a:cxn ang="0">
                      <a:pos x="36" y="765"/>
                    </a:cxn>
                    <a:cxn ang="0">
                      <a:pos x="34" y="762"/>
                    </a:cxn>
                    <a:cxn ang="0">
                      <a:pos x="28" y="726"/>
                    </a:cxn>
                    <a:cxn ang="0">
                      <a:pos x="24" y="685"/>
                    </a:cxn>
                    <a:cxn ang="0">
                      <a:pos x="18" y="641"/>
                    </a:cxn>
                    <a:cxn ang="0">
                      <a:pos x="14" y="594"/>
                    </a:cxn>
                    <a:cxn ang="0">
                      <a:pos x="9" y="545"/>
                    </a:cxn>
                    <a:cxn ang="0">
                      <a:pos x="5" y="494"/>
                    </a:cxn>
                    <a:cxn ang="0">
                      <a:pos x="2" y="441"/>
                    </a:cxn>
                    <a:cxn ang="0">
                      <a:pos x="0" y="388"/>
                    </a:cxn>
                    <a:cxn ang="0">
                      <a:pos x="0" y="333"/>
                    </a:cxn>
                    <a:cxn ang="0">
                      <a:pos x="0" y="282"/>
                    </a:cxn>
                    <a:cxn ang="0">
                      <a:pos x="2" y="234"/>
                    </a:cxn>
                    <a:cxn ang="0">
                      <a:pos x="3" y="191"/>
                    </a:cxn>
                    <a:cxn ang="0">
                      <a:pos x="6" y="152"/>
                    </a:cxn>
                    <a:cxn ang="0">
                      <a:pos x="9" y="117"/>
                    </a:cxn>
                    <a:cxn ang="0">
                      <a:pos x="12" y="87"/>
                    </a:cxn>
                    <a:cxn ang="0">
                      <a:pos x="14" y="61"/>
                    </a:cxn>
                    <a:cxn ang="0">
                      <a:pos x="17" y="39"/>
                    </a:cxn>
                    <a:cxn ang="0">
                      <a:pos x="20" y="22"/>
                    </a:cxn>
                    <a:cxn ang="0">
                      <a:pos x="22" y="10"/>
                    </a:cxn>
                    <a:cxn ang="0">
                      <a:pos x="23" y="2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104" h="810">
                      <a:moveTo>
                        <a:pt x="24" y="0"/>
                      </a:moveTo>
                      <a:lnTo>
                        <a:pt x="67" y="23"/>
                      </a:lnTo>
                      <a:lnTo>
                        <a:pt x="104" y="810"/>
                      </a:lnTo>
                      <a:lnTo>
                        <a:pt x="80" y="787"/>
                      </a:lnTo>
                      <a:lnTo>
                        <a:pt x="77" y="786"/>
                      </a:lnTo>
                      <a:lnTo>
                        <a:pt x="72" y="784"/>
                      </a:lnTo>
                      <a:lnTo>
                        <a:pt x="64" y="781"/>
                      </a:lnTo>
                      <a:lnTo>
                        <a:pt x="57" y="776"/>
                      </a:lnTo>
                      <a:lnTo>
                        <a:pt x="48" y="772"/>
                      </a:lnTo>
                      <a:lnTo>
                        <a:pt x="41" y="768"/>
                      </a:lnTo>
                      <a:lnTo>
                        <a:pt x="36" y="765"/>
                      </a:lnTo>
                      <a:lnTo>
                        <a:pt x="34" y="762"/>
                      </a:lnTo>
                      <a:lnTo>
                        <a:pt x="28" y="726"/>
                      </a:lnTo>
                      <a:lnTo>
                        <a:pt x="24" y="685"/>
                      </a:lnTo>
                      <a:lnTo>
                        <a:pt x="18" y="641"/>
                      </a:lnTo>
                      <a:lnTo>
                        <a:pt x="14" y="594"/>
                      </a:lnTo>
                      <a:lnTo>
                        <a:pt x="9" y="545"/>
                      </a:lnTo>
                      <a:lnTo>
                        <a:pt x="5" y="494"/>
                      </a:lnTo>
                      <a:lnTo>
                        <a:pt x="2" y="441"/>
                      </a:lnTo>
                      <a:lnTo>
                        <a:pt x="0" y="388"/>
                      </a:lnTo>
                      <a:lnTo>
                        <a:pt x="0" y="333"/>
                      </a:lnTo>
                      <a:lnTo>
                        <a:pt x="0" y="282"/>
                      </a:lnTo>
                      <a:lnTo>
                        <a:pt x="2" y="234"/>
                      </a:lnTo>
                      <a:lnTo>
                        <a:pt x="3" y="191"/>
                      </a:lnTo>
                      <a:lnTo>
                        <a:pt x="6" y="152"/>
                      </a:lnTo>
                      <a:lnTo>
                        <a:pt x="9" y="117"/>
                      </a:lnTo>
                      <a:lnTo>
                        <a:pt x="12" y="87"/>
                      </a:lnTo>
                      <a:lnTo>
                        <a:pt x="14" y="61"/>
                      </a:lnTo>
                      <a:lnTo>
                        <a:pt x="17" y="39"/>
                      </a:lnTo>
                      <a:lnTo>
                        <a:pt x="20" y="22"/>
                      </a:lnTo>
                      <a:lnTo>
                        <a:pt x="22" y="10"/>
                      </a:lnTo>
                      <a:lnTo>
                        <a:pt x="23" y="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9BC3D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xmlns="" id="{87888C92-6AEF-814C-AD42-85E538BD6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4438" y="4383088"/>
                  <a:ext cx="188912" cy="220663"/>
                </a:xfrm>
                <a:custGeom>
                  <a:avLst/>
                  <a:gdLst/>
                  <a:ahLst/>
                  <a:cxnLst>
                    <a:cxn ang="0">
                      <a:pos x="119" y="0"/>
                    </a:cxn>
                    <a:cxn ang="0">
                      <a:pos x="119" y="2"/>
                    </a:cxn>
                    <a:cxn ang="0">
                      <a:pos x="118" y="8"/>
                    </a:cxn>
                    <a:cxn ang="0">
                      <a:pos x="117" y="19"/>
                    </a:cxn>
                    <a:cxn ang="0">
                      <a:pos x="117" y="33"/>
                    </a:cxn>
                    <a:cxn ang="0">
                      <a:pos x="115" y="52"/>
                    </a:cxn>
                    <a:cxn ang="0">
                      <a:pos x="114" y="73"/>
                    </a:cxn>
                    <a:cxn ang="0">
                      <a:pos x="112" y="98"/>
                    </a:cxn>
                    <a:cxn ang="0">
                      <a:pos x="110" y="126"/>
                    </a:cxn>
                    <a:cxn ang="0">
                      <a:pos x="84" y="130"/>
                    </a:cxn>
                    <a:cxn ang="0">
                      <a:pos x="60" y="134"/>
                    </a:cxn>
                    <a:cxn ang="0">
                      <a:pos x="38" y="137"/>
                    </a:cxn>
                    <a:cxn ang="0">
                      <a:pos x="19" y="139"/>
                    </a:cxn>
                    <a:cxn ang="0">
                      <a:pos x="18" y="137"/>
                    </a:cxn>
                    <a:cxn ang="0">
                      <a:pos x="16" y="132"/>
                    </a:cxn>
                    <a:cxn ang="0">
                      <a:pos x="14" y="122"/>
                    </a:cxn>
                    <a:cxn ang="0">
                      <a:pos x="11" y="107"/>
                    </a:cxn>
                    <a:cxn ang="0">
                      <a:pos x="8" y="89"/>
                    </a:cxn>
                    <a:cxn ang="0">
                      <a:pos x="3" y="67"/>
                    </a:cxn>
                    <a:cxn ang="0">
                      <a:pos x="0" y="40"/>
                    </a:cxn>
                    <a:cxn ang="0">
                      <a:pos x="33" y="32"/>
                    </a:cxn>
                    <a:cxn ang="0">
                      <a:pos x="63" y="22"/>
                    </a:cxn>
                    <a:cxn ang="0">
                      <a:pos x="92" y="12"/>
                    </a:cxn>
                    <a:cxn ang="0">
                      <a:pos x="119" y="0"/>
                    </a:cxn>
                  </a:cxnLst>
                  <a:rect l="0" t="0" r="r" b="b"/>
                  <a:pathLst>
                    <a:path w="119" h="139">
                      <a:moveTo>
                        <a:pt x="119" y="0"/>
                      </a:moveTo>
                      <a:lnTo>
                        <a:pt x="119" y="2"/>
                      </a:lnTo>
                      <a:lnTo>
                        <a:pt x="118" y="8"/>
                      </a:lnTo>
                      <a:lnTo>
                        <a:pt x="117" y="19"/>
                      </a:lnTo>
                      <a:lnTo>
                        <a:pt x="117" y="33"/>
                      </a:lnTo>
                      <a:lnTo>
                        <a:pt x="115" y="52"/>
                      </a:lnTo>
                      <a:lnTo>
                        <a:pt x="114" y="73"/>
                      </a:lnTo>
                      <a:lnTo>
                        <a:pt x="112" y="98"/>
                      </a:lnTo>
                      <a:lnTo>
                        <a:pt x="110" y="126"/>
                      </a:lnTo>
                      <a:lnTo>
                        <a:pt x="84" y="130"/>
                      </a:lnTo>
                      <a:lnTo>
                        <a:pt x="60" y="134"/>
                      </a:lnTo>
                      <a:lnTo>
                        <a:pt x="38" y="137"/>
                      </a:lnTo>
                      <a:lnTo>
                        <a:pt x="19" y="139"/>
                      </a:lnTo>
                      <a:lnTo>
                        <a:pt x="18" y="137"/>
                      </a:lnTo>
                      <a:lnTo>
                        <a:pt x="16" y="132"/>
                      </a:lnTo>
                      <a:lnTo>
                        <a:pt x="14" y="122"/>
                      </a:lnTo>
                      <a:lnTo>
                        <a:pt x="11" y="107"/>
                      </a:lnTo>
                      <a:lnTo>
                        <a:pt x="8" y="89"/>
                      </a:lnTo>
                      <a:lnTo>
                        <a:pt x="3" y="67"/>
                      </a:lnTo>
                      <a:lnTo>
                        <a:pt x="0" y="40"/>
                      </a:lnTo>
                      <a:lnTo>
                        <a:pt x="33" y="32"/>
                      </a:lnTo>
                      <a:lnTo>
                        <a:pt x="63" y="22"/>
                      </a:lnTo>
                      <a:lnTo>
                        <a:pt x="92" y="12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002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xmlns="" id="{040DFEA3-5105-4442-90D7-73D445568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02575" y="3189288"/>
                  <a:ext cx="638175" cy="1466850"/>
                </a:xfrm>
                <a:custGeom>
                  <a:avLst/>
                  <a:gdLst/>
                  <a:ahLst/>
                  <a:cxnLst>
                    <a:cxn ang="0">
                      <a:pos x="72" y="1"/>
                    </a:cxn>
                    <a:cxn ang="0">
                      <a:pos x="85" y="7"/>
                    </a:cxn>
                    <a:cxn ang="0">
                      <a:pos x="108" y="17"/>
                    </a:cxn>
                    <a:cxn ang="0">
                      <a:pos x="137" y="28"/>
                    </a:cxn>
                    <a:cxn ang="0">
                      <a:pos x="170" y="38"/>
                    </a:cxn>
                    <a:cxn ang="0">
                      <a:pos x="201" y="44"/>
                    </a:cxn>
                    <a:cxn ang="0">
                      <a:pos x="216" y="47"/>
                    </a:cxn>
                    <a:cxn ang="0">
                      <a:pos x="223" y="62"/>
                    </a:cxn>
                    <a:cxn ang="0">
                      <a:pos x="235" y="91"/>
                    </a:cxn>
                    <a:cxn ang="0">
                      <a:pos x="251" y="132"/>
                    </a:cxn>
                    <a:cxn ang="0">
                      <a:pos x="271" y="185"/>
                    </a:cxn>
                    <a:cxn ang="0">
                      <a:pos x="293" y="248"/>
                    </a:cxn>
                    <a:cxn ang="0">
                      <a:pos x="315" y="319"/>
                    </a:cxn>
                    <a:cxn ang="0">
                      <a:pos x="338" y="397"/>
                    </a:cxn>
                    <a:cxn ang="0">
                      <a:pos x="359" y="482"/>
                    </a:cxn>
                    <a:cxn ang="0">
                      <a:pos x="376" y="572"/>
                    </a:cxn>
                    <a:cxn ang="0">
                      <a:pos x="390" y="664"/>
                    </a:cxn>
                    <a:cxn ang="0">
                      <a:pos x="399" y="760"/>
                    </a:cxn>
                    <a:cxn ang="0">
                      <a:pos x="402" y="855"/>
                    </a:cxn>
                    <a:cxn ang="0">
                      <a:pos x="398" y="904"/>
                    </a:cxn>
                    <a:cxn ang="0">
                      <a:pos x="380" y="907"/>
                    </a:cxn>
                    <a:cxn ang="0">
                      <a:pos x="348" y="912"/>
                    </a:cxn>
                    <a:cxn ang="0">
                      <a:pos x="305" y="918"/>
                    </a:cxn>
                    <a:cxn ang="0">
                      <a:pos x="255" y="922"/>
                    </a:cxn>
                    <a:cxn ang="0">
                      <a:pos x="200" y="924"/>
                    </a:cxn>
                    <a:cxn ang="0">
                      <a:pos x="144" y="922"/>
                    </a:cxn>
                    <a:cxn ang="0">
                      <a:pos x="90" y="915"/>
                    </a:cxn>
                    <a:cxn ang="0">
                      <a:pos x="42" y="902"/>
                    </a:cxn>
                    <a:cxn ang="0">
                      <a:pos x="2" y="881"/>
                    </a:cxn>
                    <a:cxn ang="0">
                      <a:pos x="1" y="858"/>
                    </a:cxn>
                    <a:cxn ang="0">
                      <a:pos x="0" y="818"/>
                    </a:cxn>
                    <a:cxn ang="0">
                      <a:pos x="1" y="662"/>
                    </a:cxn>
                    <a:cxn ang="0">
                      <a:pos x="3" y="583"/>
                    </a:cxn>
                    <a:cxn ang="0">
                      <a:pos x="6" y="499"/>
                    </a:cxn>
                    <a:cxn ang="0">
                      <a:pos x="12" y="413"/>
                    </a:cxn>
                    <a:cxn ang="0">
                      <a:pos x="20" y="328"/>
                    </a:cxn>
                    <a:cxn ang="0">
                      <a:pos x="30" y="238"/>
                    </a:cxn>
                    <a:cxn ang="0">
                      <a:pos x="43" y="153"/>
                    </a:cxn>
                    <a:cxn ang="0">
                      <a:pos x="53" y="87"/>
                    </a:cxn>
                    <a:cxn ang="0">
                      <a:pos x="63" y="39"/>
                    </a:cxn>
                    <a:cxn ang="0">
                      <a:pos x="70" y="3"/>
                    </a:cxn>
                  </a:cxnLst>
                  <a:rect l="0" t="0" r="r" b="b"/>
                  <a:pathLst>
                    <a:path w="402" h="924">
                      <a:moveTo>
                        <a:pt x="70" y="0"/>
                      </a:moveTo>
                      <a:lnTo>
                        <a:pt x="72" y="1"/>
                      </a:lnTo>
                      <a:lnTo>
                        <a:pt x="77" y="3"/>
                      </a:lnTo>
                      <a:lnTo>
                        <a:pt x="85" y="7"/>
                      </a:lnTo>
                      <a:lnTo>
                        <a:pt x="96" y="12"/>
                      </a:lnTo>
                      <a:lnTo>
                        <a:pt x="108" y="17"/>
                      </a:lnTo>
                      <a:lnTo>
                        <a:pt x="122" y="23"/>
                      </a:lnTo>
                      <a:lnTo>
                        <a:pt x="137" y="28"/>
                      </a:lnTo>
                      <a:lnTo>
                        <a:pt x="154" y="33"/>
                      </a:lnTo>
                      <a:lnTo>
                        <a:pt x="170" y="38"/>
                      </a:lnTo>
                      <a:lnTo>
                        <a:pt x="185" y="42"/>
                      </a:lnTo>
                      <a:lnTo>
                        <a:pt x="201" y="44"/>
                      </a:lnTo>
                      <a:lnTo>
                        <a:pt x="215" y="45"/>
                      </a:lnTo>
                      <a:lnTo>
                        <a:pt x="216" y="47"/>
                      </a:lnTo>
                      <a:lnTo>
                        <a:pt x="218" y="53"/>
                      </a:lnTo>
                      <a:lnTo>
                        <a:pt x="223" y="62"/>
                      </a:lnTo>
                      <a:lnTo>
                        <a:pt x="228" y="75"/>
                      </a:lnTo>
                      <a:lnTo>
                        <a:pt x="235" y="91"/>
                      </a:lnTo>
                      <a:lnTo>
                        <a:pt x="243" y="110"/>
                      </a:lnTo>
                      <a:lnTo>
                        <a:pt x="251" y="132"/>
                      </a:lnTo>
                      <a:lnTo>
                        <a:pt x="261" y="158"/>
                      </a:lnTo>
                      <a:lnTo>
                        <a:pt x="271" y="185"/>
                      </a:lnTo>
                      <a:lnTo>
                        <a:pt x="282" y="215"/>
                      </a:lnTo>
                      <a:lnTo>
                        <a:pt x="293" y="248"/>
                      </a:lnTo>
                      <a:lnTo>
                        <a:pt x="304" y="282"/>
                      </a:lnTo>
                      <a:lnTo>
                        <a:pt x="315" y="319"/>
                      </a:lnTo>
                      <a:lnTo>
                        <a:pt x="327" y="357"/>
                      </a:lnTo>
                      <a:lnTo>
                        <a:pt x="338" y="397"/>
                      </a:lnTo>
                      <a:lnTo>
                        <a:pt x="348" y="439"/>
                      </a:lnTo>
                      <a:lnTo>
                        <a:pt x="359" y="482"/>
                      </a:lnTo>
                      <a:lnTo>
                        <a:pt x="368" y="526"/>
                      </a:lnTo>
                      <a:lnTo>
                        <a:pt x="376" y="572"/>
                      </a:lnTo>
                      <a:lnTo>
                        <a:pt x="384" y="618"/>
                      </a:lnTo>
                      <a:lnTo>
                        <a:pt x="390" y="664"/>
                      </a:lnTo>
                      <a:lnTo>
                        <a:pt x="395" y="712"/>
                      </a:lnTo>
                      <a:lnTo>
                        <a:pt x="399" y="760"/>
                      </a:lnTo>
                      <a:lnTo>
                        <a:pt x="401" y="807"/>
                      </a:lnTo>
                      <a:lnTo>
                        <a:pt x="402" y="855"/>
                      </a:lnTo>
                      <a:lnTo>
                        <a:pt x="400" y="903"/>
                      </a:lnTo>
                      <a:lnTo>
                        <a:pt x="398" y="904"/>
                      </a:lnTo>
                      <a:lnTo>
                        <a:pt x="391" y="905"/>
                      </a:lnTo>
                      <a:lnTo>
                        <a:pt x="380" y="907"/>
                      </a:lnTo>
                      <a:lnTo>
                        <a:pt x="366" y="909"/>
                      </a:lnTo>
                      <a:lnTo>
                        <a:pt x="348" y="912"/>
                      </a:lnTo>
                      <a:lnTo>
                        <a:pt x="328" y="915"/>
                      </a:lnTo>
                      <a:lnTo>
                        <a:pt x="305" y="918"/>
                      </a:lnTo>
                      <a:lnTo>
                        <a:pt x="281" y="920"/>
                      </a:lnTo>
                      <a:lnTo>
                        <a:pt x="255" y="922"/>
                      </a:lnTo>
                      <a:lnTo>
                        <a:pt x="228" y="923"/>
                      </a:lnTo>
                      <a:lnTo>
                        <a:pt x="200" y="924"/>
                      </a:lnTo>
                      <a:lnTo>
                        <a:pt x="172" y="924"/>
                      </a:lnTo>
                      <a:lnTo>
                        <a:pt x="144" y="922"/>
                      </a:lnTo>
                      <a:lnTo>
                        <a:pt x="117" y="920"/>
                      </a:lnTo>
                      <a:lnTo>
                        <a:pt x="90" y="915"/>
                      </a:lnTo>
                      <a:lnTo>
                        <a:pt x="65" y="910"/>
                      </a:lnTo>
                      <a:lnTo>
                        <a:pt x="42" y="902"/>
                      </a:lnTo>
                      <a:lnTo>
                        <a:pt x="20" y="892"/>
                      </a:lnTo>
                      <a:lnTo>
                        <a:pt x="2" y="881"/>
                      </a:lnTo>
                      <a:lnTo>
                        <a:pt x="2" y="870"/>
                      </a:lnTo>
                      <a:lnTo>
                        <a:pt x="1" y="858"/>
                      </a:lnTo>
                      <a:lnTo>
                        <a:pt x="1" y="840"/>
                      </a:lnTo>
                      <a:lnTo>
                        <a:pt x="0" y="818"/>
                      </a:lnTo>
                      <a:lnTo>
                        <a:pt x="0" y="699"/>
                      </a:lnTo>
                      <a:lnTo>
                        <a:pt x="1" y="662"/>
                      </a:lnTo>
                      <a:lnTo>
                        <a:pt x="2" y="623"/>
                      </a:lnTo>
                      <a:lnTo>
                        <a:pt x="3" y="583"/>
                      </a:lnTo>
                      <a:lnTo>
                        <a:pt x="4" y="541"/>
                      </a:lnTo>
                      <a:lnTo>
                        <a:pt x="6" y="499"/>
                      </a:lnTo>
                      <a:lnTo>
                        <a:pt x="9" y="456"/>
                      </a:lnTo>
                      <a:lnTo>
                        <a:pt x="12" y="413"/>
                      </a:lnTo>
                      <a:lnTo>
                        <a:pt x="15" y="370"/>
                      </a:lnTo>
                      <a:lnTo>
                        <a:pt x="20" y="328"/>
                      </a:lnTo>
                      <a:lnTo>
                        <a:pt x="24" y="286"/>
                      </a:lnTo>
                      <a:lnTo>
                        <a:pt x="30" y="238"/>
                      </a:lnTo>
                      <a:lnTo>
                        <a:pt x="37" y="193"/>
                      </a:lnTo>
                      <a:lnTo>
                        <a:pt x="43" y="153"/>
                      </a:lnTo>
                      <a:lnTo>
                        <a:pt x="49" y="117"/>
                      </a:lnTo>
                      <a:lnTo>
                        <a:pt x="53" y="87"/>
                      </a:lnTo>
                      <a:lnTo>
                        <a:pt x="59" y="60"/>
                      </a:lnTo>
                      <a:lnTo>
                        <a:pt x="63" y="39"/>
                      </a:lnTo>
                      <a:lnTo>
                        <a:pt x="66" y="22"/>
                      </a:lnTo>
                      <a:lnTo>
                        <a:pt x="70" y="3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xmlns="" id="{907D1476-5660-B74B-B327-B3E230988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7925" y="2436813"/>
                  <a:ext cx="727075" cy="2130425"/>
                </a:xfrm>
                <a:custGeom>
                  <a:avLst/>
                  <a:gdLst/>
                  <a:ahLst/>
                  <a:cxnLst>
                    <a:cxn ang="0">
                      <a:pos x="244" y="1"/>
                    </a:cxn>
                    <a:cxn ang="0">
                      <a:pos x="255" y="10"/>
                    </a:cxn>
                    <a:cxn ang="0">
                      <a:pos x="276" y="27"/>
                    </a:cxn>
                    <a:cxn ang="0">
                      <a:pos x="304" y="51"/>
                    </a:cxn>
                    <a:cxn ang="0">
                      <a:pos x="335" y="83"/>
                    </a:cxn>
                    <a:cxn ang="0">
                      <a:pos x="368" y="121"/>
                    </a:cxn>
                    <a:cxn ang="0">
                      <a:pos x="399" y="166"/>
                    </a:cxn>
                    <a:cxn ang="0">
                      <a:pos x="426" y="216"/>
                    </a:cxn>
                    <a:cxn ang="0">
                      <a:pos x="447" y="272"/>
                    </a:cxn>
                    <a:cxn ang="0">
                      <a:pos x="458" y="331"/>
                    </a:cxn>
                    <a:cxn ang="0">
                      <a:pos x="456" y="366"/>
                    </a:cxn>
                    <a:cxn ang="0">
                      <a:pos x="445" y="410"/>
                    </a:cxn>
                    <a:cxn ang="0">
                      <a:pos x="427" y="457"/>
                    </a:cxn>
                    <a:cxn ang="0">
                      <a:pos x="404" y="507"/>
                    </a:cxn>
                    <a:cxn ang="0">
                      <a:pos x="378" y="557"/>
                    </a:cxn>
                    <a:cxn ang="0">
                      <a:pos x="350" y="605"/>
                    </a:cxn>
                    <a:cxn ang="0">
                      <a:pos x="323" y="648"/>
                    </a:cxn>
                    <a:cxn ang="0">
                      <a:pos x="298" y="684"/>
                    </a:cxn>
                    <a:cxn ang="0">
                      <a:pos x="277" y="710"/>
                    </a:cxn>
                    <a:cxn ang="0">
                      <a:pos x="261" y="726"/>
                    </a:cxn>
                    <a:cxn ang="0">
                      <a:pos x="344" y="1250"/>
                    </a:cxn>
                    <a:cxn ang="0">
                      <a:pos x="337" y="1254"/>
                    </a:cxn>
                    <a:cxn ang="0">
                      <a:pos x="315" y="1266"/>
                    </a:cxn>
                    <a:cxn ang="0">
                      <a:pos x="280" y="1283"/>
                    </a:cxn>
                    <a:cxn ang="0">
                      <a:pos x="231" y="1302"/>
                    </a:cxn>
                    <a:cxn ang="0">
                      <a:pos x="170" y="1320"/>
                    </a:cxn>
                    <a:cxn ang="0">
                      <a:pos x="95" y="1336"/>
                    </a:cxn>
                    <a:cxn ang="0">
                      <a:pos x="52" y="1340"/>
                    </a:cxn>
                    <a:cxn ang="0">
                      <a:pos x="46" y="1306"/>
                    </a:cxn>
                    <a:cxn ang="0">
                      <a:pos x="39" y="1264"/>
                    </a:cxn>
                    <a:cxn ang="0">
                      <a:pos x="31" y="1208"/>
                    </a:cxn>
                    <a:cxn ang="0">
                      <a:pos x="22" y="1143"/>
                    </a:cxn>
                    <a:cxn ang="0">
                      <a:pos x="14" y="1068"/>
                    </a:cxn>
                    <a:cxn ang="0">
                      <a:pos x="7" y="987"/>
                    </a:cxn>
                    <a:cxn ang="0">
                      <a:pos x="1" y="858"/>
                    </a:cxn>
                    <a:cxn ang="0">
                      <a:pos x="0" y="754"/>
                    </a:cxn>
                    <a:cxn ang="0">
                      <a:pos x="2" y="669"/>
                    </a:cxn>
                    <a:cxn ang="0">
                      <a:pos x="4" y="602"/>
                    </a:cxn>
                    <a:cxn ang="0">
                      <a:pos x="7" y="553"/>
                    </a:cxn>
                    <a:cxn ang="0">
                      <a:pos x="10" y="521"/>
                    </a:cxn>
                    <a:cxn ang="0">
                      <a:pos x="13" y="505"/>
                    </a:cxn>
                    <a:cxn ang="0">
                      <a:pos x="145" y="447"/>
                    </a:cxn>
                    <a:cxn ang="0">
                      <a:pos x="156" y="434"/>
                    </a:cxn>
                    <a:cxn ang="0">
                      <a:pos x="172" y="414"/>
                    </a:cxn>
                    <a:cxn ang="0">
                      <a:pos x="191" y="386"/>
                    </a:cxn>
                    <a:cxn ang="0">
                      <a:pos x="211" y="351"/>
                    </a:cxn>
                    <a:cxn ang="0">
                      <a:pos x="227" y="311"/>
                    </a:cxn>
                    <a:cxn ang="0">
                      <a:pos x="223" y="302"/>
                    </a:cxn>
                    <a:cxn ang="0">
                      <a:pos x="211" y="286"/>
                    </a:cxn>
                    <a:cxn ang="0">
                      <a:pos x="194" y="269"/>
                    </a:cxn>
                    <a:cxn ang="0">
                      <a:pos x="180" y="253"/>
                    </a:cxn>
                    <a:cxn ang="0">
                      <a:pos x="169" y="241"/>
                    </a:cxn>
                    <a:cxn ang="0">
                      <a:pos x="164" y="223"/>
                    </a:cxn>
                    <a:cxn ang="0">
                      <a:pos x="160" y="187"/>
                    </a:cxn>
                    <a:cxn ang="0">
                      <a:pos x="160" y="147"/>
                    </a:cxn>
                    <a:cxn ang="0">
                      <a:pos x="164" y="106"/>
                    </a:cxn>
                    <a:cxn ang="0">
                      <a:pos x="174" y="68"/>
                    </a:cxn>
                    <a:cxn ang="0">
                      <a:pos x="190" y="36"/>
                    </a:cxn>
                    <a:cxn ang="0">
                      <a:pos x="212" y="12"/>
                    </a:cxn>
                    <a:cxn ang="0">
                      <a:pos x="242" y="0"/>
                    </a:cxn>
                  </a:cxnLst>
                  <a:rect l="0" t="0" r="r" b="b"/>
                  <a:pathLst>
                    <a:path w="458" h="1342">
                      <a:moveTo>
                        <a:pt x="242" y="0"/>
                      </a:moveTo>
                      <a:lnTo>
                        <a:pt x="244" y="1"/>
                      </a:lnTo>
                      <a:lnTo>
                        <a:pt x="248" y="5"/>
                      </a:lnTo>
                      <a:lnTo>
                        <a:pt x="255" y="10"/>
                      </a:lnTo>
                      <a:lnTo>
                        <a:pt x="265" y="17"/>
                      </a:lnTo>
                      <a:lnTo>
                        <a:pt x="276" y="27"/>
                      </a:lnTo>
                      <a:lnTo>
                        <a:pt x="289" y="38"/>
                      </a:lnTo>
                      <a:lnTo>
                        <a:pt x="304" y="51"/>
                      </a:lnTo>
                      <a:lnTo>
                        <a:pt x="319" y="66"/>
                      </a:lnTo>
                      <a:lnTo>
                        <a:pt x="335" y="83"/>
                      </a:lnTo>
                      <a:lnTo>
                        <a:pt x="352" y="101"/>
                      </a:lnTo>
                      <a:lnTo>
                        <a:pt x="368" y="121"/>
                      </a:lnTo>
                      <a:lnTo>
                        <a:pt x="384" y="143"/>
                      </a:lnTo>
                      <a:lnTo>
                        <a:pt x="399" y="166"/>
                      </a:lnTo>
                      <a:lnTo>
                        <a:pt x="413" y="191"/>
                      </a:lnTo>
                      <a:lnTo>
                        <a:pt x="426" y="216"/>
                      </a:lnTo>
                      <a:lnTo>
                        <a:pt x="438" y="243"/>
                      </a:lnTo>
                      <a:lnTo>
                        <a:pt x="447" y="272"/>
                      </a:lnTo>
                      <a:lnTo>
                        <a:pt x="453" y="301"/>
                      </a:lnTo>
                      <a:lnTo>
                        <a:pt x="458" y="331"/>
                      </a:lnTo>
                      <a:lnTo>
                        <a:pt x="458" y="348"/>
                      </a:lnTo>
                      <a:lnTo>
                        <a:pt x="456" y="366"/>
                      </a:lnTo>
                      <a:lnTo>
                        <a:pt x="451" y="387"/>
                      </a:lnTo>
                      <a:lnTo>
                        <a:pt x="445" y="410"/>
                      </a:lnTo>
                      <a:lnTo>
                        <a:pt x="436" y="433"/>
                      </a:lnTo>
                      <a:lnTo>
                        <a:pt x="427" y="457"/>
                      </a:lnTo>
                      <a:lnTo>
                        <a:pt x="416" y="482"/>
                      </a:lnTo>
                      <a:lnTo>
                        <a:pt x="404" y="507"/>
                      </a:lnTo>
                      <a:lnTo>
                        <a:pt x="391" y="532"/>
                      </a:lnTo>
                      <a:lnTo>
                        <a:pt x="378" y="557"/>
                      </a:lnTo>
                      <a:lnTo>
                        <a:pt x="364" y="581"/>
                      </a:lnTo>
                      <a:lnTo>
                        <a:pt x="350" y="605"/>
                      </a:lnTo>
                      <a:lnTo>
                        <a:pt x="336" y="627"/>
                      </a:lnTo>
                      <a:lnTo>
                        <a:pt x="323" y="648"/>
                      </a:lnTo>
                      <a:lnTo>
                        <a:pt x="310" y="667"/>
                      </a:lnTo>
                      <a:lnTo>
                        <a:pt x="298" y="684"/>
                      </a:lnTo>
                      <a:lnTo>
                        <a:pt x="287" y="699"/>
                      </a:lnTo>
                      <a:lnTo>
                        <a:pt x="277" y="710"/>
                      </a:lnTo>
                      <a:lnTo>
                        <a:pt x="268" y="719"/>
                      </a:lnTo>
                      <a:lnTo>
                        <a:pt x="261" y="726"/>
                      </a:lnTo>
                      <a:lnTo>
                        <a:pt x="257" y="728"/>
                      </a:lnTo>
                      <a:lnTo>
                        <a:pt x="344" y="1250"/>
                      </a:lnTo>
                      <a:lnTo>
                        <a:pt x="342" y="1251"/>
                      </a:lnTo>
                      <a:lnTo>
                        <a:pt x="337" y="1254"/>
                      </a:lnTo>
                      <a:lnTo>
                        <a:pt x="328" y="1260"/>
                      </a:lnTo>
                      <a:lnTo>
                        <a:pt x="315" y="1266"/>
                      </a:lnTo>
                      <a:lnTo>
                        <a:pt x="299" y="1274"/>
                      </a:lnTo>
                      <a:lnTo>
                        <a:pt x="280" y="1283"/>
                      </a:lnTo>
                      <a:lnTo>
                        <a:pt x="258" y="1292"/>
                      </a:lnTo>
                      <a:lnTo>
                        <a:pt x="231" y="1302"/>
                      </a:lnTo>
                      <a:lnTo>
                        <a:pt x="202" y="1312"/>
                      </a:lnTo>
                      <a:lnTo>
                        <a:pt x="170" y="1320"/>
                      </a:lnTo>
                      <a:lnTo>
                        <a:pt x="133" y="1328"/>
                      </a:lnTo>
                      <a:lnTo>
                        <a:pt x="95" y="1336"/>
                      </a:lnTo>
                      <a:lnTo>
                        <a:pt x="53" y="1342"/>
                      </a:lnTo>
                      <a:lnTo>
                        <a:pt x="52" y="1340"/>
                      </a:lnTo>
                      <a:lnTo>
                        <a:pt x="51" y="1333"/>
                      </a:lnTo>
                      <a:lnTo>
                        <a:pt x="46" y="1306"/>
                      </a:lnTo>
                      <a:lnTo>
                        <a:pt x="43" y="1287"/>
                      </a:lnTo>
                      <a:lnTo>
                        <a:pt x="39" y="1264"/>
                      </a:lnTo>
                      <a:lnTo>
                        <a:pt x="35" y="1238"/>
                      </a:lnTo>
                      <a:lnTo>
                        <a:pt x="31" y="1208"/>
                      </a:lnTo>
                      <a:lnTo>
                        <a:pt x="26" y="1177"/>
                      </a:lnTo>
                      <a:lnTo>
                        <a:pt x="22" y="1143"/>
                      </a:lnTo>
                      <a:lnTo>
                        <a:pt x="18" y="1106"/>
                      </a:lnTo>
                      <a:lnTo>
                        <a:pt x="14" y="1068"/>
                      </a:lnTo>
                      <a:lnTo>
                        <a:pt x="10" y="1028"/>
                      </a:lnTo>
                      <a:lnTo>
                        <a:pt x="7" y="987"/>
                      </a:lnTo>
                      <a:lnTo>
                        <a:pt x="4" y="945"/>
                      </a:lnTo>
                      <a:lnTo>
                        <a:pt x="1" y="858"/>
                      </a:lnTo>
                      <a:lnTo>
                        <a:pt x="0" y="803"/>
                      </a:lnTo>
                      <a:lnTo>
                        <a:pt x="0" y="754"/>
                      </a:lnTo>
                      <a:lnTo>
                        <a:pt x="1" y="709"/>
                      </a:lnTo>
                      <a:lnTo>
                        <a:pt x="2" y="669"/>
                      </a:lnTo>
                      <a:lnTo>
                        <a:pt x="3" y="633"/>
                      </a:lnTo>
                      <a:lnTo>
                        <a:pt x="4" y="602"/>
                      </a:lnTo>
                      <a:lnTo>
                        <a:pt x="6" y="575"/>
                      </a:lnTo>
                      <a:lnTo>
                        <a:pt x="7" y="553"/>
                      </a:lnTo>
                      <a:lnTo>
                        <a:pt x="9" y="534"/>
                      </a:lnTo>
                      <a:lnTo>
                        <a:pt x="10" y="521"/>
                      </a:lnTo>
                      <a:lnTo>
                        <a:pt x="12" y="511"/>
                      </a:lnTo>
                      <a:lnTo>
                        <a:pt x="13" y="505"/>
                      </a:lnTo>
                      <a:lnTo>
                        <a:pt x="13" y="503"/>
                      </a:lnTo>
                      <a:lnTo>
                        <a:pt x="145" y="447"/>
                      </a:lnTo>
                      <a:lnTo>
                        <a:pt x="150" y="441"/>
                      </a:lnTo>
                      <a:lnTo>
                        <a:pt x="156" y="434"/>
                      </a:lnTo>
                      <a:lnTo>
                        <a:pt x="164" y="425"/>
                      </a:lnTo>
                      <a:lnTo>
                        <a:pt x="172" y="414"/>
                      </a:lnTo>
                      <a:lnTo>
                        <a:pt x="181" y="401"/>
                      </a:lnTo>
                      <a:lnTo>
                        <a:pt x="191" y="386"/>
                      </a:lnTo>
                      <a:lnTo>
                        <a:pt x="201" y="369"/>
                      </a:lnTo>
                      <a:lnTo>
                        <a:pt x="211" y="351"/>
                      </a:lnTo>
                      <a:lnTo>
                        <a:pt x="219" y="332"/>
                      </a:lnTo>
                      <a:lnTo>
                        <a:pt x="227" y="311"/>
                      </a:lnTo>
                      <a:lnTo>
                        <a:pt x="226" y="307"/>
                      </a:lnTo>
                      <a:lnTo>
                        <a:pt x="223" y="302"/>
                      </a:lnTo>
                      <a:lnTo>
                        <a:pt x="217" y="295"/>
                      </a:lnTo>
                      <a:lnTo>
                        <a:pt x="211" y="286"/>
                      </a:lnTo>
                      <a:lnTo>
                        <a:pt x="203" y="278"/>
                      </a:lnTo>
                      <a:lnTo>
                        <a:pt x="194" y="269"/>
                      </a:lnTo>
                      <a:lnTo>
                        <a:pt x="187" y="261"/>
                      </a:lnTo>
                      <a:lnTo>
                        <a:pt x="180" y="253"/>
                      </a:lnTo>
                      <a:lnTo>
                        <a:pt x="174" y="247"/>
                      </a:lnTo>
                      <a:lnTo>
                        <a:pt x="169" y="241"/>
                      </a:lnTo>
                      <a:lnTo>
                        <a:pt x="167" y="239"/>
                      </a:lnTo>
                      <a:lnTo>
                        <a:pt x="164" y="223"/>
                      </a:lnTo>
                      <a:lnTo>
                        <a:pt x="162" y="206"/>
                      </a:lnTo>
                      <a:lnTo>
                        <a:pt x="160" y="187"/>
                      </a:lnTo>
                      <a:lnTo>
                        <a:pt x="160" y="167"/>
                      </a:lnTo>
                      <a:lnTo>
                        <a:pt x="160" y="147"/>
                      </a:lnTo>
                      <a:lnTo>
                        <a:pt x="162" y="127"/>
                      </a:lnTo>
                      <a:lnTo>
                        <a:pt x="164" y="106"/>
                      </a:lnTo>
                      <a:lnTo>
                        <a:pt x="169" y="87"/>
                      </a:lnTo>
                      <a:lnTo>
                        <a:pt x="174" y="68"/>
                      </a:lnTo>
                      <a:lnTo>
                        <a:pt x="181" y="51"/>
                      </a:lnTo>
                      <a:lnTo>
                        <a:pt x="190" y="36"/>
                      </a:lnTo>
                      <a:lnTo>
                        <a:pt x="200" y="23"/>
                      </a:lnTo>
                      <a:lnTo>
                        <a:pt x="212" y="12"/>
                      </a:lnTo>
                      <a:lnTo>
                        <a:pt x="226" y="5"/>
                      </a:lnTo>
                      <a:lnTo>
                        <a:pt x="24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>
                  <a:extLst>
                    <a:ext uri="{FF2B5EF4-FFF2-40B4-BE49-F238E27FC236}">
                      <a16:creationId xmlns:a16="http://schemas.microsoft.com/office/drawing/2014/main" xmlns="" id="{E1885B86-487F-864E-AE26-F4B1EA312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58275" y="2759075"/>
                  <a:ext cx="68262" cy="57150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3" y="1"/>
                    </a:cxn>
                    <a:cxn ang="0">
                      <a:pos x="40" y="6"/>
                    </a:cxn>
                    <a:cxn ang="0">
                      <a:pos x="35" y="12"/>
                    </a:cxn>
                    <a:cxn ang="0">
                      <a:pos x="27" y="19"/>
                    </a:cxn>
                    <a:cxn ang="0">
                      <a:pos x="16" y="28"/>
                    </a:cxn>
                    <a:cxn ang="0">
                      <a:pos x="3" y="36"/>
                    </a:cxn>
                    <a:cxn ang="0">
                      <a:pos x="3" y="35"/>
                    </a:cxn>
                    <a:cxn ang="0">
                      <a:pos x="2" y="30"/>
                    </a:cxn>
                    <a:cxn ang="0">
                      <a:pos x="1" y="23"/>
                    </a:cxn>
                    <a:cxn ang="0">
                      <a:pos x="0" y="14"/>
                    </a:cxn>
                    <a:cxn ang="0">
                      <a:pos x="0" y="2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43" h="36">
                      <a:moveTo>
                        <a:pt x="43" y="0"/>
                      </a:moveTo>
                      <a:lnTo>
                        <a:pt x="43" y="1"/>
                      </a:lnTo>
                      <a:lnTo>
                        <a:pt x="40" y="6"/>
                      </a:lnTo>
                      <a:lnTo>
                        <a:pt x="35" y="12"/>
                      </a:lnTo>
                      <a:lnTo>
                        <a:pt x="27" y="19"/>
                      </a:lnTo>
                      <a:lnTo>
                        <a:pt x="16" y="28"/>
                      </a:lnTo>
                      <a:lnTo>
                        <a:pt x="3" y="36"/>
                      </a:lnTo>
                      <a:lnTo>
                        <a:pt x="3" y="35"/>
                      </a:lnTo>
                      <a:lnTo>
                        <a:pt x="2" y="30"/>
                      </a:lnTo>
                      <a:lnTo>
                        <a:pt x="1" y="23"/>
                      </a:lnTo>
                      <a:lnTo>
                        <a:pt x="0" y="14"/>
                      </a:lnTo>
                      <a:lnTo>
                        <a:pt x="0" y="2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173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>
                  <a:extLst>
                    <a:ext uri="{FF2B5EF4-FFF2-40B4-BE49-F238E27FC236}">
                      <a16:creationId xmlns:a16="http://schemas.microsoft.com/office/drawing/2014/main" xmlns="" id="{B37833D8-FFFB-424B-AA4D-16341E334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23275" y="3248025"/>
                  <a:ext cx="255587" cy="157163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128" y="96"/>
                    </a:cxn>
                    <a:cxn ang="0">
                      <a:pos x="84" y="99"/>
                    </a:cxn>
                    <a:cxn ang="0">
                      <a:pos x="0" y="8"/>
                    </a:cxn>
                    <a:cxn ang="0">
                      <a:pos x="37" y="6"/>
                    </a:cxn>
                    <a:cxn ang="0">
                      <a:pos x="77" y="5"/>
                    </a:cxn>
                    <a:cxn ang="0">
                      <a:pos x="118" y="3"/>
                    </a:cxn>
                    <a:cxn ang="0">
                      <a:pos x="161" y="0"/>
                    </a:cxn>
                  </a:cxnLst>
                  <a:rect l="0" t="0" r="r" b="b"/>
                  <a:pathLst>
                    <a:path w="161" h="99">
                      <a:moveTo>
                        <a:pt x="161" y="0"/>
                      </a:moveTo>
                      <a:lnTo>
                        <a:pt x="128" y="96"/>
                      </a:lnTo>
                      <a:lnTo>
                        <a:pt x="84" y="99"/>
                      </a:lnTo>
                      <a:lnTo>
                        <a:pt x="0" y="8"/>
                      </a:lnTo>
                      <a:lnTo>
                        <a:pt x="37" y="6"/>
                      </a:lnTo>
                      <a:lnTo>
                        <a:pt x="77" y="5"/>
                      </a:lnTo>
                      <a:lnTo>
                        <a:pt x="118" y="3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>
                  <a:extLst>
                    <a:ext uri="{FF2B5EF4-FFF2-40B4-BE49-F238E27FC236}">
                      <a16:creationId xmlns:a16="http://schemas.microsoft.com/office/drawing/2014/main" xmlns="" id="{7E164270-9D66-5E47-AC45-F8CBB62BB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888" y="2436813"/>
                  <a:ext cx="49212" cy="95250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31" y="9"/>
                    </a:cxn>
                    <a:cxn ang="0">
                      <a:pos x="30" y="19"/>
                    </a:cxn>
                    <a:cxn ang="0">
                      <a:pos x="30" y="29"/>
                    </a:cxn>
                    <a:cxn ang="0">
                      <a:pos x="29" y="41"/>
                    </a:cxn>
                    <a:cxn ang="0">
                      <a:pos x="27" y="51"/>
                    </a:cxn>
                    <a:cxn ang="0">
                      <a:pos x="26" y="60"/>
                    </a:cxn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6" y="8"/>
                    </a:cxn>
                    <a:cxn ang="0">
                      <a:pos x="12" y="5"/>
                    </a:cxn>
                    <a:cxn ang="0">
                      <a:pos x="21" y="2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1" h="60">
                      <a:moveTo>
                        <a:pt x="31" y="0"/>
                      </a:moveTo>
                      <a:lnTo>
                        <a:pt x="31" y="9"/>
                      </a:lnTo>
                      <a:lnTo>
                        <a:pt x="30" y="19"/>
                      </a:lnTo>
                      <a:lnTo>
                        <a:pt x="30" y="29"/>
                      </a:lnTo>
                      <a:lnTo>
                        <a:pt x="29" y="41"/>
                      </a:lnTo>
                      <a:lnTo>
                        <a:pt x="27" y="51"/>
                      </a:lnTo>
                      <a:lnTo>
                        <a:pt x="26" y="60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6" y="8"/>
                      </a:lnTo>
                      <a:lnTo>
                        <a:pt x="12" y="5"/>
                      </a:lnTo>
                      <a:lnTo>
                        <a:pt x="21" y="2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173E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>
                  <a:extLst>
                    <a:ext uri="{FF2B5EF4-FFF2-40B4-BE49-F238E27FC236}">
                      <a16:creationId xmlns:a16="http://schemas.microsoft.com/office/drawing/2014/main" xmlns="" id="{F19B5D60-9C42-F446-9FB6-BB98E5F2D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6625" y="3375025"/>
                  <a:ext cx="215900" cy="91757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49" y="35"/>
                    </a:cxn>
                    <a:cxn ang="0">
                      <a:pos x="59" y="71"/>
                    </a:cxn>
                    <a:cxn ang="0">
                      <a:pos x="68" y="108"/>
                    </a:cxn>
                    <a:cxn ang="0">
                      <a:pos x="77" y="145"/>
                    </a:cxn>
                    <a:cxn ang="0">
                      <a:pos x="85" y="183"/>
                    </a:cxn>
                    <a:cxn ang="0">
                      <a:pos x="93" y="220"/>
                    </a:cxn>
                    <a:cxn ang="0">
                      <a:pos x="100" y="256"/>
                    </a:cxn>
                    <a:cxn ang="0">
                      <a:pos x="106" y="291"/>
                    </a:cxn>
                    <a:cxn ang="0">
                      <a:pos x="111" y="325"/>
                    </a:cxn>
                    <a:cxn ang="0">
                      <a:pos x="117" y="357"/>
                    </a:cxn>
                    <a:cxn ang="0">
                      <a:pos x="121" y="386"/>
                    </a:cxn>
                    <a:cxn ang="0">
                      <a:pos x="125" y="413"/>
                    </a:cxn>
                    <a:cxn ang="0">
                      <a:pos x="128" y="436"/>
                    </a:cxn>
                    <a:cxn ang="0">
                      <a:pos x="131" y="457"/>
                    </a:cxn>
                    <a:cxn ang="0">
                      <a:pos x="133" y="473"/>
                    </a:cxn>
                    <a:cxn ang="0">
                      <a:pos x="134" y="485"/>
                    </a:cxn>
                    <a:cxn ang="0">
                      <a:pos x="136" y="493"/>
                    </a:cxn>
                    <a:cxn ang="0">
                      <a:pos x="136" y="495"/>
                    </a:cxn>
                    <a:cxn ang="0">
                      <a:pos x="70" y="578"/>
                    </a:cxn>
                    <a:cxn ang="0">
                      <a:pos x="0" y="500"/>
                    </a:cxn>
                    <a:cxn ang="0">
                      <a:pos x="1" y="472"/>
                    </a:cxn>
                    <a:cxn ang="0">
                      <a:pos x="3" y="441"/>
                    </a:cxn>
                    <a:cxn ang="0">
                      <a:pos x="4" y="409"/>
                    </a:cxn>
                    <a:cxn ang="0">
                      <a:pos x="4" y="376"/>
                    </a:cxn>
                    <a:cxn ang="0">
                      <a:pos x="5" y="341"/>
                    </a:cxn>
                    <a:cxn ang="0">
                      <a:pos x="5" y="238"/>
                    </a:cxn>
                    <a:cxn ang="0">
                      <a:pos x="4" y="205"/>
                    </a:cxn>
                    <a:cxn ang="0">
                      <a:pos x="4" y="172"/>
                    </a:cxn>
                    <a:cxn ang="0">
                      <a:pos x="4" y="142"/>
                    </a:cxn>
                    <a:cxn ang="0">
                      <a:pos x="3" y="113"/>
                    </a:cxn>
                    <a:cxn ang="0">
                      <a:pos x="2" y="87"/>
                    </a:cxn>
                    <a:cxn ang="0">
                      <a:pos x="1" y="64"/>
                    </a:cxn>
                    <a:cxn ang="0">
                      <a:pos x="1" y="44"/>
                    </a:cxn>
                    <a:cxn ang="0">
                      <a:pos x="0" y="27"/>
                    </a:cxn>
                    <a:cxn ang="0">
                      <a:pos x="0" y="15"/>
                    </a:cxn>
                    <a:cxn ang="0">
                      <a:pos x="0" y="5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136" h="578">
                      <a:moveTo>
                        <a:pt x="38" y="0"/>
                      </a:moveTo>
                      <a:lnTo>
                        <a:pt x="49" y="35"/>
                      </a:lnTo>
                      <a:lnTo>
                        <a:pt x="59" y="71"/>
                      </a:lnTo>
                      <a:lnTo>
                        <a:pt x="68" y="108"/>
                      </a:lnTo>
                      <a:lnTo>
                        <a:pt x="77" y="145"/>
                      </a:lnTo>
                      <a:lnTo>
                        <a:pt x="85" y="183"/>
                      </a:lnTo>
                      <a:lnTo>
                        <a:pt x="93" y="220"/>
                      </a:lnTo>
                      <a:lnTo>
                        <a:pt x="100" y="256"/>
                      </a:lnTo>
                      <a:lnTo>
                        <a:pt x="106" y="291"/>
                      </a:lnTo>
                      <a:lnTo>
                        <a:pt x="111" y="325"/>
                      </a:lnTo>
                      <a:lnTo>
                        <a:pt x="117" y="357"/>
                      </a:lnTo>
                      <a:lnTo>
                        <a:pt x="121" y="386"/>
                      </a:lnTo>
                      <a:lnTo>
                        <a:pt x="125" y="413"/>
                      </a:lnTo>
                      <a:lnTo>
                        <a:pt x="128" y="436"/>
                      </a:lnTo>
                      <a:lnTo>
                        <a:pt x="131" y="457"/>
                      </a:lnTo>
                      <a:lnTo>
                        <a:pt x="133" y="473"/>
                      </a:lnTo>
                      <a:lnTo>
                        <a:pt x="134" y="485"/>
                      </a:lnTo>
                      <a:lnTo>
                        <a:pt x="136" y="493"/>
                      </a:lnTo>
                      <a:lnTo>
                        <a:pt x="136" y="495"/>
                      </a:lnTo>
                      <a:lnTo>
                        <a:pt x="70" y="578"/>
                      </a:lnTo>
                      <a:lnTo>
                        <a:pt x="0" y="500"/>
                      </a:lnTo>
                      <a:lnTo>
                        <a:pt x="1" y="472"/>
                      </a:lnTo>
                      <a:lnTo>
                        <a:pt x="3" y="441"/>
                      </a:lnTo>
                      <a:lnTo>
                        <a:pt x="4" y="409"/>
                      </a:lnTo>
                      <a:lnTo>
                        <a:pt x="4" y="376"/>
                      </a:lnTo>
                      <a:lnTo>
                        <a:pt x="5" y="341"/>
                      </a:lnTo>
                      <a:lnTo>
                        <a:pt x="5" y="238"/>
                      </a:lnTo>
                      <a:lnTo>
                        <a:pt x="4" y="205"/>
                      </a:lnTo>
                      <a:lnTo>
                        <a:pt x="4" y="172"/>
                      </a:lnTo>
                      <a:lnTo>
                        <a:pt x="4" y="142"/>
                      </a:lnTo>
                      <a:lnTo>
                        <a:pt x="3" y="113"/>
                      </a:lnTo>
                      <a:lnTo>
                        <a:pt x="2" y="87"/>
                      </a:lnTo>
                      <a:lnTo>
                        <a:pt x="1" y="64"/>
                      </a:lnTo>
                      <a:lnTo>
                        <a:pt x="1" y="44"/>
                      </a:lnTo>
                      <a:lnTo>
                        <a:pt x="0" y="27"/>
                      </a:lnTo>
                      <a:lnTo>
                        <a:pt x="0" y="15"/>
                      </a:lnTo>
                      <a:lnTo>
                        <a:pt x="0" y="5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>
                  <a:extLst>
                    <a:ext uri="{FF2B5EF4-FFF2-40B4-BE49-F238E27FC236}">
                      <a16:creationId xmlns:a16="http://schemas.microsoft.com/office/drawing/2014/main" xmlns="" id="{268C602C-6789-534B-A81E-1AFDCC310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1013" y="3763963"/>
                  <a:ext cx="193675" cy="6032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22" y="11"/>
                    </a:cxn>
                    <a:cxn ang="0">
                      <a:pos x="119" y="38"/>
                    </a:cxn>
                    <a:cxn ang="0">
                      <a:pos x="0" y="3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22" h="38">
                      <a:moveTo>
                        <a:pt x="2" y="0"/>
                      </a:moveTo>
                      <a:lnTo>
                        <a:pt x="122" y="11"/>
                      </a:lnTo>
                      <a:lnTo>
                        <a:pt x="119" y="38"/>
                      </a:lnTo>
                      <a:lnTo>
                        <a:pt x="0" y="3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2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>
                  <a:extLst>
                    <a:ext uri="{FF2B5EF4-FFF2-40B4-BE49-F238E27FC236}">
                      <a16:creationId xmlns:a16="http://schemas.microsoft.com/office/drawing/2014/main" xmlns="" id="{0EBFF411-09AC-6049-B8D1-954B3C805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6038" y="2297113"/>
                  <a:ext cx="238125" cy="484188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78" y="1"/>
                    </a:cxn>
                    <a:cxn ang="0">
                      <a:pos x="88" y="4"/>
                    </a:cxn>
                    <a:cxn ang="0">
                      <a:pos x="96" y="10"/>
                    </a:cxn>
                    <a:cxn ang="0">
                      <a:pos x="103" y="17"/>
                    </a:cxn>
                    <a:cxn ang="0">
                      <a:pos x="107" y="29"/>
                    </a:cxn>
                    <a:cxn ang="0">
                      <a:pos x="120" y="69"/>
                    </a:cxn>
                    <a:cxn ang="0">
                      <a:pos x="126" y="87"/>
                    </a:cxn>
                    <a:cxn ang="0">
                      <a:pos x="132" y="104"/>
                    </a:cxn>
                    <a:cxn ang="0">
                      <a:pos x="138" y="118"/>
                    </a:cxn>
                    <a:cxn ang="0">
                      <a:pos x="143" y="131"/>
                    </a:cxn>
                    <a:cxn ang="0">
                      <a:pos x="147" y="140"/>
                    </a:cxn>
                    <a:cxn ang="0">
                      <a:pos x="149" y="145"/>
                    </a:cxn>
                    <a:cxn ang="0">
                      <a:pos x="150" y="148"/>
                    </a:cxn>
                    <a:cxn ang="0">
                      <a:pos x="150" y="154"/>
                    </a:cxn>
                    <a:cxn ang="0">
                      <a:pos x="150" y="161"/>
                    </a:cxn>
                    <a:cxn ang="0">
                      <a:pos x="150" y="171"/>
                    </a:cxn>
                    <a:cxn ang="0">
                      <a:pos x="150" y="182"/>
                    </a:cxn>
                    <a:cxn ang="0">
                      <a:pos x="150" y="195"/>
                    </a:cxn>
                    <a:cxn ang="0">
                      <a:pos x="147" y="222"/>
                    </a:cxn>
                    <a:cxn ang="0">
                      <a:pos x="144" y="237"/>
                    </a:cxn>
                    <a:cxn ang="0">
                      <a:pos x="140" y="251"/>
                    </a:cxn>
                    <a:cxn ang="0">
                      <a:pos x="136" y="264"/>
                    </a:cxn>
                    <a:cxn ang="0">
                      <a:pos x="130" y="276"/>
                    </a:cxn>
                    <a:cxn ang="0">
                      <a:pos x="124" y="287"/>
                    </a:cxn>
                    <a:cxn ang="0">
                      <a:pos x="115" y="296"/>
                    </a:cxn>
                    <a:cxn ang="0">
                      <a:pos x="105" y="302"/>
                    </a:cxn>
                    <a:cxn ang="0">
                      <a:pos x="94" y="305"/>
                    </a:cxn>
                    <a:cxn ang="0">
                      <a:pos x="81" y="305"/>
                    </a:cxn>
                    <a:cxn ang="0">
                      <a:pos x="66" y="302"/>
                    </a:cxn>
                    <a:cxn ang="0">
                      <a:pos x="52" y="295"/>
                    </a:cxn>
                    <a:cxn ang="0">
                      <a:pos x="40" y="285"/>
                    </a:cxn>
                    <a:cxn ang="0">
                      <a:pos x="30" y="272"/>
                    </a:cxn>
                    <a:cxn ang="0">
                      <a:pos x="21" y="256"/>
                    </a:cxn>
                    <a:cxn ang="0">
                      <a:pos x="14" y="239"/>
                    </a:cxn>
                    <a:cxn ang="0">
                      <a:pos x="10" y="220"/>
                    </a:cxn>
                    <a:cxn ang="0">
                      <a:pos x="6" y="200"/>
                    </a:cxn>
                    <a:cxn ang="0">
                      <a:pos x="3" y="179"/>
                    </a:cxn>
                    <a:cxn ang="0">
                      <a:pos x="1" y="158"/>
                    </a:cxn>
                    <a:cxn ang="0">
                      <a:pos x="0" y="137"/>
                    </a:cxn>
                    <a:cxn ang="0">
                      <a:pos x="1" y="116"/>
                    </a:cxn>
                    <a:cxn ang="0">
                      <a:pos x="1" y="96"/>
                    </a:cxn>
                    <a:cxn ang="0">
                      <a:pos x="3" y="77"/>
                    </a:cxn>
                    <a:cxn ang="0">
                      <a:pos x="3" y="60"/>
                    </a:cxn>
                    <a:cxn ang="0">
                      <a:pos x="5" y="46"/>
                    </a:cxn>
                    <a:cxn ang="0">
                      <a:pos x="6" y="33"/>
                    </a:cxn>
                    <a:cxn ang="0">
                      <a:pos x="8" y="24"/>
                    </a:cxn>
                    <a:cxn ang="0">
                      <a:pos x="9" y="19"/>
                    </a:cxn>
                    <a:cxn ang="0">
                      <a:pos x="9" y="16"/>
                    </a:cxn>
                    <a:cxn ang="0">
                      <a:pos x="10" y="16"/>
                    </a:cxn>
                    <a:cxn ang="0">
                      <a:pos x="14" y="14"/>
                    </a:cxn>
                    <a:cxn ang="0">
                      <a:pos x="20" y="11"/>
                    </a:cxn>
                    <a:cxn ang="0">
                      <a:pos x="28" y="8"/>
                    </a:cxn>
                    <a:cxn ang="0">
                      <a:pos x="37" y="5"/>
                    </a:cxn>
                    <a:cxn ang="0">
                      <a:pos x="57" y="0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150" h="305">
                      <a:moveTo>
                        <a:pt x="68" y="0"/>
                      </a:moveTo>
                      <a:lnTo>
                        <a:pt x="78" y="1"/>
                      </a:lnTo>
                      <a:lnTo>
                        <a:pt x="88" y="4"/>
                      </a:lnTo>
                      <a:lnTo>
                        <a:pt x="96" y="10"/>
                      </a:lnTo>
                      <a:lnTo>
                        <a:pt x="103" y="17"/>
                      </a:lnTo>
                      <a:lnTo>
                        <a:pt x="107" y="29"/>
                      </a:lnTo>
                      <a:lnTo>
                        <a:pt x="120" y="69"/>
                      </a:lnTo>
                      <a:lnTo>
                        <a:pt x="126" y="87"/>
                      </a:lnTo>
                      <a:lnTo>
                        <a:pt x="132" y="104"/>
                      </a:lnTo>
                      <a:lnTo>
                        <a:pt x="138" y="118"/>
                      </a:lnTo>
                      <a:lnTo>
                        <a:pt x="143" y="131"/>
                      </a:lnTo>
                      <a:lnTo>
                        <a:pt x="147" y="140"/>
                      </a:lnTo>
                      <a:lnTo>
                        <a:pt x="149" y="145"/>
                      </a:lnTo>
                      <a:lnTo>
                        <a:pt x="150" y="148"/>
                      </a:lnTo>
                      <a:lnTo>
                        <a:pt x="150" y="154"/>
                      </a:lnTo>
                      <a:lnTo>
                        <a:pt x="150" y="161"/>
                      </a:lnTo>
                      <a:lnTo>
                        <a:pt x="150" y="171"/>
                      </a:lnTo>
                      <a:lnTo>
                        <a:pt x="150" y="182"/>
                      </a:lnTo>
                      <a:lnTo>
                        <a:pt x="150" y="195"/>
                      </a:lnTo>
                      <a:lnTo>
                        <a:pt x="147" y="222"/>
                      </a:lnTo>
                      <a:lnTo>
                        <a:pt x="144" y="237"/>
                      </a:lnTo>
                      <a:lnTo>
                        <a:pt x="140" y="251"/>
                      </a:lnTo>
                      <a:lnTo>
                        <a:pt x="136" y="264"/>
                      </a:lnTo>
                      <a:lnTo>
                        <a:pt x="130" y="276"/>
                      </a:lnTo>
                      <a:lnTo>
                        <a:pt x="124" y="287"/>
                      </a:lnTo>
                      <a:lnTo>
                        <a:pt x="115" y="296"/>
                      </a:lnTo>
                      <a:lnTo>
                        <a:pt x="105" y="302"/>
                      </a:lnTo>
                      <a:lnTo>
                        <a:pt x="94" y="305"/>
                      </a:lnTo>
                      <a:lnTo>
                        <a:pt x="81" y="305"/>
                      </a:lnTo>
                      <a:lnTo>
                        <a:pt x="66" y="302"/>
                      </a:lnTo>
                      <a:lnTo>
                        <a:pt x="52" y="295"/>
                      </a:lnTo>
                      <a:lnTo>
                        <a:pt x="40" y="285"/>
                      </a:lnTo>
                      <a:lnTo>
                        <a:pt x="30" y="272"/>
                      </a:lnTo>
                      <a:lnTo>
                        <a:pt x="21" y="256"/>
                      </a:lnTo>
                      <a:lnTo>
                        <a:pt x="14" y="239"/>
                      </a:lnTo>
                      <a:lnTo>
                        <a:pt x="10" y="220"/>
                      </a:lnTo>
                      <a:lnTo>
                        <a:pt x="6" y="200"/>
                      </a:lnTo>
                      <a:lnTo>
                        <a:pt x="3" y="179"/>
                      </a:lnTo>
                      <a:lnTo>
                        <a:pt x="1" y="158"/>
                      </a:lnTo>
                      <a:lnTo>
                        <a:pt x="0" y="137"/>
                      </a:lnTo>
                      <a:lnTo>
                        <a:pt x="1" y="116"/>
                      </a:lnTo>
                      <a:lnTo>
                        <a:pt x="1" y="96"/>
                      </a:lnTo>
                      <a:lnTo>
                        <a:pt x="3" y="77"/>
                      </a:lnTo>
                      <a:lnTo>
                        <a:pt x="3" y="60"/>
                      </a:lnTo>
                      <a:lnTo>
                        <a:pt x="5" y="46"/>
                      </a:lnTo>
                      <a:lnTo>
                        <a:pt x="6" y="33"/>
                      </a:lnTo>
                      <a:lnTo>
                        <a:pt x="8" y="24"/>
                      </a:lnTo>
                      <a:lnTo>
                        <a:pt x="9" y="19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4" y="14"/>
                      </a:lnTo>
                      <a:lnTo>
                        <a:pt x="20" y="11"/>
                      </a:lnTo>
                      <a:lnTo>
                        <a:pt x="28" y="8"/>
                      </a:lnTo>
                      <a:lnTo>
                        <a:pt x="37" y="5"/>
                      </a:lnTo>
                      <a:lnTo>
                        <a:pt x="57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C89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>
                  <a:extLst>
                    <a:ext uri="{FF2B5EF4-FFF2-40B4-BE49-F238E27FC236}">
                      <a16:creationId xmlns:a16="http://schemas.microsoft.com/office/drawing/2014/main" xmlns="" id="{77D041A5-38E2-B044-B82A-9B93EAEEF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6038" y="2297113"/>
                  <a:ext cx="217487" cy="48577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70" y="0"/>
                    </a:cxn>
                    <a:cxn ang="0">
                      <a:pos x="80" y="0"/>
                    </a:cxn>
                    <a:cxn ang="0">
                      <a:pos x="87" y="4"/>
                    </a:cxn>
                    <a:cxn ang="0">
                      <a:pos x="99" y="39"/>
                    </a:cxn>
                    <a:cxn ang="0">
                      <a:pos x="108" y="72"/>
                    </a:cxn>
                    <a:cxn ang="0">
                      <a:pos x="114" y="103"/>
                    </a:cxn>
                    <a:cxn ang="0">
                      <a:pos x="117" y="131"/>
                    </a:cxn>
                    <a:cxn ang="0">
                      <a:pos x="119" y="157"/>
                    </a:cxn>
                    <a:cxn ang="0">
                      <a:pos x="120" y="180"/>
                    </a:cxn>
                    <a:cxn ang="0">
                      <a:pos x="118" y="201"/>
                    </a:cxn>
                    <a:cxn ang="0">
                      <a:pos x="117" y="218"/>
                    </a:cxn>
                    <a:cxn ang="0">
                      <a:pos x="114" y="233"/>
                    </a:cxn>
                    <a:cxn ang="0">
                      <a:pos x="112" y="245"/>
                    </a:cxn>
                    <a:cxn ang="0">
                      <a:pos x="110" y="254"/>
                    </a:cxn>
                    <a:cxn ang="0">
                      <a:pos x="109" y="259"/>
                    </a:cxn>
                    <a:cxn ang="0">
                      <a:pos x="109" y="262"/>
                    </a:cxn>
                    <a:cxn ang="0">
                      <a:pos x="117" y="266"/>
                    </a:cxn>
                    <a:cxn ang="0">
                      <a:pos x="124" y="268"/>
                    </a:cxn>
                    <a:cxn ang="0">
                      <a:pos x="130" y="267"/>
                    </a:cxn>
                    <a:cxn ang="0">
                      <a:pos x="134" y="266"/>
                    </a:cxn>
                    <a:cxn ang="0">
                      <a:pos x="136" y="265"/>
                    </a:cxn>
                    <a:cxn ang="0">
                      <a:pos x="137" y="266"/>
                    </a:cxn>
                    <a:cxn ang="0">
                      <a:pos x="127" y="281"/>
                    </a:cxn>
                    <a:cxn ang="0">
                      <a:pos x="119" y="292"/>
                    </a:cxn>
                    <a:cxn ang="0">
                      <a:pos x="110" y="299"/>
                    </a:cxn>
                    <a:cxn ang="0">
                      <a:pos x="100" y="304"/>
                    </a:cxn>
                    <a:cxn ang="0">
                      <a:pos x="92" y="306"/>
                    </a:cxn>
                    <a:cxn ang="0">
                      <a:pos x="83" y="306"/>
                    </a:cxn>
                    <a:cxn ang="0">
                      <a:pos x="77" y="305"/>
                    </a:cxn>
                    <a:cxn ang="0">
                      <a:pos x="70" y="303"/>
                    </a:cxn>
                    <a:cxn ang="0">
                      <a:pos x="66" y="302"/>
                    </a:cxn>
                    <a:cxn ang="0">
                      <a:pos x="52" y="295"/>
                    </a:cxn>
                    <a:cxn ang="0">
                      <a:pos x="40" y="285"/>
                    </a:cxn>
                    <a:cxn ang="0">
                      <a:pos x="30" y="272"/>
                    </a:cxn>
                    <a:cxn ang="0">
                      <a:pos x="21" y="256"/>
                    </a:cxn>
                    <a:cxn ang="0">
                      <a:pos x="14" y="239"/>
                    </a:cxn>
                    <a:cxn ang="0">
                      <a:pos x="10" y="220"/>
                    </a:cxn>
                    <a:cxn ang="0">
                      <a:pos x="6" y="200"/>
                    </a:cxn>
                    <a:cxn ang="0">
                      <a:pos x="3" y="179"/>
                    </a:cxn>
                    <a:cxn ang="0">
                      <a:pos x="1" y="158"/>
                    </a:cxn>
                    <a:cxn ang="0">
                      <a:pos x="0" y="137"/>
                    </a:cxn>
                    <a:cxn ang="0">
                      <a:pos x="1" y="116"/>
                    </a:cxn>
                    <a:cxn ang="0">
                      <a:pos x="1" y="96"/>
                    </a:cxn>
                    <a:cxn ang="0">
                      <a:pos x="3" y="77"/>
                    </a:cxn>
                    <a:cxn ang="0">
                      <a:pos x="3" y="60"/>
                    </a:cxn>
                    <a:cxn ang="0">
                      <a:pos x="5" y="46"/>
                    </a:cxn>
                    <a:cxn ang="0">
                      <a:pos x="6" y="33"/>
                    </a:cxn>
                    <a:cxn ang="0">
                      <a:pos x="8" y="24"/>
                    </a:cxn>
                    <a:cxn ang="0">
                      <a:pos x="9" y="19"/>
                    </a:cxn>
                    <a:cxn ang="0">
                      <a:pos x="9" y="16"/>
                    </a:cxn>
                    <a:cxn ang="0">
                      <a:pos x="15" y="13"/>
                    </a:cxn>
                    <a:cxn ang="0">
                      <a:pos x="21" y="11"/>
                    </a:cxn>
                    <a:cxn ang="0">
                      <a:pos x="30" y="7"/>
                    </a:cxn>
                    <a:cxn ang="0">
                      <a:pos x="39" y="4"/>
                    </a:cxn>
                    <a:cxn ang="0">
                      <a:pos x="50" y="2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37" h="306">
                      <a:moveTo>
                        <a:pt x="60" y="0"/>
                      </a:moveTo>
                      <a:lnTo>
                        <a:pt x="70" y="0"/>
                      </a:lnTo>
                      <a:lnTo>
                        <a:pt x="80" y="0"/>
                      </a:lnTo>
                      <a:lnTo>
                        <a:pt x="87" y="4"/>
                      </a:lnTo>
                      <a:lnTo>
                        <a:pt x="99" y="39"/>
                      </a:lnTo>
                      <a:lnTo>
                        <a:pt x="108" y="72"/>
                      </a:lnTo>
                      <a:lnTo>
                        <a:pt x="114" y="103"/>
                      </a:lnTo>
                      <a:lnTo>
                        <a:pt x="117" y="131"/>
                      </a:lnTo>
                      <a:lnTo>
                        <a:pt x="119" y="157"/>
                      </a:lnTo>
                      <a:lnTo>
                        <a:pt x="120" y="180"/>
                      </a:lnTo>
                      <a:lnTo>
                        <a:pt x="118" y="201"/>
                      </a:lnTo>
                      <a:lnTo>
                        <a:pt x="117" y="218"/>
                      </a:lnTo>
                      <a:lnTo>
                        <a:pt x="114" y="233"/>
                      </a:lnTo>
                      <a:lnTo>
                        <a:pt x="112" y="245"/>
                      </a:lnTo>
                      <a:lnTo>
                        <a:pt x="110" y="254"/>
                      </a:lnTo>
                      <a:lnTo>
                        <a:pt x="109" y="259"/>
                      </a:lnTo>
                      <a:lnTo>
                        <a:pt x="109" y="262"/>
                      </a:lnTo>
                      <a:lnTo>
                        <a:pt x="117" y="266"/>
                      </a:lnTo>
                      <a:lnTo>
                        <a:pt x="124" y="268"/>
                      </a:lnTo>
                      <a:lnTo>
                        <a:pt x="130" y="267"/>
                      </a:lnTo>
                      <a:lnTo>
                        <a:pt x="134" y="266"/>
                      </a:lnTo>
                      <a:lnTo>
                        <a:pt x="136" y="265"/>
                      </a:lnTo>
                      <a:lnTo>
                        <a:pt x="137" y="266"/>
                      </a:lnTo>
                      <a:lnTo>
                        <a:pt x="127" y="281"/>
                      </a:lnTo>
                      <a:lnTo>
                        <a:pt x="119" y="292"/>
                      </a:lnTo>
                      <a:lnTo>
                        <a:pt x="110" y="299"/>
                      </a:lnTo>
                      <a:lnTo>
                        <a:pt x="100" y="304"/>
                      </a:lnTo>
                      <a:lnTo>
                        <a:pt x="92" y="306"/>
                      </a:lnTo>
                      <a:lnTo>
                        <a:pt x="83" y="306"/>
                      </a:lnTo>
                      <a:lnTo>
                        <a:pt x="77" y="305"/>
                      </a:lnTo>
                      <a:lnTo>
                        <a:pt x="70" y="303"/>
                      </a:lnTo>
                      <a:lnTo>
                        <a:pt x="66" y="302"/>
                      </a:lnTo>
                      <a:lnTo>
                        <a:pt x="52" y="295"/>
                      </a:lnTo>
                      <a:lnTo>
                        <a:pt x="40" y="285"/>
                      </a:lnTo>
                      <a:lnTo>
                        <a:pt x="30" y="272"/>
                      </a:lnTo>
                      <a:lnTo>
                        <a:pt x="21" y="256"/>
                      </a:lnTo>
                      <a:lnTo>
                        <a:pt x="14" y="239"/>
                      </a:lnTo>
                      <a:lnTo>
                        <a:pt x="10" y="220"/>
                      </a:lnTo>
                      <a:lnTo>
                        <a:pt x="6" y="200"/>
                      </a:lnTo>
                      <a:lnTo>
                        <a:pt x="3" y="179"/>
                      </a:lnTo>
                      <a:lnTo>
                        <a:pt x="1" y="158"/>
                      </a:lnTo>
                      <a:lnTo>
                        <a:pt x="0" y="137"/>
                      </a:lnTo>
                      <a:lnTo>
                        <a:pt x="1" y="116"/>
                      </a:lnTo>
                      <a:lnTo>
                        <a:pt x="1" y="96"/>
                      </a:lnTo>
                      <a:lnTo>
                        <a:pt x="3" y="77"/>
                      </a:lnTo>
                      <a:lnTo>
                        <a:pt x="3" y="60"/>
                      </a:lnTo>
                      <a:lnTo>
                        <a:pt x="5" y="46"/>
                      </a:lnTo>
                      <a:lnTo>
                        <a:pt x="6" y="33"/>
                      </a:lnTo>
                      <a:lnTo>
                        <a:pt x="8" y="24"/>
                      </a:lnTo>
                      <a:lnTo>
                        <a:pt x="9" y="19"/>
                      </a:lnTo>
                      <a:lnTo>
                        <a:pt x="9" y="16"/>
                      </a:lnTo>
                      <a:lnTo>
                        <a:pt x="15" y="13"/>
                      </a:lnTo>
                      <a:lnTo>
                        <a:pt x="21" y="11"/>
                      </a:lnTo>
                      <a:lnTo>
                        <a:pt x="30" y="7"/>
                      </a:lnTo>
                      <a:lnTo>
                        <a:pt x="39" y="4"/>
                      </a:lnTo>
                      <a:lnTo>
                        <a:pt x="50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E6934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>
                  <a:extLst>
                    <a:ext uri="{FF2B5EF4-FFF2-40B4-BE49-F238E27FC236}">
                      <a16:creationId xmlns:a16="http://schemas.microsoft.com/office/drawing/2014/main" xmlns="" id="{2845F6D7-577D-7145-B9F2-F2565304D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0975" y="1833563"/>
                  <a:ext cx="1296987" cy="1255713"/>
                </a:xfrm>
                <a:custGeom>
                  <a:avLst/>
                  <a:gdLst/>
                  <a:ahLst/>
                  <a:cxnLst>
                    <a:cxn ang="0">
                      <a:pos x="406" y="1"/>
                    </a:cxn>
                    <a:cxn ang="0">
                      <a:pos x="482" y="11"/>
                    </a:cxn>
                    <a:cxn ang="0">
                      <a:pos x="557" y="36"/>
                    </a:cxn>
                    <a:cxn ang="0">
                      <a:pos x="624" y="72"/>
                    </a:cxn>
                    <a:cxn ang="0">
                      <a:pos x="681" y="120"/>
                    </a:cxn>
                    <a:cxn ang="0">
                      <a:pos x="729" y="179"/>
                    </a:cxn>
                    <a:cxn ang="0">
                      <a:pos x="767" y="244"/>
                    </a:cxn>
                    <a:cxn ang="0">
                      <a:pos x="794" y="313"/>
                    </a:cxn>
                    <a:cxn ang="0">
                      <a:pos x="811" y="384"/>
                    </a:cxn>
                    <a:cxn ang="0">
                      <a:pos x="817" y="454"/>
                    </a:cxn>
                    <a:cxn ang="0">
                      <a:pos x="812" y="520"/>
                    </a:cxn>
                    <a:cxn ang="0">
                      <a:pos x="795" y="580"/>
                    </a:cxn>
                    <a:cxn ang="0">
                      <a:pos x="761" y="642"/>
                    </a:cxn>
                    <a:cxn ang="0">
                      <a:pos x="715" y="695"/>
                    </a:cxn>
                    <a:cxn ang="0">
                      <a:pos x="661" y="736"/>
                    </a:cxn>
                    <a:cxn ang="0">
                      <a:pos x="599" y="766"/>
                    </a:cxn>
                    <a:cxn ang="0">
                      <a:pos x="531" y="784"/>
                    </a:cxn>
                    <a:cxn ang="0">
                      <a:pos x="459" y="791"/>
                    </a:cxn>
                    <a:cxn ang="0">
                      <a:pos x="385" y="785"/>
                    </a:cxn>
                    <a:cxn ang="0">
                      <a:pos x="309" y="766"/>
                    </a:cxn>
                    <a:cxn ang="0">
                      <a:pos x="233" y="734"/>
                    </a:cxn>
                    <a:cxn ang="0">
                      <a:pos x="162" y="689"/>
                    </a:cxn>
                    <a:cxn ang="0">
                      <a:pos x="104" y="633"/>
                    </a:cxn>
                    <a:cxn ang="0">
                      <a:pos x="56" y="569"/>
                    </a:cxn>
                    <a:cxn ang="0">
                      <a:pos x="23" y="499"/>
                    </a:cxn>
                    <a:cxn ang="0">
                      <a:pos x="3" y="424"/>
                    </a:cxn>
                    <a:cxn ang="0">
                      <a:pos x="0" y="347"/>
                    </a:cxn>
                    <a:cxn ang="0">
                      <a:pos x="13" y="270"/>
                    </a:cxn>
                    <a:cxn ang="0">
                      <a:pos x="43" y="197"/>
                    </a:cxn>
                    <a:cxn ang="0">
                      <a:pos x="84" y="135"/>
                    </a:cxn>
                    <a:cxn ang="0">
                      <a:pos x="136" y="85"/>
                    </a:cxn>
                    <a:cxn ang="0">
                      <a:pos x="195" y="46"/>
                    </a:cxn>
                    <a:cxn ang="0">
                      <a:pos x="261" y="18"/>
                    </a:cxn>
                    <a:cxn ang="0">
                      <a:pos x="332" y="3"/>
                    </a:cxn>
                  </a:cxnLst>
                  <a:rect l="0" t="0" r="r" b="b"/>
                  <a:pathLst>
                    <a:path w="817" h="791">
                      <a:moveTo>
                        <a:pt x="369" y="0"/>
                      </a:moveTo>
                      <a:lnTo>
                        <a:pt x="406" y="1"/>
                      </a:lnTo>
                      <a:lnTo>
                        <a:pt x="444" y="4"/>
                      </a:lnTo>
                      <a:lnTo>
                        <a:pt x="482" y="11"/>
                      </a:lnTo>
                      <a:lnTo>
                        <a:pt x="520" y="22"/>
                      </a:lnTo>
                      <a:lnTo>
                        <a:pt x="557" y="36"/>
                      </a:lnTo>
                      <a:lnTo>
                        <a:pt x="592" y="52"/>
                      </a:lnTo>
                      <a:lnTo>
                        <a:pt x="624" y="72"/>
                      </a:lnTo>
                      <a:lnTo>
                        <a:pt x="654" y="95"/>
                      </a:lnTo>
                      <a:lnTo>
                        <a:pt x="681" y="120"/>
                      </a:lnTo>
                      <a:lnTo>
                        <a:pt x="706" y="149"/>
                      </a:lnTo>
                      <a:lnTo>
                        <a:pt x="729" y="179"/>
                      </a:lnTo>
                      <a:lnTo>
                        <a:pt x="749" y="211"/>
                      </a:lnTo>
                      <a:lnTo>
                        <a:pt x="767" y="244"/>
                      </a:lnTo>
                      <a:lnTo>
                        <a:pt x="782" y="278"/>
                      </a:lnTo>
                      <a:lnTo>
                        <a:pt x="794" y="313"/>
                      </a:lnTo>
                      <a:lnTo>
                        <a:pt x="804" y="349"/>
                      </a:lnTo>
                      <a:lnTo>
                        <a:pt x="811" y="384"/>
                      </a:lnTo>
                      <a:lnTo>
                        <a:pt x="815" y="419"/>
                      </a:lnTo>
                      <a:lnTo>
                        <a:pt x="817" y="454"/>
                      </a:lnTo>
                      <a:lnTo>
                        <a:pt x="816" y="487"/>
                      </a:lnTo>
                      <a:lnTo>
                        <a:pt x="812" y="520"/>
                      </a:lnTo>
                      <a:lnTo>
                        <a:pt x="805" y="551"/>
                      </a:lnTo>
                      <a:lnTo>
                        <a:pt x="795" y="580"/>
                      </a:lnTo>
                      <a:lnTo>
                        <a:pt x="779" y="612"/>
                      </a:lnTo>
                      <a:lnTo>
                        <a:pt x="761" y="642"/>
                      </a:lnTo>
                      <a:lnTo>
                        <a:pt x="739" y="670"/>
                      </a:lnTo>
                      <a:lnTo>
                        <a:pt x="715" y="695"/>
                      </a:lnTo>
                      <a:lnTo>
                        <a:pt x="689" y="717"/>
                      </a:lnTo>
                      <a:lnTo>
                        <a:pt x="661" y="736"/>
                      </a:lnTo>
                      <a:lnTo>
                        <a:pt x="631" y="753"/>
                      </a:lnTo>
                      <a:lnTo>
                        <a:pt x="599" y="766"/>
                      </a:lnTo>
                      <a:lnTo>
                        <a:pt x="566" y="776"/>
                      </a:lnTo>
                      <a:lnTo>
                        <a:pt x="531" y="784"/>
                      </a:lnTo>
                      <a:lnTo>
                        <a:pt x="496" y="789"/>
                      </a:lnTo>
                      <a:lnTo>
                        <a:pt x="459" y="791"/>
                      </a:lnTo>
                      <a:lnTo>
                        <a:pt x="423" y="790"/>
                      </a:lnTo>
                      <a:lnTo>
                        <a:pt x="385" y="785"/>
                      </a:lnTo>
                      <a:lnTo>
                        <a:pt x="347" y="777"/>
                      </a:lnTo>
                      <a:lnTo>
                        <a:pt x="309" y="766"/>
                      </a:lnTo>
                      <a:lnTo>
                        <a:pt x="272" y="753"/>
                      </a:lnTo>
                      <a:lnTo>
                        <a:pt x="233" y="734"/>
                      </a:lnTo>
                      <a:lnTo>
                        <a:pt x="196" y="712"/>
                      </a:lnTo>
                      <a:lnTo>
                        <a:pt x="162" y="689"/>
                      </a:lnTo>
                      <a:lnTo>
                        <a:pt x="131" y="662"/>
                      </a:lnTo>
                      <a:lnTo>
                        <a:pt x="104" y="633"/>
                      </a:lnTo>
                      <a:lnTo>
                        <a:pt x="78" y="601"/>
                      </a:lnTo>
                      <a:lnTo>
                        <a:pt x="56" y="569"/>
                      </a:lnTo>
                      <a:lnTo>
                        <a:pt x="37" y="534"/>
                      </a:lnTo>
                      <a:lnTo>
                        <a:pt x="23" y="499"/>
                      </a:lnTo>
                      <a:lnTo>
                        <a:pt x="11" y="462"/>
                      </a:lnTo>
                      <a:lnTo>
                        <a:pt x="3" y="424"/>
                      </a:lnTo>
                      <a:lnTo>
                        <a:pt x="0" y="386"/>
                      </a:lnTo>
                      <a:lnTo>
                        <a:pt x="0" y="347"/>
                      </a:lnTo>
                      <a:lnTo>
                        <a:pt x="4" y="308"/>
                      </a:lnTo>
                      <a:lnTo>
                        <a:pt x="13" y="270"/>
                      </a:lnTo>
                      <a:lnTo>
                        <a:pt x="27" y="231"/>
                      </a:lnTo>
                      <a:lnTo>
                        <a:pt x="43" y="197"/>
                      </a:lnTo>
                      <a:lnTo>
                        <a:pt x="62" y="165"/>
                      </a:lnTo>
                      <a:lnTo>
                        <a:pt x="84" y="135"/>
                      </a:lnTo>
                      <a:lnTo>
                        <a:pt x="109" y="109"/>
                      </a:lnTo>
                      <a:lnTo>
                        <a:pt x="136" y="85"/>
                      </a:lnTo>
                      <a:lnTo>
                        <a:pt x="164" y="64"/>
                      </a:lnTo>
                      <a:lnTo>
                        <a:pt x="195" y="46"/>
                      </a:lnTo>
                      <a:lnTo>
                        <a:pt x="228" y="30"/>
                      </a:lnTo>
                      <a:lnTo>
                        <a:pt x="261" y="18"/>
                      </a:lnTo>
                      <a:lnTo>
                        <a:pt x="296" y="9"/>
                      </a:lnTo>
                      <a:lnTo>
                        <a:pt x="332" y="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C89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>
                  <a:extLst>
                    <a:ext uri="{FF2B5EF4-FFF2-40B4-BE49-F238E27FC236}">
                      <a16:creationId xmlns:a16="http://schemas.microsoft.com/office/drawing/2014/main" xmlns="" id="{ADC59BC0-678C-F349-9517-231914A50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1625" y="1906588"/>
                  <a:ext cx="1131887" cy="1093788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416" y="9"/>
                    </a:cxn>
                    <a:cxn ang="0">
                      <a:pos x="486" y="31"/>
                    </a:cxn>
                    <a:cxn ang="0">
                      <a:pos x="547" y="65"/>
                    </a:cxn>
                    <a:cxn ang="0">
                      <a:pos x="599" y="111"/>
                    </a:cxn>
                    <a:cxn ang="0">
                      <a:pos x="642" y="165"/>
                    </a:cxn>
                    <a:cxn ang="0">
                      <a:pos x="675" y="226"/>
                    </a:cxn>
                    <a:cxn ang="0">
                      <a:pos x="699" y="291"/>
                    </a:cxn>
                    <a:cxn ang="0">
                      <a:pos x="711" y="357"/>
                    </a:cxn>
                    <a:cxn ang="0">
                      <a:pos x="712" y="420"/>
                    </a:cxn>
                    <a:cxn ang="0">
                      <a:pos x="702" y="478"/>
                    </a:cxn>
                    <a:cxn ang="0">
                      <a:pos x="679" y="535"/>
                    </a:cxn>
                    <a:cxn ang="0">
                      <a:pos x="641" y="589"/>
                    </a:cxn>
                    <a:cxn ang="0">
                      <a:pos x="594" y="630"/>
                    </a:cxn>
                    <a:cxn ang="0">
                      <a:pos x="538" y="661"/>
                    </a:cxn>
                    <a:cxn ang="0">
                      <a:pos x="477" y="681"/>
                    </a:cxn>
                    <a:cxn ang="0">
                      <a:pos x="411" y="689"/>
                    </a:cxn>
                    <a:cxn ang="0">
                      <a:pos x="342" y="685"/>
                    </a:cxn>
                    <a:cxn ang="0">
                      <a:pos x="272" y="669"/>
                    </a:cxn>
                    <a:cxn ang="0">
                      <a:pos x="201" y="639"/>
                    </a:cxn>
                    <a:cxn ang="0">
                      <a:pos x="136" y="596"/>
                    </a:cxn>
                    <a:cxn ang="0">
                      <a:pos x="83" y="543"/>
                    </a:cxn>
                    <a:cxn ang="0">
                      <a:pos x="41" y="482"/>
                    </a:cxn>
                    <a:cxn ang="0">
                      <a:pos x="14" y="415"/>
                    </a:cxn>
                    <a:cxn ang="0">
                      <a:pos x="1" y="345"/>
                    </a:cxn>
                    <a:cxn ang="0">
                      <a:pos x="3" y="273"/>
                    </a:cxn>
                    <a:cxn ang="0">
                      <a:pos x="24" y="202"/>
                    </a:cxn>
                    <a:cxn ang="0">
                      <a:pos x="57" y="140"/>
                    </a:cxn>
                    <a:cxn ang="0">
                      <a:pos x="101" y="89"/>
                    </a:cxn>
                    <a:cxn ang="0">
                      <a:pos x="154" y="49"/>
                    </a:cxn>
                    <a:cxn ang="0">
                      <a:pos x="213" y="20"/>
                    </a:cxn>
                    <a:cxn ang="0">
                      <a:pos x="278" y="4"/>
                    </a:cxn>
                  </a:cxnLst>
                  <a:rect l="0" t="0" r="r" b="b"/>
                  <a:pathLst>
                    <a:path w="713" h="689">
                      <a:moveTo>
                        <a:pt x="312" y="0"/>
                      </a:moveTo>
                      <a:lnTo>
                        <a:pt x="346" y="0"/>
                      </a:lnTo>
                      <a:lnTo>
                        <a:pt x="381" y="3"/>
                      </a:lnTo>
                      <a:lnTo>
                        <a:pt x="416" y="9"/>
                      </a:lnTo>
                      <a:lnTo>
                        <a:pt x="451" y="18"/>
                      </a:lnTo>
                      <a:lnTo>
                        <a:pt x="486" y="31"/>
                      </a:lnTo>
                      <a:lnTo>
                        <a:pt x="518" y="47"/>
                      </a:lnTo>
                      <a:lnTo>
                        <a:pt x="547" y="65"/>
                      </a:lnTo>
                      <a:lnTo>
                        <a:pt x="575" y="87"/>
                      </a:lnTo>
                      <a:lnTo>
                        <a:pt x="599" y="111"/>
                      </a:lnTo>
                      <a:lnTo>
                        <a:pt x="622" y="138"/>
                      </a:lnTo>
                      <a:lnTo>
                        <a:pt x="642" y="165"/>
                      </a:lnTo>
                      <a:lnTo>
                        <a:pt x="660" y="195"/>
                      </a:lnTo>
                      <a:lnTo>
                        <a:pt x="675" y="226"/>
                      </a:lnTo>
                      <a:lnTo>
                        <a:pt x="688" y="259"/>
                      </a:lnTo>
                      <a:lnTo>
                        <a:pt x="699" y="291"/>
                      </a:lnTo>
                      <a:lnTo>
                        <a:pt x="706" y="324"/>
                      </a:lnTo>
                      <a:lnTo>
                        <a:pt x="711" y="357"/>
                      </a:lnTo>
                      <a:lnTo>
                        <a:pt x="713" y="389"/>
                      </a:lnTo>
                      <a:lnTo>
                        <a:pt x="712" y="420"/>
                      </a:lnTo>
                      <a:lnTo>
                        <a:pt x="709" y="450"/>
                      </a:lnTo>
                      <a:lnTo>
                        <a:pt x="702" y="478"/>
                      </a:lnTo>
                      <a:lnTo>
                        <a:pt x="693" y="505"/>
                      </a:lnTo>
                      <a:lnTo>
                        <a:pt x="679" y="535"/>
                      </a:lnTo>
                      <a:lnTo>
                        <a:pt x="661" y="563"/>
                      </a:lnTo>
                      <a:lnTo>
                        <a:pt x="641" y="589"/>
                      </a:lnTo>
                      <a:lnTo>
                        <a:pt x="618" y="611"/>
                      </a:lnTo>
                      <a:lnTo>
                        <a:pt x="594" y="630"/>
                      </a:lnTo>
                      <a:lnTo>
                        <a:pt x="567" y="647"/>
                      </a:lnTo>
                      <a:lnTo>
                        <a:pt x="538" y="661"/>
                      </a:lnTo>
                      <a:lnTo>
                        <a:pt x="508" y="673"/>
                      </a:lnTo>
                      <a:lnTo>
                        <a:pt x="477" y="681"/>
                      </a:lnTo>
                      <a:lnTo>
                        <a:pt x="444" y="686"/>
                      </a:lnTo>
                      <a:lnTo>
                        <a:pt x="411" y="689"/>
                      </a:lnTo>
                      <a:lnTo>
                        <a:pt x="377" y="689"/>
                      </a:lnTo>
                      <a:lnTo>
                        <a:pt x="342" y="685"/>
                      </a:lnTo>
                      <a:lnTo>
                        <a:pt x="307" y="679"/>
                      </a:lnTo>
                      <a:lnTo>
                        <a:pt x="272" y="669"/>
                      </a:lnTo>
                      <a:lnTo>
                        <a:pt x="237" y="656"/>
                      </a:lnTo>
                      <a:lnTo>
                        <a:pt x="201" y="639"/>
                      </a:lnTo>
                      <a:lnTo>
                        <a:pt x="168" y="619"/>
                      </a:lnTo>
                      <a:lnTo>
                        <a:pt x="136" y="596"/>
                      </a:lnTo>
                      <a:lnTo>
                        <a:pt x="108" y="570"/>
                      </a:lnTo>
                      <a:lnTo>
                        <a:pt x="83" y="543"/>
                      </a:lnTo>
                      <a:lnTo>
                        <a:pt x="61" y="513"/>
                      </a:lnTo>
                      <a:lnTo>
                        <a:pt x="41" y="482"/>
                      </a:lnTo>
                      <a:lnTo>
                        <a:pt x="25" y="449"/>
                      </a:lnTo>
                      <a:lnTo>
                        <a:pt x="14" y="415"/>
                      </a:lnTo>
                      <a:lnTo>
                        <a:pt x="5" y="380"/>
                      </a:lnTo>
                      <a:lnTo>
                        <a:pt x="1" y="345"/>
                      </a:lnTo>
                      <a:lnTo>
                        <a:pt x="0" y="310"/>
                      </a:lnTo>
                      <a:lnTo>
                        <a:pt x="3" y="273"/>
                      </a:lnTo>
                      <a:lnTo>
                        <a:pt x="11" y="237"/>
                      </a:lnTo>
                      <a:lnTo>
                        <a:pt x="24" y="202"/>
                      </a:lnTo>
                      <a:lnTo>
                        <a:pt x="39" y="170"/>
                      </a:lnTo>
                      <a:lnTo>
                        <a:pt x="57" y="140"/>
                      </a:lnTo>
                      <a:lnTo>
                        <a:pt x="78" y="114"/>
                      </a:lnTo>
                      <a:lnTo>
                        <a:pt x="101" y="89"/>
                      </a:lnTo>
                      <a:lnTo>
                        <a:pt x="126" y="67"/>
                      </a:lnTo>
                      <a:lnTo>
                        <a:pt x="154" y="49"/>
                      </a:lnTo>
                      <a:lnTo>
                        <a:pt x="182" y="34"/>
                      </a:lnTo>
                      <a:lnTo>
                        <a:pt x="213" y="20"/>
                      </a:lnTo>
                      <a:lnTo>
                        <a:pt x="245" y="11"/>
                      </a:lnTo>
                      <a:lnTo>
                        <a:pt x="278" y="4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FFD8A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>
                  <a:extLst>
                    <a:ext uri="{FF2B5EF4-FFF2-40B4-BE49-F238E27FC236}">
                      <a16:creationId xmlns:a16="http://schemas.microsoft.com/office/drawing/2014/main" xmlns="" id="{CCD1B362-DEC1-0F4E-8944-D6B7B9BB7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1860550"/>
                  <a:ext cx="1116012" cy="1011238"/>
                </a:xfrm>
                <a:custGeom>
                  <a:avLst/>
                  <a:gdLst/>
                  <a:ahLst/>
                  <a:cxnLst>
                    <a:cxn ang="0">
                      <a:pos x="404" y="1"/>
                    </a:cxn>
                    <a:cxn ang="0">
                      <a:pos x="480" y="11"/>
                    </a:cxn>
                    <a:cxn ang="0">
                      <a:pos x="555" y="36"/>
                    </a:cxn>
                    <a:cxn ang="0">
                      <a:pos x="611" y="64"/>
                    </a:cxn>
                    <a:cxn ang="0">
                      <a:pos x="654" y="96"/>
                    </a:cxn>
                    <a:cxn ang="0">
                      <a:pos x="689" y="132"/>
                    </a:cxn>
                    <a:cxn ang="0">
                      <a:pos x="702" y="178"/>
                    </a:cxn>
                    <a:cxn ang="0">
                      <a:pos x="690" y="224"/>
                    </a:cxn>
                    <a:cxn ang="0">
                      <a:pos x="668" y="261"/>
                    </a:cxn>
                    <a:cxn ang="0">
                      <a:pos x="637" y="289"/>
                    </a:cxn>
                    <a:cxn ang="0">
                      <a:pos x="598" y="309"/>
                    </a:cxn>
                    <a:cxn ang="0">
                      <a:pos x="554" y="323"/>
                    </a:cxn>
                    <a:cxn ang="0">
                      <a:pos x="507" y="332"/>
                    </a:cxn>
                    <a:cxn ang="0">
                      <a:pos x="458" y="335"/>
                    </a:cxn>
                    <a:cxn ang="0">
                      <a:pos x="385" y="334"/>
                    </a:cxn>
                    <a:cxn ang="0">
                      <a:pos x="340" y="330"/>
                    </a:cxn>
                    <a:cxn ang="0">
                      <a:pos x="298" y="325"/>
                    </a:cxn>
                    <a:cxn ang="0">
                      <a:pos x="262" y="318"/>
                    </a:cxn>
                    <a:cxn ang="0">
                      <a:pos x="235" y="313"/>
                    </a:cxn>
                    <a:cxn ang="0">
                      <a:pos x="217" y="309"/>
                    </a:cxn>
                    <a:cxn ang="0">
                      <a:pos x="211" y="308"/>
                    </a:cxn>
                    <a:cxn ang="0">
                      <a:pos x="224" y="379"/>
                    </a:cxn>
                    <a:cxn ang="0">
                      <a:pos x="226" y="443"/>
                    </a:cxn>
                    <a:cxn ang="0">
                      <a:pos x="218" y="497"/>
                    </a:cxn>
                    <a:cxn ang="0">
                      <a:pos x="203" y="543"/>
                    </a:cxn>
                    <a:cxn ang="0">
                      <a:pos x="183" y="580"/>
                    </a:cxn>
                    <a:cxn ang="0">
                      <a:pos x="161" y="609"/>
                    </a:cxn>
                    <a:cxn ang="0">
                      <a:pos x="137" y="629"/>
                    </a:cxn>
                    <a:cxn ang="0">
                      <a:pos x="100" y="611"/>
                    </a:cxn>
                    <a:cxn ang="0">
                      <a:pos x="58" y="554"/>
                    </a:cxn>
                    <a:cxn ang="0">
                      <a:pos x="27" y="490"/>
                    </a:cxn>
                    <a:cxn ang="0">
                      <a:pos x="8" y="423"/>
                    </a:cxn>
                    <a:cxn ang="0">
                      <a:pos x="0" y="353"/>
                    </a:cxn>
                    <a:cxn ang="0">
                      <a:pos x="6" y="289"/>
                    </a:cxn>
                    <a:cxn ang="0">
                      <a:pos x="24" y="231"/>
                    </a:cxn>
                    <a:cxn ang="0">
                      <a:pos x="60" y="165"/>
                    </a:cxn>
                    <a:cxn ang="0">
                      <a:pos x="107" y="109"/>
                    </a:cxn>
                    <a:cxn ang="0">
                      <a:pos x="162" y="64"/>
                    </a:cxn>
                    <a:cxn ang="0">
                      <a:pos x="226" y="31"/>
                    </a:cxn>
                    <a:cxn ang="0">
                      <a:pos x="294" y="9"/>
                    </a:cxn>
                    <a:cxn ang="0">
                      <a:pos x="366" y="0"/>
                    </a:cxn>
                  </a:cxnLst>
                  <a:rect l="0" t="0" r="r" b="b"/>
                  <a:pathLst>
                    <a:path w="703" h="637">
                      <a:moveTo>
                        <a:pt x="366" y="0"/>
                      </a:moveTo>
                      <a:lnTo>
                        <a:pt x="404" y="1"/>
                      </a:lnTo>
                      <a:lnTo>
                        <a:pt x="442" y="4"/>
                      </a:lnTo>
                      <a:lnTo>
                        <a:pt x="480" y="11"/>
                      </a:lnTo>
                      <a:lnTo>
                        <a:pt x="517" y="22"/>
                      </a:lnTo>
                      <a:lnTo>
                        <a:pt x="555" y="36"/>
                      </a:lnTo>
                      <a:lnTo>
                        <a:pt x="585" y="49"/>
                      </a:lnTo>
                      <a:lnTo>
                        <a:pt x="611" y="64"/>
                      </a:lnTo>
                      <a:lnTo>
                        <a:pt x="634" y="79"/>
                      </a:lnTo>
                      <a:lnTo>
                        <a:pt x="654" y="96"/>
                      </a:lnTo>
                      <a:lnTo>
                        <a:pt x="672" y="113"/>
                      </a:lnTo>
                      <a:lnTo>
                        <a:pt x="689" y="132"/>
                      </a:lnTo>
                      <a:lnTo>
                        <a:pt x="703" y="151"/>
                      </a:lnTo>
                      <a:lnTo>
                        <a:pt x="702" y="178"/>
                      </a:lnTo>
                      <a:lnTo>
                        <a:pt x="698" y="202"/>
                      </a:lnTo>
                      <a:lnTo>
                        <a:pt x="690" y="224"/>
                      </a:lnTo>
                      <a:lnTo>
                        <a:pt x="680" y="244"/>
                      </a:lnTo>
                      <a:lnTo>
                        <a:pt x="668" y="261"/>
                      </a:lnTo>
                      <a:lnTo>
                        <a:pt x="653" y="276"/>
                      </a:lnTo>
                      <a:lnTo>
                        <a:pt x="637" y="289"/>
                      </a:lnTo>
                      <a:lnTo>
                        <a:pt x="618" y="300"/>
                      </a:lnTo>
                      <a:lnTo>
                        <a:pt x="598" y="309"/>
                      </a:lnTo>
                      <a:lnTo>
                        <a:pt x="577" y="317"/>
                      </a:lnTo>
                      <a:lnTo>
                        <a:pt x="554" y="323"/>
                      </a:lnTo>
                      <a:lnTo>
                        <a:pt x="531" y="328"/>
                      </a:lnTo>
                      <a:lnTo>
                        <a:pt x="507" y="332"/>
                      </a:lnTo>
                      <a:lnTo>
                        <a:pt x="483" y="334"/>
                      </a:lnTo>
                      <a:lnTo>
                        <a:pt x="458" y="335"/>
                      </a:lnTo>
                      <a:lnTo>
                        <a:pt x="409" y="335"/>
                      </a:lnTo>
                      <a:lnTo>
                        <a:pt x="385" y="334"/>
                      </a:lnTo>
                      <a:lnTo>
                        <a:pt x="362" y="332"/>
                      </a:lnTo>
                      <a:lnTo>
                        <a:pt x="340" y="330"/>
                      </a:lnTo>
                      <a:lnTo>
                        <a:pt x="318" y="327"/>
                      </a:lnTo>
                      <a:lnTo>
                        <a:pt x="298" y="325"/>
                      </a:lnTo>
                      <a:lnTo>
                        <a:pt x="279" y="322"/>
                      </a:lnTo>
                      <a:lnTo>
                        <a:pt x="262" y="318"/>
                      </a:lnTo>
                      <a:lnTo>
                        <a:pt x="248" y="315"/>
                      </a:lnTo>
                      <a:lnTo>
                        <a:pt x="235" y="313"/>
                      </a:lnTo>
                      <a:lnTo>
                        <a:pt x="225" y="311"/>
                      </a:lnTo>
                      <a:lnTo>
                        <a:pt x="217" y="309"/>
                      </a:lnTo>
                      <a:lnTo>
                        <a:pt x="212" y="308"/>
                      </a:lnTo>
                      <a:lnTo>
                        <a:pt x="211" y="308"/>
                      </a:lnTo>
                      <a:lnTo>
                        <a:pt x="219" y="345"/>
                      </a:lnTo>
                      <a:lnTo>
                        <a:pt x="224" y="379"/>
                      </a:lnTo>
                      <a:lnTo>
                        <a:pt x="226" y="412"/>
                      </a:lnTo>
                      <a:lnTo>
                        <a:pt x="226" y="443"/>
                      </a:lnTo>
                      <a:lnTo>
                        <a:pt x="222" y="470"/>
                      </a:lnTo>
                      <a:lnTo>
                        <a:pt x="218" y="497"/>
                      </a:lnTo>
                      <a:lnTo>
                        <a:pt x="212" y="520"/>
                      </a:lnTo>
                      <a:lnTo>
                        <a:pt x="203" y="543"/>
                      </a:lnTo>
                      <a:lnTo>
                        <a:pt x="194" y="562"/>
                      </a:lnTo>
                      <a:lnTo>
                        <a:pt x="183" y="580"/>
                      </a:lnTo>
                      <a:lnTo>
                        <a:pt x="172" y="595"/>
                      </a:lnTo>
                      <a:lnTo>
                        <a:pt x="161" y="609"/>
                      </a:lnTo>
                      <a:lnTo>
                        <a:pt x="148" y="620"/>
                      </a:lnTo>
                      <a:lnTo>
                        <a:pt x="137" y="629"/>
                      </a:lnTo>
                      <a:lnTo>
                        <a:pt x="125" y="637"/>
                      </a:lnTo>
                      <a:lnTo>
                        <a:pt x="100" y="611"/>
                      </a:lnTo>
                      <a:lnTo>
                        <a:pt x="78" y="583"/>
                      </a:lnTo>
                      <a:lnTo>
                        <a:pt x="58" y="554"/>
                      </a:lnTo>
                      <a:lnTo>
                        <a:pt x="41" y="522"/>
                      </a:lnTo>
                      <a:lnTo>
                        <a:pt x="27" y="490"/>
                      </a:lnTo>
                      <a:lnTo>
                        <a:pt x="16" y="457"/>
                      </a:lnTo>
                      <a:lnTo>
                        <a:pt x="8" y="423"/>
                      </a:lnTo>
                      <a:lnTo>
                        <a:pt x="3" y="389"/>
                      </a:lnTo>
                      <a:lnTo>
                        <a:pt x="0" y="353"/>
                      </a:lnTo>
                      <a:lnTo>
                        <a:pt x="1" y="318"/>
                      </a:lnTo>
                      <a:lnTo>
                        <a:pt x="6" y="289"/>
                      </a:lnTo>
                      <a:lnTo>
                        <a:pt x="14" y="260"/>
                      </a:lnTo>
                      <a:lnTo>
                        <a:pt x="24" y="231"/>
                      </a:lnTo>
                      <a:lnTo>
                        <a:pt x="41" y="197"/>
                      </a:lnTo>
                      <a:lnTo>
                        <a:pt x="60" y="165"/>
                      </a:lnTo>
                      <a:lnTo>
                        <a:pt x="82" y="136"/>
                      </a:lnTo>
                      <a:lnTo>
                        <a:pt x="107" y="109"/>
                      </a:lnTo>
                      <a:lnTo>
                        <a:pt x="134" y="85"/>
                      </a:lnTo>
                      <a:lnTo>
                        <a:pt x="162" y="64"/>
                      </a:lnTo>
                      <a:lnTo>
                        <a:pt x="193" y="46"/>
                      </a:lnTo>
                      <a:lnTo>
                        <a:pt x="226" y="31"/>
                      </a:lnTo>
                      <a:lnTo>
                        <a:pt x="259" y="19"/>
                      </a:lnTo>
                      <a:lnTo>
                        <a:pt x="294" y="9"/>
                      </a:lnTo>
                      <a:lnTo>
                        <a:pt x="330" y="3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E6934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>
                  <a:extLst>
                    <a:ext uri="{FF2B5EF4-FFF2-40B4-BE49-F238E27FC236}">
                      <a16:creationId xmlns:a16="http://schemas.microsoft.com/office/drawing/2014/main" xmlns="" id="{3333554D-F16A-C948-AD97-7EC3E1417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0975" y="1833563"/>
                  <a:ext cx="1119187" cy="1019175"/>
                </a:xfrm>
                <a:custGeom>
                  <a:avLst/>
                  <a:gdLst/>
                  <a:ahLst/>
                  <a:cxnLst>
                    <a:cxn ang="0">
                      <a:pos x="406" y="1"/>
                    </a:cxn>
                    <a:cxn ang="0">
                      <a:pos x="482" y="11"/>
                    </a:cxn>
                    <a:cxn ang="0">
                      <a:pos x="557" y="36"/>
                    </a:cxn>
                    <a:cxn ang="0">
                      <a:pos x="614" y="64"/>
                    </a:cxn>
                    <a:cxn ang="0">
                      <a:pos x="657" y="96"/>
                    </a:cxn>
                    <a:cxn ang="0">
                      <a:pos x="691" y="132"/>
                    </a:cxn>
                    <a:cxn ang="0">
                      <a:pos x="704" y="178"/>
                    </a:cxn>
                    <a:cxn ang="0">
                      <a:pos x="692" y="224"/>
                    </a:cxn>
                    <a:cxn ang="0">
                      <a:pos x="670" y="261"/>
                    </a:cxn>
                    <a:cxn ang="0">
                      <a:pos x="639" y="289"/>
                    </a:cxn>
                    <a:cxn ang="0">
                      <a:pos x="600" y="309"/>
                    </a:cxn>
                    <a:cxn ang="0">
                      <a:pos x="557" y="323"/>
                    </a:cxn>
                    <a:cxn ang="0">
                      <a:pos x="510" y="332"/>
                    </a:cxn>
                    <a:cxn ang="0">
                      <a:pos x="460" y="335"/>
                    </a:cxn>
                    <a:cxn ang="0">
                      <a:pos x="387" y="334"/>
                    </a:cxn>
                    <a:cxn ang="0">
                      <a:pos x="342" y="330"/>
                    </a:cxn>
                    <a:cxn ang="0">
                      <a:pos x="300" y="325"/>
                    </a:cxn>
                    <a:cxn ang="0">
                      <a:pos x="265" y="319"/>
                    </a:cxn>
                    <a:cxn ang="0">
                      <a:pos x="237" y="313"/>
                    </a:cxn>
                    <a:cxn ang="0">
                      <a:pos x="219" y="309"/>
                    </a:cxn>
                    <a:cxn ang="0">
                      <a:pos x="213" y="308"/>
                    </a:cxn>
                    <a:cxn ang="0">
                      <a:pos x="227" y="380"/>
                    </a:cxn>
                    <a:cxn ang="0">
                      <a:pos x="229" y="443"/>
                    </a:cxn>
                    <a:cxn ang="0">
                      <a:pos x="223" y="497"/>
                    </a:cxn>
                    <a:cxn ang="0">
                      <a:pos x="209" y="542"/>
                    </a:cxn>
                    <a:cxn ang="0">
                      <a:pos x="191" y="578"/>
                    </a:cxn>
                    <a:cxn ang="0">
                      <a:pos x="168" y="607"/>
                    </a:cxn>
                    <a:cxn ang="0">
                      <a:pos x="144" y="626"/>
                    </a:cxn>
                    <a:cxn ang="0">
                      <a:pos x="122" y="638"/>
                    </a:cxn>
                    <a:cxn ang="0">
                      <a:pos x="84" y="610"/>
                    </a:cxn>
                    <a:cxn ang="0">
                      <a:pos x="41" y="542"/>
                    </a:cxn>
                    <a:cxn ang="0">
                      <a:pos x="13" y="467"/>
                    </a:cxn>
                    <a:cxn ang="0">
                      <a:pos x="0" y="389"/>
                    </a:cxn>
                    <a:cxn ang="0">
                      <a:pos x="4" y="310"/>
                    </a:cxn>
                    <a:cxn ang="0">
                      <a:pos x="27" y="231"/>
                    </a:cxn>
                    <a:cxn ang="0">
                      <a:pos x="62" y="165"/>
                    </a:cxn>
                    <a:cxn ang="0">
                      <a:pos x="109" y="109"/>
                    </a:cxn>
                    <a:cxn ang="0">
                      <a:pos x="164" y="64"/>
                    </a:cxn>
                    <a:cxn ang="0">
                      <a:pos x="228" y="30"/>
                    </a:cxn>
                    <a:cxn ang="0">
                      <a:pos x="296" y="9"/>
                    </a:cxn>
                    <a:cxn ang="0">
                      <a:pos x="369" y="0"/>
                    </a:cxn>
                  </a:cxnLst>
                  <a:rect l="0" t="0" r="r" b="b"/>
                  <a:pathLst>
                    <a:path w="705" h="642">
                      <a:moveTo>
                        <a:pt x="369" y="0"/>
                      </a:moveTo>
                      <a:lnTo>
                        <a:pt x="406" y="1"/>
                      </a:lnTo>
                      <a:lnTo>
                        <a:pt x="444" y="4"/>
                      </a:lnTo>
                      <a:lnTo>
                        <a:pt x="482" y="11"/>
                      </a:lnTo>
                      <a:lnTo>
                        <a:pt x="520" y="22"/>
                      </a:lnTo>
                      <a:lnTo>
                        <a:pt x="557" y="36"/>
                      </a:lnTo>
                      <a:lnTo>
                        <a:pt x="587" y="49"/>
                      </a:lnTo>
                      <a:lnTo>
                        <a:pt x="614" y="64"/>
                      </a:lnTo>
                      <a:lnTo>
                        <a:pt x="636" y="80"/>
                      </a:lnTo>
                      <a:lnTo>
                        <a:pt x="657" y="96"/>
                      </a:lnTo>
                      <a:lnTo>
                        <a:pt x="674" y="113"/>
                      </a:lnTo>
                      <a:lnTo>
                        <a:pt x="691" y="132"/>
                      </a:lnTo>
                      <a:lnTo>
                        <a:pt x="705" y="151"/>
                      </a:lnTo>
                      <a:lnTo>
                        <a:pt x="704" y="178"/>
                      </a:lnTo>
                      <a:lnTo>
                        <a:pt x="700" y="202"/>
                      </a:lnTo>
                      <a:lnTo>
                        <a:pt x="692" y="224"/>
                      </a:lnTo>
                      <a:lnTo>
                        <a:pt x="682" y="244"/>
                      </a:lnTo>
                      <a:lnTo>
                        <a:pt x="670" y="261"/>
                      </a:lnTo>
                      <a:lnTo>
                        <a:pt x="655" y="276"/>
                      </a:lnTo>
                      <a:lnTo>
                        <a:pt x="639" y="289"/>
                      </a:lnTo>
                      <a:lnTo>
                        <a:pt x="620" y="300"/>
                      </a:lnTo>
                      <a:lnTo>
                        <a:pt x="600" y="309"/>
                      </a:lnTo>
                      <a:lnTo>
                        <a:pt x="579" y="317"/>
                      </a:lnTo>
                      <a:lnTo>
                        <a:pt x="557" y="323"/>
                      </a:lnTo>
                      <a:lnTo>
                        <a:pt x="533" y="329"/>
                      </a:lnTo>
                      <a:lnTo>
                        <a:pt x="510" y="332"/>
                      </a:lnTo>
                      <a:lnTo>
                        <a:pt x="485" y="334"/>
                      </a:lnTo>
                      <a:lnTo>
                        <a:pt x="460" y="335"/>
                      </a:lnTo>
                      <a:lnTo>
                        <a:pt x="411" y="335"/>
                      </a:lnTo>
                      <a:lnTo>
                        <a:pt x="387" y="334"/>
                      </a:lnTo>
                      <a:lnTo>
                        <a:pt x="364" y="332"/>
                      </a:lnTo>
                      <a:lnTo>
                        <a:pt x="342" y="330"/>
                      </a:lnTo>
                      <a:lnTo>
                        <a:pt x="320" y="327"/>
                      </a:lnTo>
                      <a:lnTo>
                        <a:pt x="300" y="325"/>
                      </a:lnTo>
                      <a:lnTo>
                        <a:pt x="282" y="322"/>
                      </a:lnTo>
                      <a:lnTo>
                        <a:pt x="265" y="319"/>
                      </a:lnTo>
                      <a:lnTo>
                        <a:pt x="250" y="315"/>
                      </a:lnTo>
                      <a:lnTo>
                        <a:pt x="237" y="313"/>
                      </a:lnTo>
                      <a:lnTo>
                        <a:pt x="227" y="311"/>
                      </a:lnTo>
                      <a:lnTo>
                        <a:pt x="219" y="309"/>
                      </a:lnTo>
                      <a:lnTo>
                        <a:pt x="214" y="308"/>
                      </a:lnTo>
                      <a:lnTo>
                        <a:pt x="213" y="308"/>
                      </a:lnTo>
                      <a:lnTo>
                        <a:pt x="221" y="345"/>
                      </a:lnTo>
                      <a:lnTo>
                        <a:pt x="227" y="380"/>
                      </a:lnTo>
                      <a:lnTo>
                        <a:pt x="229" y="413"/>
                      </a:lnTo>
                      <a:lnTo>
                        <a:pt x="229" y="443"/>
                      </a:lnTo>
                      <a:lnTo>
                        <a:pt x="227" y="471"/>
                      </a:lnTo>
                      <a:lnTo>
                        <a:pt x="223" y="497"/>
                      </a:lnTo>
                      <a:lnTo>
                        <a:pt x="217" y="520"/>
                      </a:lnTo>
                      <a:lnTo>
                        <a:pt x="209" y="542"/>
                      </a:lnTo>
                      <a:lnTo>
                        <a:pt x="201" y="561"/>
                      </a:lnTo>
                      <a:lnTo>
                        <a:pt x="191" y="578"/>
                      </a:lnTo>
                      <a:lnTo>
                        <a:pt x="180" y="594"/>
                      </a:lnTo>
                      <a:lnTo>
                        <a:pt x="168" y="607"/>
                      </a:lnTo>
                      <a:lnTo>
                        <a:pt x="157" y="618"/>
                      </a:lnTo>
                      <a:lnTo>
                        <a:pt x="144" y="626"/>
                      </a:lnTo>
                      <a:lnTo>
                        <a:pt x="133" y="633"/>
                      </a:lnTo>
                      <a:lnTo>
                        <a:pt x="122" y="638"/>
                      </a:lnTo>
                      <a:lnTo>
                        <a:pt x="111" y="642"/>
                      </a:lnTo>
                      <a:lnTo>
                        <a:pt x="84" y="610"/>
                      </a:lnTo>
                      <a:lnTo>
                        <a:pt x="61" y="577"/>
                      </a:lnTo>
                      <a:lnTo>
                        <a:pt x="41" y="542"/>
                      </a:lnTo>
                      <a:lnTo>
                        <a:pt x="25" y="505"/>
                      </a:lnTo>
                      <a:lnTo>
                        <a:pt x="13" y="467"/>
                      </a:lnTo>
                      <a:lnTo>
                        <a:pt x="4" y="429"/>
                      </a:lnTo>
                      <a:lnTo>
                        <a:pt x="0" y="389"/>
                      </a:lnTo>
                      <a:lnTo>
                        <a:pt x="0" y="350"/>
                      </a:lnTo>
                      <a:lnTo>
                        <a:pt x="4" y="310"/>
                      </a:lnTo>
                      <a:lnTo>
                        <a:pt x="13" y="271"/>
                      </a:lnTo>
                      <a:lnTo>
                        <a:pt x="27" y="231"/>
                      </a:lnTo>
                      <a:lnTo>
                        <a:pt x="43" y="197"/>
                      </a:lnTo>
                      <a:lnTo>
                        <a:pt x="62" y="165"/>
                      </a:lnTo>
                      <a:lnTo>
                        <a:pt x="84" y="135"/>
                      </a:lnTo>
                      <a:lnTo>
                        <a:pt x="109" y="109"/>
                      </a:lnTo>
                      <a:lnTo>
                        <a:pt x="136" y="85"/>
                      </a:lnTo>
                      <a:lnTo>
                        <a:pt x="164" y="64"/>
                      </a:lnTo>
                      <a:lnTo>
                        <a:pt x="195" y="46"/>
                      </a:lnTo>
                      <a:lnTo>
                        <a:pt x="228" y="30"/>
                      </a:lnTo>
                      <a:lnTo>
                        <a:pt x="261" y="18"/>
                      </a:lnTo>
                      <a:lnTo>
                        <a:pt x="296" y="9"/>
                      </a:lnTo>
                      <a:lnTo>
                        <a:pt x="332" y="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>
                  <a:extLst>
                    <a:ext uri="{FF2B5EF4-FFF2-40B4-BE49-F238E27FC236}">
                      <a16:creationId xmlns:a16="http://schemas.microsoft.com/office/drawing/2014/main" xmlns="" id="{1F26E6C3-8489-B34B-9D4F-5F1306D9F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9888" y="1911350"/>
                  <a:ext cx="822325" cy="385763"/>
                </a:xfrm>
                <a:custGeom>
                  <a:avLst/>
                  <a:gdLst/>
                  <a:ahLst/>
                  <a:cxnLst>
                    <a:cxn ang="0">
                      <a:pos x="381" y="0"/>
                    </a:cxn>
                    <a:cxn ang="0">
                      <a:pos x="397" y="4"/>
                    </a:cxn>
                    <a:cxn ang="0">
                      <a:pos x="423" y="13"/>
                    </a:cxn>
                    <a:cxn ang="0">
                      <a:pos x="455" y="26"/>
                    </a:cxn>
                    <a:cxn ang="0">
                      <a:pos x="485" y="45"/>
                    </a:cxn>
                    <a:cxn ang="0">
                      <a:pos x="508" y="71"/>
                    </a:cxn>
                    <a:cxn ang="0">
                      <a:pos x="518" y="98"/>
                    </a:cxn>
                    <a:cxn ang="0">
                      <a:pos x="518" y="121"/>
                    </a:cxn>
                    <a:cxn ang="0">
                      <a:pos x="512" y="148"/>
                    </a:cxn>
                    <a:cxn ang="0">
                      <a:pos x="499" y="174"/>
                    </a:cxn>
                    <a:cxn ang="0">
                      <a:pos x="476" y="199"/>
                    </a:cxn>
                    <a:cxn ang="0">
                      <a:pos x="443" y="219"/>
                    </a:cxn>
                    <a:cxn ang="0">
                      <a:pos x="398" y="234"/>
                    </a:cxn>
                    <a:cxn ang="0">
                      <a:pos x="341" y="242"/>
                    </a:cxn>
                    <a:cxn ang="0">
                      <a:pos x="259" y="242"/>
                    </a:cxn>
                    <a:cxn ang="0">
                      <a:pos x="186" y="234"/>
                    </a:cxn>
                    <a:cxn ang="0">
                      <a:pos x="126" y="221"/>
                    </a:cxn>
                    <a:cxn ang="0">
                      <a:pos x="77" y="205"/>
                    </a:cxn>
                    <a:cxn ang="0">
                      <a:pos x="39" y="189"/>
                    </a:cxn>
                    <a:cxn ang="0">
                      <a:pos x="15" y="176"/>
                    </a:cxn>
                    <a:cxn ang="0">
                      <a:pos x="2" y="169"/>
                    </a:cxn>
                    <a:cxn ang="0">
                      <a:pos x="38" y="173"/>
                    </a:cxn>
                    <a:cxn ang="0">
                      <a:pos x="108" y="175"/>
                    </a:cxn>
                    <a:cxn ang="0">
                      <a:pos x="167" y="169"/>
                    </a:cxn>
                    <a:cxn ang="0">
                      <a:pos x="218" y="154"/>
                    </a:cxn>
                    <a:cxn ang="0">
                      <a:pos x="261" y="134"/>
                    </a:cxn>
                    <a:cxn ang="0">
                      <a:pos x="296" y="110"/>
                    </a:cxn>
                    <a:cxn ang="0">
                      <a:pos x="324" y="84"/>
                    </a:cxn>
                    <a:cxn ang="0">
                      <a:pos x="345" y="59"/>
                    </a:cxn>
                    <a:cxn ang="0">
                      <a:pos x="361" y="36"/>
                    </a:cxn>
                    <a:cxn ang="0">
                      <a:pos x="371" y="17"/>
                    </a:cxn>
                    <a:cxn ang="0">
                      <a:pos x="377" y="4"/>
                    </a:cxn>
                    <a:cxn ang="0">
                      <a:pos x="378" y="0"/>
                    </a:cxn>
                  </a:cxnLst>
                  <a:rect l="0" t="0" r="r" b="b"/>
                  <a:pathLst>
                    <a:path w="518" h="243">
                      <a:moveTo>
                        <a:pt x="378" y="0"/>
                      </a:moveTo>
                      <a:lnTo>
                        <a:pt x="381" y="0"/>
                      </a:lnTo>
                      <a:lnTo>
                        <a:pt x="387" y="1"/>
                      </a:lnTo>
                      <a:lnTo>
                        <a:pt x="397" y="4"/>
                      </a:lnTo>
                      <a:lnTo>
                        <a:pt x="409" y="7"/>
                      </a:lnTo>
                      <a:lnTo>
                        <a:pt x="423" y="13"/>
                      </a:lnTo>
                      <a:lnTo>
                        <a:pt x="438" y="19"/>
                      </a:lnTo>
                      <a:lnTo>
                        <a:pt x="455" y="26"/>
                      </a:lnTo>
                      <a:lnTo>
                        <a:pt x="470" y="35"/>
                      </a:lnTo>
                      <a:lnTo>
                        <a:pt x="485" y="45"/>
                      </a:lnTo>
                      <a:lnTo>
                        <a:pt x="497" y="57"/>
                      </a:lnTo>
                      <a:lnTo>
                        <a:pt x="508" y="71"/>
                      </a:lnTo>
                      <a:lnTo>
                        <a:pt x="515" y="87"/>
                      </a:lnTo>
                      <a:lnTo>
                        <a:pt x="518" y="98"/>
                      </a:lnTo>
                      <a:lnTo>
                        <a:pt x="518" y="109"/>
                      </a:lnTo>
                      <a:lnTo>
                        <a:pt x="518" y="121"/>
                      </a:lnTo>
                      <a:lnTo>
                        <a:pt x="516" y="135"/>
                      </a:lnTo>
                      <a:lnTo>
                        <a:pt x="512" y="148"/>
                      </a:lnTo>
                      <a:lnTo>
                        <a:pt x="507" y="161"/>
                      </a:lnTo>
                      <a:lnTo>
                        <a:pt x="499" y="174"/>
                      </a:lnTo>
                      <a:lnTo>
                        <a:pt x="488" y="186"/>
                      </a:lnTo>
                      <a:lnTo>
                        <a:pt x="476" y="199"/>
                      </a:lnTo>
                      <a:lnTo>
                        <a:pt x="461" y="209"/>
                      </a:lnTo>
                      <a:lnTo>
                        <a:pt x="443" y="219"/>
                      </a:lnTo>
                      <a:lnTo>
                        <a:pt x="422" y="227"/>
                      </a:lnTo>
                      <a:lnTo>
                        <a:pt x="398" y="234"/>
                      </a:lnTo>
                      <a:lnTo>
                        <a:pt x="371" y="239"/>
                      </a:lnTo>
                      <a:lnTo>
                        <a:pt x="341" y="242"/>
                      </a:lnTo>
                      <a:lnTo>
                        <a:pt x="299" y="243"/>
                      </a:lnTo>
                      <a:lnTo>
                        <a:pt x="259" y="242"/>
                      </a:lnTo>
                      <a:lnTo>
                        <a:pt x="221" y="239"/>
                      </a:lnTo>
                      <a:lnTo>
                        <a:pt x="186" y="234"/>
                      </a:lnTo>
                      <a:lnTo>
                        <a:pt x="155" y="228"/>
                      </a:lnTo>
                      <a:lnTo>
                        <a:pt x="126" y="221"/>
                      </a:lnTo>
                      <a:lnTo>
                        <a:pt x="100" y="213"/>
                      </a:lnTo>
                      <a:lnTo>
                        <a:pt x="77" y="205"/>
                      </a:lnTo>
                      <a:lnTo>
                        <a:pt x="57" y="197"/>
                      </a:lnTo>
                      <a:lnTo>
                        <a:pt x="39" y="189"/>
                      </a:lnTo>
                      <a:lnTo>
                        <a:pt x="25" y="182"/>
                      </a:lnTo>
                      <a:lnTo>
                        <a:pt x="15" y="176"/>
                      </a:lnTo>
                      <a:lnTo>
                        <a:pt x="6" y="172"/>
                      </a:lnTo>
                      <a:lnTo>
                        <a:pt x="2" y="169"/>
                      </a:lnTo>
                      <a:lnTo>
                        <a:pt x="0" y="168"/>
                      </a:lnTo>
                      <a:lnTo>
                        <a:pt x="38" y="173"/>
                      </a:lnTo>
                      <a:lnTo>
                        <a:pt x="74" y="175"/>
                      </a:lnTo>
                      <a:lnTo>
                        <a:pt x="108" y="175"/>
                      </a:lnTo>
                      <a:lnTo>
                        <a:pt x="139" y="173"/>
                      </a:lnTo>
                      <a:lnTo>
                        <a:pt x="167" y="169"/>
                      </a:lnTo>
                      <a:lnTo>
                        <a:pt x="194" y="162"/>
                      </a:lnTo>
                      <a:lnTo>
                        <a:pt x="218" y="154"/>
                      </a:lnTo>
                      <a:lnTo>
                        <a:pt x="240" y="144"/>
                      </a:lnTo>
                      <a:lnTo>
                        <a:pt x="261" y="134"/>
                      </a:lnTo>
                      <a:lnTo>
                        <a:pt x="279" y="122"/>
                      </a:lnTo>
                      <a:lnTo>
                        <a:pt x="296" y="110"/>
                      </a:lnTo>
                      <a:lnTo>
                        <a:pt x="310" y="97"/>
                      </a:lnTo>
                      <a:lnTo>
                        <a:pt x="324" y="84"/>
                      </a:lnTo>
                      <a:lnTo>
                        <a:pt x="335" y="71"/>
                      </a:lnTo>
                      <a:lnTo>
                        <a:pt x="345" y="59"/>
                      </a:lnTo>
                      <a:lnTo>
                        <a:pt x="354" y="47"/>
                      </a:lnTo>
                      <a:lnTo>
                        <a:pt x="361" y="36"/>
                      </a:lnTo>
                      <a:lnTo>
                        <a:pt x="366" y="26"/>
                      </a:lnTo>
                      <a:lnTo>
                        <a:pt x="371" y="17"/>
                      </a:lnTo>
                      <a:lnTo>
                        <a:pt x="374" y="10"/>
                      </a:lnTo>
                      <a:lnTo>
                        <a:pt x="377" y="4"/>
                      </a:lnTo>
                      <a:lnTo>
                        <a:pt x="377" y="1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>
                  <a:extLst>
                    <a:ext uri="{FF2B5EF4-FFF2-40B4-BE49-F238E27FC236}">
                      <a16:creationId xmlns:a16="http://schemas.microsoft.com/office/drawing/2014/main" xmlns="" id="{311B0A46-48EB-7249-ADD5-88311CF4D6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99475" y="2076450"/>
                  <a:ext cx="312737" cy="223838"/>
                </a:xfrm>
                <a:custGeom>
                  <a:avLst/>
                  <a:gdLst/>
                  <a:ahLst/>
                  <a:cxnLst>
                    <a:cxn ang="0">
                      <a:pos x="2" y="141"/>
                    </a:cxn>
                    <a:cxn ang="0">
                      <a:pos x="0" y="141"/>
                    </a:cxn>
                    <a:cxn ang="0">
                      <a:pos x="2" y="141"/>
                    </a:cxn>
                    <a:cxn ang="0">
                      <a:pos x="195" y="0"/>
                    </a:cxn>
                    <a:cxn ang="0">
                      <a:pos x="195" y="1"/>
                    </a:cxn>
                    <a:cxn ang="0">
                      <a:pos x="196" y="4"/>
                    </a:cxn>
                    <a:cxn ang="0">
                      <a:pos x="197" y="7"/>
                    </a:cxn>
                    <a:cxn ang="0">
                      <a:pos x="197" y="14"/>
                    </a:cxn>
                    <a:cxn ang="0">
                      <a:pos x="197" y="28"/>
                    </a:cxn>
                    <a:cxn ang="0">
                      <a:pos x="197" y="37"/>
                    </a:cxn>
                    <a:cxn ang="0">
                      <a:pos x="195" y="47"/>
                    </a:cxn>
                    <a:cxn ang="0">
                      <a:pos x="192" y="56"/>
                    </a:cxn>
                    <a:cxn ang="0">
                      <a:pos x="188" y="66"/>
                    </a:cxn>
                    <a:cxn ang="0">
                      <a:pos x="183" y="77"/>
                    </a:cxn>
                    <a:cxn ang="0">
                      <a:pos x="175" y="87"/>
                    </a:cxn>
                    <a:cxn ang="0">
                      <a:pos x="166" y="96"/>
                    </a:cxn>
                    <a:cxn ang="0">
                      <a:pos x="155" y="105"/>
                    </a:cxn>
                    <a:cxn ang="0">
                      <a:pos x="141" y="114"/>
                    </a:cxn>
                    <a:cxn ang="0">
                      <a:pos x="125" y="122"/>
                    </a:cxn>
                    <a:cxn ang="0">
                      <a:pos x="107" y="129"/>
                    </a:cxn>
                    <a:cxn ang="0">
                      <a:pos x="85" y="134"/>
                    </a:cxn>
                    <a:cxn ang="0">
                      <a:pos x="60" y="138"/>
                    </a:cxn>
                    <a:cxn ang="0">
                      <a:pos x="32" y="140"/>
                    </a:cxn>
                    <a:cxn ang="0">
                      <a:pos x="2" y="141"/>
                    </a:cxn>
                    <a:cxn ang="0">
                      <a:pos x="7" y="140"/>
                    </a:cxn>
                    <a:cxn ang="0">
                      <a:pos x="15" y="139"/>
                    </a:cxn>
                    <a:cxn ang="0">
                      <a:pos x="26" y="139"/>
                    </a:cxn>
                    <a:cxn ang="0">
                      <a:pos x="38" y="136"/>
                    </a:cxn>
                    <a:cxn ang="0">
                      <a:pos x="52" y="134"/>
                    </a:cxn>
                    <a:cxn ang="0">
                      <a:pos x="67" y="130"/>
                    </a:cxn>
                    <a:cxn ang="0">
                      <a:pos x="83" y="125"/>
                    </a:cxn>
                    <a:cxn ang="0">
                      <a:pos x="100" y="120"/>
                    </a:cxn>
                    <a:cxn ang="0">
                      <a:pos x="117" y="113"/>
                    </a:cxn>
                    <a:cxn ang="0">
                      <a:pos x="132" y="105"/>
                    </a:cxn>
                    <a:cxn ang="0">
                      <a:pos x="147" y="95"/>
                    </a:cxn>
                    <a:cxn ang="0">
                      <a:pos x="161" y="84"/>
                    </a:cxn>
                    <a:cxn ang="0">
                      <a:pos x="173" y="71"/>
                    </a:cxn>
                    <a:cxn ang="0">
                      <a:pos x="183" y="56"/>
                    </a:cxn>
                    <a:cxn ang="0">
                      <a:pos x="190" y="39"/>
                    </a:cxn>
                    <a:cxn ang="0">
                      <a:pos x="194" y="21"/>
                    </a:cxn>
                    <a:cxn ang="0">
                      <a:pos x="195" y="0"/>
                    </a:cxn>
                  </a:cxnLst>
                  <a:rect l="0" t="0" r="r" b="b"/>
                  <a:pathLst>
                    <a:path w="197" h="141">
                      <a:moveTo>
                        <a:pt x="2" y="141"/>
                      </a:moveTo>
                      <a:lnTo>
                        <a:pt x="0" y="141"/>
                      </a:lnTo>
                      <a:lnTo>
                        <a:pt x="2" y="141"/>
                      </a:lnTo>
                      <a:close/>
                      <a:moveTo>
                        <a:pt x="195" y="0"/>
                      </a:moveTo>
                      <a:lnTo>
                        <a:pt x="195" y="1"/>
                      </a:lnTo>
                      <a:lnTo>
                        <a:pt x="196" y="4"/>
                      </a:lnTo>
                      <a:lnTo>
                        <a:pt x="197" y="7"/>
                      </a:lnTo>
                      <a:lnTo>
                        <a:pt x="197" y="14"/>
                      </a:lnTo>
                      <a:lnTo>
                        <a:pt x="197" y="28"/>
                      </a:lnTo>
                      <a:lnTo>
                        <a:pt x="197" y="37"/>
                      </a:lnTo>
                      <a:lnTo>
                        <a:pt x="195" y="47"/>
                      </a:lnTo>
                      <a:lnTo>
                        <a:pt x="192" y="56"/>
                      </a:lnTo>
                      <a:lnTo>
                        <a:pt x="188" y="66"/>
                      </a:lnTo>
                      <a:lnTo>
                        <a:pt x="183" y="77"/>
                      </a:lnTo>
                      <a:lnTo>
                        <a:pt x="175" y="87"/>
                      </a:lnTo>
                      <a:lnTo>
                        <a:pt x="166" y="96"/>
                      </a:lnTo>
                      <a:lnTo>
                        <a:pt x="155" y="105"/>
                      </a:lnTo>
                      <a:lnTo>
                        <a:pt x="141" y="114"/>
                      </a:lnTo>
                      <a:lnTo>
                        <a:pt x="125" y="122"/>
                      </a:lnTo>
                      <a:lnTo>
                        <a:pt x="107" y="129"/>
                      </a:lnTo>
                      <a:lnTo>
                        <a:pt x="85" y="134"/>
                      </a:lnTo>
                      <a:lnTo>
                        <a:pt x="60" y="138"/>
                      </a:lnTo>
                      <a:lnTo>
                        <a:pt x="32" y="140"/>
                      </a:lnTo>
                      <a:lnTo>
                        <a:pt x="2" y="141"/>
                      </a:lnTo>
                      <a:lnTo>
                        <a:pt x="7" y="140"/>
                      </a:lnTo>
                      <a:lnTo>
                        <a:pt x="15" y="139"/>
                      </a:lnTo>
                      <a:lnTo>
                        <a:pt x="26" y="139"/>
                      </a:lnTo>
                      <a:lnTo>
                        <a:pt x="38" y="136"/>
                      </a:lnTo>
                      <a:lnTo>
                        <a:pt x="52" y="134"/>
                      </a:lnTo>
                      <a:lnTo>
                        <a:pt x="67" y="130"/>
                      </a:lnTo>
                      <a:lnTo>
                        <a:pt x="83" y="125"/>
                      </a:lnTo>
                      <a:lnTo>
                        <a:pt x="100" y="120"/>
                      </a:lnTo>
                      <a:lnTo>
                        <a:pt x="117" y="113"/>
                      </a:lnTo>
                      <a:lnTo>
                        <a:pt x="132" y="105"/>
                      </a:lnTo>
                      <a:lnTo>
                        <a:pt x="147" y="95"/>
                      </a:lnTo>
                      <a:lnTo>
                        <a:pt x="161" y="84"/>
                      </a:lnTo>
                      <a:lnTo>
                        <a:pt x="173" y="71"/>
                      </a:lnTo>
                      <a:lnTo>
                        <a:pt x="183" y="56"/>
                      </a:lnTo>
                      <a:lnTo>
                        <a:pt x="190" y="39"/>
                      </a:lnTo>
                      <a:lnTo>
                        <a:pt x="194" y="21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A6B8B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>
                  <a:extLst>
                    <a:ext uri="{FF2B5EF4-FFF2-40B4-BE49-F238E27FC236}">
                      <a16:creationId xmlns:a16="http://schemas.microsoft.com/office/drawing/2014/main" xmlns="" id="{655D439A-2E25-AA47-9816-903D05BB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2100" y="2398713"/>
                  <a:ext cx="346075" cy="571500"/>
                </a:xfrm>
                <a:custGeom>
                  <a:avLst/>
                  <a:gdLst/>
                  <a:ahLst/>
                  <a:cxnLst>
                    <a:cxn ang="0">
                      <a:pos x="130" y="0"/>
                    </a:cxn>
                    <a:cxn ang="0">
                      <a:pos x="131" y="0"/>
                    </a:cxn>
                    <a:cxn ang="0">
                      <a:pos x="134" y="2"/>
                    </a:cxn>
                    <a:cxn ang="0">
                      <a:pos x="141" y="3"/>
                    </a:cxn>
                    <a:cxn ang="0">
                      <a:pos x="148" y="7"/>
                    </a:cxn>
                    <a:cxn ang="0">
                      <a:pos x="156" y="12"/>
                    </a:cxn>
                    <a:cxn ang="0">
                      <a:pos x="165" y="18"/>
                    </a:cxn>
                    <a:cxn ang="0">
                      <a:pos x="175" y="26"/>
                    </a:cxn>
                    <a:cxn ang="0">
                      <a:pos x="184" y="37"/>
                    </a:cxn>
                    <a:cxn ang="0">
                      <a:pos x="193" y="49"/>
                    </a:cxn>
                    <a:cxn ang="0">
                      <a:pos x="202" y="64"/>
                    </a:cxn>
                    <a:cxn ang="0">
                      <a:pos x="208" y="82"/>
                    </a:cxn>
                    <a:cxn ang="0">
                      <a:pos x="214" y="104"/>
                    </a:cxn>
                    <a:cxn ang="0">
                      <a:pos x="217" y="127"/>
                    </a:cxn>
                    <a:cxn ang="0">
                      <a:pos x="218" y="152"/>
                    </a:cxn>
                    <a:cxn ang="0">
                      <a:pos x="216" y="175"/>
                    </a:cxn>
                    <a:cxn ang="0">
                      <a:pos x="212" y="197"/>
                    </a:cxn>
                    <a:cxn ang="0">
                      <a:pos x="206" y="216"/>
                    </a:cxn>
                    <a:cxn ang="0">
                      <a:pos x="199" y="233"/>
                    </a:cxn>
                    <a:cxn ang="0">
                      <a:pos x="191" y="249"/>
                    </a:cxn>
                    <a:cxn ang="0">
                      <a:pos x="184" y="262"/>
                    </a:cxn>
                    <a:cxn ang="0">
                      <a:pos x="176" y="273"/>
                    </a:cxn>
                    <a:cxn ang="0">
                      <a:pos x="169" y="282"/>
                    </a:cxn>
                    <a:cxn ang="0">
                      <a:pos x="164" y="288"/>
                    </a:cxn>
                    <a:cxn ang="0">
                      <a:pos x="161" y="292"/>
                    </a:cxn>
                    <a:cxn ang="0">
                      <a:pos x="159" y="293"/>
                    </a:cxn>
                    <a:cxn ang="0">
                      <a:pos x="165" y="328"/>
                    </a:cxn>
                    <a:cxn ang="0">
                      <a:pos x="131" y="360"/>
                    </a:cxn>
                    <a:cxn ang="0">
                      <a:pos x="101" y="339"/>
                    </a:cxn>
                    <a:cxn ang="0">
                      <a:pos x="72" y="316"/>
                    </a:cxn>
                    <a:cxn ang="0">
                      <a:pos x="46" y="290"/>
                    </a:cxn>
                    <a:cxn ang="0">
                      <a:pos x="22" y="263"/>
                    </a:cxn>
                    <a:cxn ang="0">
                      <a:pos x="0" y="235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218" h="360">
                      <a:moveTo>
                        <a:pt x="130" y="0"/>
                      </a:moveTo>
                      <a:lnTo>
                        <a:pt x="131" y="0"/>
                      </a:lnTo>
                      <a:lnTo>
                        <a:pt x="134" y="2"/>
                      </a:lnTo>
                      <a:lnTo>
                        <a:pt x="141" y="3"/>
                      </a:lnTo>
                      <a:lnTo>
                        <a:pt x="148" y="7"/>
                      </a:lnTo>
                      <a:lnTo>
                        <a:pt x="156" y="12"/>
                      </a:lnTo>
                      <a:lnTo>
                        <a:pt x="165" y="18"/>
                      </a:lnTo>
                      <a:lnTo>
                        <a:pt x="175" y="26"/>
                      </a:lnTo>
                      <a:lnTo>
                        <a:pt x="184" y="37"/>
                      </a:lnTo>
                      <a:lnTo>
                        <a:pt x="193" y="49"/>
                      </a:lnTo>
                      <a:lnTo>
                        <a:pt x="202" y="64"/>
                      </a:lnTo>
                      <a:lnTo>
                        <a:pt x="208" y="82"/>
                      </a:lnTo>
                      <a:lnTo>
                        <a:pt x="214" y="104"/>
                      </a:lnTo>
                      <a:lnTo>
                        <a:pt x="217" y="127"/>
                      </a:lnTo>
                      <a:lnTo>
                        <a:pt x="218" y="152"/>
                      </a:lnTo>
                      <a:lnTo>
                        <a:pt x="216" y="175"/>
                      </a:lnTo>
                      <a:lnTo>
                        <a:pt x="212" y="197"/>
                      </a:lnTo>
                      <a:lnTo>
                        <a:pt x="206" y="216"/>
                      </a:lnTo>
                      <a:lnTo>
                        <a:pt x="199" y="233"/>
                      </a:lnTo>
                      <a:lnTo>
                        <a:pt x="191" y="249"/>
                      </a:lnTo>
                      <a:lnTo>
                        <a:pt x="184" y="262"/>
                      </a:lnTo>
                      <a:lnTo>
                        <a:pt x="176" y="273"/>
                      </a:lnTo>
                      <a:lnTo>
                        <a:pt x="169" y="282"/>
                      </a:lnTo>
                      <a:lnTo>
                        <a:pt x="164" y="288"/>
                      </a:lnTo>
                      <a:lnTo>
                        <a:pt x="161" y="292"/>
                      </a:lnTo>
                      <a:lnTo>
                        <a:pt x="159" y="293"/>
                      </a:lnTo>
                      <a:lnTo>
                        <a:pt x="165" y="328"/>
                      </a:lnTo>
                      <a:lnTo>
                        <a:pt x="131" y="360"/>
                      </a:lnTo>
                      <a:lnTo>
                        <a:pt x="101" y="339"/>
                      </a:lnTo>
                      <a:lnTo>
                        <a:pt x="72" y="316"/>
                      </a:lnTo>
                      <a:lnTo>
                        <a:pt x="46" y="290"/>
                      </a:lnTo>
                      <a:lnTo>
                        <a:pt x="22" y="263"/>
                      </a:lnTo>
                      <a:lnTo>
                        <a:pt x="0" y="235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E6934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>
                  <a:extLst>
                    <a:ext uri="{FF2B5EF4-FFF2-40B4-BE49-F238E27FC236}">
                      <a16:creationId xmlns:a16="http://schemas.microsoft.com/office/drawing/2014/main" xmlns="" id="{4E55E410-C364-024D-A4A9-23B5882AAC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67788" y="2214563"/>
                  <a:ext cx="84137" cy="4476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6"/>
                    </a:cxn>
                    <a:cxn ang="0">
                      <a:pos x="9" y="14"/>
                    </a:cxn>
                    <a:cxn ang="0">
                      <a:pos x="15" y="25"/>
                    </a:cxn>
                    <a:cxn ang="0">
                      <a:pos x="22" y="38"/>
                    </a:cxn>
                    <a:cxn ang="0">
                      <a:pos x="30" y="55"/>
                    </a:cxn>
                    <a:cxn ang="0">
                      <a:pos x="36" y="74"/>
                    </a:cxn>
                    <a:cxn ang="0">
                      <a:pos x="43" y="96"/>
                    </a:cxn>
                    <a:cxn ang="0">
                      <a:pos x="48" y="121"/>
                    </a:cxn>
                    <a:cxn ang="0">
                      <a:pos x="51" y="148"/>
                    </a:cxn>
                    <a:cxn ang="0">
                      <a:pos x="53" y="178"/>
                    </a:cxn>
                    <a:cxn ang="0">
                      <a:pos x="52" y="210"/>
                    </a:cxn>
                    <a:cxn ang="0">
                      <a:pos x="48" y="245"/>
                    </a:cxn>
                    <a:cxn ang="0">
                      <a:pos x="41" y="282"/>
                    </a:cxn>
                    <a:cxn ang="0">
                      <a:pos x="41" y="280"/>
                    </a:cxn>
                    <a:cxn ang="0">
                      <a:pos x="43" y="272"/>
                    </a:cxn>
                    <a:cxn ang="0">
                      <a:pos x="43" y="261"/>
                    </a:cxn>
                    <a:cxn ang="0">
                      <a:pos x="45" y="246"/>
                    </a:cxn>
                    <a:cxn ang="0">
                      <a:pos x="45" y="205"/>
                    </a:cxn>
                    <a:cxn ang="0">
                      <a:pos x="44" y="180"/>
                    </a:cxn>
                    <a:cxn ang="0">
                      <a:pos x="42" y="153"/>
                    </a:cxn>
                    <a:cxn ang="0">
                      <a:pos x="38" y="125"/>
                    </a:cxn>
                    <a:cxn ang="0">
                      <a:pos x="32" y="95"/>
                    </a:cxn>
                    <a:cxn ang="0">
                      <a:pos x="24" y="63"/>
                    </a:cxn>
                    <a:cxn ang="0">
                      <a:pos x="13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28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6"/>
                      </a:lnTo>
                      <a:lnTo>
                        <a:pt x="9" y="14"/>
                      </a:lnTo>
                      <a:lnTo>
                        <a:pt x="15" y="25"/>
                      </a:lnTo>
                      <a:lnTo>
                        <a:pt x="22" y="38"/>
                      </a:lnTo>
                      <a:lnTo>
                        <a:pt x="30" y="55"/>
                      </a:lnTo>
                      <a:lnTo>
                        <a:pt x="36" y="74"/>
                      </a:lnTo>
                      <a:lnTo>
                        <a:pt x="43" y="96"/>
                      </a:lnTo>
                      <a:lnTo>
                        <a:pt x="48" y="121"/>
                      </a:lnTo>
                      <a:lnTo>
                        <a:pt x="51" y="148"/>
                      </a:lnTo>
                      <a:lnTo>
                        <a:pt x="53" y="178"/>
                      </a:lnTo>
                      <a:lnTo>
                        <a:pt x="52" y="210"/>
                      </a:lnTo>
                      <a:lnTo>
                        <a:pt x="48" y="245"/>
                      </a:lnTo>
                      <a:lnTo>
                        <a:pt x="41" y="282"/>
                      </a:lnTo>
                      <a:lnTo>
                        <a:pt x="41" y="280"/>
                      </a:lnTo>
                      <a:lnTo>
                        <a:pt x="43" y="272"/>
                      </a:lnTo>
                      <a:lnTo>
                        <a:pt x="43" y="261"/>
                      </a:lnTo>
                      <a:lnTo>
                        <a:pt x="45" y="246"/>
                      </a:lnTo>
                      <a:lnTo>
                        <a:pt x="45" y="205"/>
                      </a:lnTo>
                      <a:lnTo>
                        <a:pt x="44" y="180"/>
                      </a:lnTo>
                      <a:lnTo>
                        <a:pt x="42" y="153"/>
                      </a:lnTo>
                      <a:lnTo>
                        <a:pt x="38" y="125"/>
                      </a:lnTo>
                      <a:lnTo>
                        <a:pt x="32" y="95"/>
                      </a:lnTo>
                      <a:lnTo>
                        <a:pt x="24" y="63"/>
                      </a:lnTo>
                      <a:lnTo>
                        <a:pt x="1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>
                  <a:extLst>
                    <a:ext uri="{FF2B5EF4-FFF2-40B4-BE49-F238E27FC236}">
                      <a16:creationId xmlns:a16="http://schemas.microsoft.com/office/drawing/2014/main" xmlns="" id="{6D6CB851-B0CC-E74A-BFC2-70B2D7860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6225" y="2392363"/>
                  <a:ext cx="334962" cy="481013"/>
                </a:xfrm>
                <a:custGeom>
                  <a:avLst/>
                  <a:gdLst/>
                  <a:ahLst/>
                  <a:cxnLst>
                    <a:cxn ang="0">
                      <a:pos x="119" y="0"/>
                    </a:cxn>
                    <a:cxn ang="0">
                      <a:pos x="134" y="3"/>
                    </a:cxn>
                    <a:cxn ang="0">
                      <a:pos x="149" y="8"/>
                    </a:cxn>
                    <a:cxn ang="0">
                      <a:pos x="163" y="17"/>
                    </a:cxn>
                    <a:cxn ang="0">
                      <a:pos x="175" y="28"/>
                    </a:cxn>
                    <a:cxn ang="0">
                      <a:pos x="186" y="43"/>
                    </a:cxn>
                    <a:cxn ang="0">
                      <a:pos x="195" y="60"/>
                    </a:cxn>
                    <a:cxn ang="0">
                      <a:pos x="202" y="78"/>
                    </a:cxn>
                    <a:cxn ang="0">
                      <a:pos x="208" y="98"/>
                    </a:cxn>
                    <a:cxn ang="0">
                      <a:pos x="211" y="120"/>
                    </a:cxn>
                    <a:cxn ang="0">
                      <a:pos x="211" y="142"/>
                    </a:cxn>
                    <a:cxn ang="0">
                      <a:pos x="208" y="166"/>
                    </a:cxn>
                    <a:cxn ang="0">
                      <a:pos x="201" y="189"/>
                    </a:cxn>
                    <a:cxn ang="0">
                      <a:pos x="193" y="213"/>
                    </a:cxn>
                    <a:cxn ang="0">
                      <a:pos x="180" y="237"/>
                    </a:cxn>
                    <a:cxn ang="0">
                      <a:pos x="163" y="260"/>
                    </a:cxn>
                    <a:cxn ang="0">
                      <a:pos x="142" y="282"/>
                    </a:cxn>
                    <a:cxn ang="0">
                      <a:pos x="118" y="303"/>
                    </a:cxn>
                    <a:cxn ang="0">
                      <a:pos x="109" y="303"/>
                    </a:cxn>
                    <a:cxn ang="0">
                      <a:pos x="107" y="301"/>
                    </a:cxn>
                    <a:cxn ang="0">
                      <a:pos x="103" y="297"/>
                    </a:cxn>
                    <a:cxn ang="0">
                      <a:pos x="96" y="291"/>
                    </a:cxn>
                    <a:cxn ang="0">
                      <a:pos x="87" y="283"/>
                    </a:cxn>
                    <a:cxn ang="0">
                      <a:pos x="65" y="261"/>
                    </a:cxn>
                    <a:cxn ang="0">
                      <a:pos x="52" y="247"/>
                    </a:cxn>
                    <a:cxn ang="0">
                      <a:pos x="39" y="232"/>
                    </a:cxn>
                    <a:cxn ang="0">
                      <a:pos x="13" y="199"/>
                    </a:cxn>
                    <a:cxn ang="0">
                      <a:pos x="0" y="180"/>
                    </a:cxn>
                    <a:cxn ang="0">
                      <a:pos x="26" y="155"/>
                    </a:cxn>
                    <a:cxn ang="0">
                      <a:pos x="33" y="146"/>
                    </a:cxn>
                    <a:cxn ang="0">
                      <a:pos x="39" y="138"/>
                    </a:cxn>
                    <a:cxn ang="0">
                      <a:pos x="44" y="131"/>
                    </a:cxn>
                    <a:cxn ang="0">
                      <a:pos x="47" y="124"/>
                    </a:cxn>
                    <a:cxn ang="0">
                      <a:pos x="48" y="117"/>
                    </a:cxn>
                    <a:cxn ang="0">
                      <a:pos x="49" y="108"/>
                    </a:cxn>
                    <a:cxn ang="0">
                      <a:pos x="51" y="95"/>
                    </a:cxn>
                    <a:cxn ang="0">
                      <a:pos x="54" y="82"/>
                    </a:cxn>
                    <a:cxn ang="0">
                      <a:pos x="57" y="68"/>
                    </a:cxn>
                    <a:cxn ang="0">
                      <a:pos x="62" y="54"/>
                    </a:cxn>
                    <a:cxn ang="0">
                      <a:pos x="67" y="40"/>
                    </a:cxn>
                    <a:cxn ang="0">
                      <a:pos x="74" y="27"/>
                    </a:cxn>
                    <a:cxn ang="0">
                      <a:pos x="82" y="16"/>
                    </a:cxn>
                    <a:cxn ang="0">
                      <a:pos x="92" y="7"/>
                    </a:cxn>
                    <a:cxn ang="0">
                      <a:pos x="104" y="3"/>
                    </a:cxn>
                    <a:cxn ang="0">
                      <a:pos x="119" y="0"/>
                    </a:cxn>
                  </a:cxnLst>
                  <a:rect l="0" t="0" r="r" b="b"/>
                  <a:pathLst>
                    <a:path w="211" h="303">
                      <a:moveTo>
                        <a:pt x="119" y="0"/>
                      </a:moveTo>
                      <a:lnTo>
                        <a:pt x="134" y="3"/>
                      </a:lnTo>
                      <a:lnTo>
                        <a:pt x="149" y="8"/>
                      </a:lnTo>
                      <a:lnTo>
                        <a:pt x="163" y="17"/>
                      </a:lnTo>
                      <a:lnTo>
                        <a:pt x="175" y="28"/>
                      </a:lnTo>
                      <a:lnTo>
                        <a:pt x="186" y="43"/>
                      </a:lnTo>
                      <a:lnTo>
                        <a:pt x="195" y="60"/>
                      </a:lnTo>
                      <a:lnTo>
                        <a:pt x="202" y="78"/>
                      </a:lnTo>
                      <a:lnTo>
                        <a:pt x="208" y="98"/>
                      </a:lnTo>
                      <a:lnTo>
                        <a:pt x="211" y="120"/>
                      </a:lnTo>
                      <a:lnTo>
                        <a:pt x="211" y="142"/>
                      </a:lnTo>
                      <a:lnTo>
                        <a:pt x="208" y="166"/>
                      </a:lnTo>
                      <a:lnTo>
                        <a:pt x="201" y="189"/>
                      </a:lnTo>
                      <a:lnTo>
                        <a:pt x="193" y="213"/>
                      </a:lnTo>
                      <a:lnTo>
                        <a:pt x="180" y="237"/>
                      </a:lnTo>
                      <a:lnTo>
                        <a:pt x="163" y="260"/>
                      </a:lnTo>
                      <a:lnTo>
                        <a:pt x="142" y="282"/>
                      </a:lnTo>
                      <a:lnTo>
                        <a:pt x="118" y="303"/>
                      </a:lnTo>
                      <a:lnTo>
                        <a:pt x="109" y="303"/>
                      </a:lnTo>
                      <a:lnTo>
                        <a:pt x="107" y="301"/>
                      </a:lnTo>
                      <a:lnTo>
                        <a:pt x="103" y="297"/>
                      </a:lnTo>
                      <a:lnTo>
                        <a:pt x="96" y="291"/>
                      </a:lnTo>
                      <a:lnTo>
                        <a:pt x="87" y="283"/>
                      </a:lnTo>
                      <a:lnTo>
                        <a:pt x="65" y="261"/>
                      </a:lnTo>
                      <a:lnTo>
                        <a:pt x="52" y="247"/>
                      </a:lnTo>
                      <a:lnTo>
                        <a:pt x="39" y="232"/>
                      </a:lnTo>
                      <a:lnTo>
                        <a:pt x="13" y="199"/>
                      </a:lnTo>
                      <a:lnTo>
                        <a:pt x="0" y="180"/>
                      </a:lnTo>
                      <a:lnTo>
                        <a:pt x="26" y="155"/>
                      </a:lnTo>
                      <a:lnTo>
                        <a:pt x="33" y="146"/>
                      </a:lnTo>
                      <a:lnTo>
                        <a:pt x="39" y="138"/>
                      </a:lnTo>
                      <a:lnTo>
                        <a:pt x="44" y="131"/>
                      </a:lnTo>
                      <a:lnTo>
                        <a:pt x="47" y="124"/>
                      </a:lnTo>
                      <a:lnTo>
                        <a:pt x="48" y="117"/>
                      </a:lnTo>
                      <a:lnTo>
                        <a:pt x="49" y="108"/>
                      </a:lnTo>
                      <a:lnTo>
                        <a:pt x="51" y="95"/>
                      </a:lnTo>
                      <a:lnTo>
                        <a:pt x="54" y="82"/>
                      </a:lnTo>
                      <a:lnTo>
                        <a:pt x="57" y="68"/>
                      </a:lnTo>
                      <a:lnTo>
                        <a:pt x="62" y="54"/>
                      </a:lnTo>
                      <a:lnTo>
                        <a:pt x="67" y="40"/>
                      </a:lnTo>
                      <a:lnTo>
                        <a:pt x="74" y="27"/>
                      </a:lnTo>
                      <a:lnTo>
                        <a:pt x="82" y="16"/>
                      </a:lnTo>
                      <a:lnTo>
                        <a:pt x="92" y="7"/>
                      </a:lnTo>
                      <a:lnTo>
                        <a:pt x="104" y="3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C89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>
                  <a:extLst>
                    <a:ext uri="{FF2B5EF4-FFF2-40B4-BE49-F238E27FC236}">
                      <a16:creationId xmlns:a16="http://schemas.microsoft.com/office/drawing/2014/main" xmlns="" id="{C7B0E6AD-2B15-9C48-B3FD-781EDCAB8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2213" y="2598738"/>
                  <a:ext cx="598487" cy="1139825"/>
                </a:xfrm>
                <a:custGeom>
                  <a:avLst/>
                  <a:gdLst/>
                  <a:ahLst/>
                  <a:cxnLst>
                    <a:cxn ang="0">
                      <a:pos x="255" y="7"/>
                    </a:cxn>
                    <a:cxn ang="0">
                      <a:pos x="292" y="29"/>
                    </a:cxn>
                    <a:cxn ang="0">
                      <a:pos x="321" y="59"/>
                    </a:cxn>
                    <a:cxn ang="0">
                      <a:pos x="344" y="93"/>
                    </a:cxn>
                    <a:cxn ang="0">
                      <a:pos x="360" y="126"/>
                    </a:cxn>
                    <a:cxn ang="0">
                      <a:pos x="374" y="167"/>
                    </a:cxn>
                    <a:cxn ang="0">
                      <a:pos x="377" y="182"/>
                    </a:cxn>
                    <a:cxn ang="0">
                      <a:pos x="373" y="189"/>
                    </a:cxn>
                    <a:cxn ang="0">
                      <a:pos x="361" y="203"/>
                    </a:cxn>
                    <a:cxn ang="0">
                      <a:pos x="344" y="223"/>
                    </a:cxn>
                    <a:cxn ang="0">
                      <a:pos x="323" y="247"/>
                    </a:cxn>
                    <a:cxn ang="0">
                      <a:pos x="299" y="272"/>
                    </a:cxn>
                    <a:cxn ang="0">
                      <a:pos x="275" y="295"/>
                    </a:cxn>
                    <a:cxn ang="0">
                      <a:pos x="263" y="309"/>
                    </a:cxn>
                    <a:cxn ang="0">
                      <a:pos x="267" y="321"/>
                    </a:cxn>
                    <a:cxn ang="0">
                      <a:pos x="276" y="339"/>
                    </a:cxn>
                    <a:cxn ang="0">
                      <a:pos x="287" y="357"/>
                    </a:cxn>
                    <a:cxn ang="0">
                      <a:pos x="296" y="371"/>
                    </a:cxn>
                    <a:cxn ang="0">
                      <a:pos x="300" y="376"/>
                    </a:cxn>
                    <a:cxn ang="0">
                      <a:pos x="210" y="683"/>
                    </a:cxn>
                    <a:cxn ang="0">
                      <a:pos x="147" y="609"/>
                    </a:cxn>
                    <a:cxn ang="0">
                      <a:pos x="99" y="533"/>
                    </a:cxn>
                    <a:cxn ang="0">
                      <a:pos x="61" y="460"/>
                    </a:cxn>
                    <a:cxn ang="0">
                      <a:pos x="34" y="392"/>
                    </a:cxn>
                    <a:cxn ang="0">
                      <a:pos x="15" y="331"/>
                    </a:cxn>
                    <a:cxn ang="0">
                      <a:pos x="5" y="283"/>
                    </a:cxn>
                    <a:cxn ang="0">
                      <a:pos x="0" y="249"/>
                    </a:cxn>
                    <a:cxn ang="0">
                      <a:pos x="5" y="222"/>
                    </a:cxn>
                    <a:cxn ang="0">
                      <a:pos x="22" y="191"/>
                    </a:cxn>
                    <a:cxn ang="0">
                      <a:pos x="47" y="159"/>
                    </a:cxn>
                    <a:cxn ang="0">
                      <a:pos x="96" y="109"/>
                    </a:cxn>
                    <a:cxn ang="0">
                      <a:pos x="132" y="78"/>
                    </a:cxn>
                    <a:cxn ang="0">
                      <a:pos x="166" y="50"/>
                    </a:cxn>
                    <a:cxn ang="0">
                      <a:pos x="196" y="27"/>
                    </a:cxn>
                    <a:cxn ang="0">
                      <a:pos x="219" y="10"/>
                    </a:cxn>
                    <a:cxn ang="0">
                      <a:pos x="232" y="1"/>
                    </a:cxn>
                  </a:cxnLst>
                  <a:rect l="0" t="0" r="r" b="b"/>
                  <a:pathLst>
                    <a:path w="377" h="718">
                      <a:moveTo>
                        <a:pt x="233" y="0"/>
                      </a:moveTo>
                      <a:lnTo>
                        <a:pt x="255" y="7"/>
                      </a:lnTo>
                      <a:lnTo>
                        <a:pt x="275" y="17"/>
                      </a:lnTo>
                      <a:lnTo>
                        <a:pt x="292" y="29"/>
                      </a:lnTo>
                      <a:lnTo>
                        <a:pt x="307" y="43"/>
                      </a:lnTo>
                      <a:lnTo>
                        <a:pt x="321" y="59"/>
                      </a:lnTo>
                      <a:lnTo>
                        <a:pt x="334" y="75"/>
                      </a:lnTo>
                      <a:lnTo>
                        <a:pt x="344" y="93"/>
                      </a:lnTo>
                      <a:lnTo>
                        <a:pt x="352" y="110"/>
                      </a:lnTo>
                      <a:lnTo>
                        <a:pt x="360" y="126"/>
                      </a:lnTo>
                      <a:lnTo>
                        <a:pt x="365" y="142"/>
                      </a:lnTo>
                      <a:lnTo>
                        <a:pt x="374" y="167"/>
                      </a:lnTo>
                      <a:lnTo>
                        <a:pt x="376" y="176"/>
                      </a:lnTo>
                      <a:lnTo>
                        <a:pt x="377" y="182"/>
                      </a:lnTo>
                      <a:lnTo>
                        <a:pt x="377" y="184"/>
                      </a:lnTo>
                      <a:lnTo>
                        <a:pt x="373" y="189"/>
                      </a:lnTo>
                      <a:lnTo>
                        <a:pt x="368" y="194"/>
                      </a:lnTo>
                      <a:lnTo>
                        <a:pt x="361" y="203"/>
                      </a:lnTo>
                      <a:lnTo>
                        <a:pt x="354" y="212"/>
                      </a:lnTo>
                      <a:lnTo>
                        <a:pt x="344" y="223"/>
                      </a:lnTo>
                      <a:lnTo>
                        <a:pt x="334" y="234"/>
                      </a:lnTo>
                      <a:lnTo>
                        <a:pt x="323" y="247"/>
                      </a:lnTo>
                      <a:lnTo>
                        <a:pt x="311" y="259"/>
                      </a:lnTo>
                      <a:lnTo>
                        <a:pt x="299" y="272"/>
                      </a:lnTo>
                      <a:lnTo>
                        <a:pt x="287" y="284"/>
                      </a:lnTo>
                      <a:lnTo>
                        <a:pt x="275" y="295"/>
                      </a:lnTo>
                      <a:lnTo>
                        <a:pt x="263" y="306"/>
                      </a:lnTo>
                      <a:lnTo>
                        <a:pt x="263" y="309"/>
                      </a:lnTo>
                      <a:lnTo>
                        <a:pt x="263" y="314"/>
                      </a:lnTo>
                      <a:lnTo>
                        <a:pt x="267" y="321"/>
                      </a:lnTo>
                      <a:lnTo>
                        <a:pt x="271" y="330"/>
                      </a:lnTo>
                      <a:lnTo>
                        <a:pt x="276" y="339"/>
                      </a:lnTo>
                      <a:lnTo>
                        <a:pt x="281" y="348"/>
                      </a:lnTo>
                      <a:lnTo>
                        <a:pt x="287" y="357"/>
                      </a:lnTo>
                      <a:lnTo>
                        <a:pt x="292" y="365"/>
                      </a:lnTo>
                      <a:lnTo>
                        <a:pt x="296" y="371"/>
                      </a:lnTo>
                      <a:lnTo>
                        <a:pt x="299" y="375"/>
                      </a:lnTo>
                      <a:lnTo>
                        <a:pt x="300" y="376"/>
                      </a:lnTo>
                      <a:lnTo>
                        <a:pt x="246" y="718"/>
                      </a:lnTo>
                      <a:lnTo>
                        <a:pt x="210" y="683"/>
                      </a:lnTo>
                      <a:lnTo>
                        <a:pt x="176" y="646"/>
                      </a:lnTo>
                      <a:lnTo>
                        <a:pt x="147" y="609"/>
                      </a:lnTo>
                      <a:lnTo>
                        <a:pt x="121" y="571"/>
                      </a:lnTo>
                      <a:lnTo>
                        <a:pt x="99" y="533"/>
                      </a:lnTo>
                      <a:lnTo>
                        <a:pt x="79" y="496"/>
                      </a:lnTo>
                      <a:lnTo>
                        <a:pt x="61" y="460"/>
                      </a:lnTo>
                      <a:lnTo>
                        <a:pt x="46" y="425"/>
                      </a:lnTo>
                      <a:lnTo>
                        <a:pt x="34" y="392"/>
                      </a:lnTo>
                      <a:lnTo>
                        <a:pt x="24" y="361"/>
                      </a:lnTo>
                      <a:lnTo>
                        <a:pt x="15" y="331"/>
                      </a:lnTo>
                      <a:lnTo>
                        <a:pt x="9" y="306"/>
                      </a:lnTo>
                      <a:lnTo>
                        <a:pt x="5" y="283"/>
                      </a:lnTo>
                      <a:lnTo>
                        <a:pt x="2" y="264"/>
                      </a:lnTo>
                      <a:lnTo>
                        <a:pt x="0" y="249"/>
                      </a:lnTo>
                      <a:lnTo>
                        <a:pt x="1" y="236"/>
                      </a:lnTo>
                      <a:lnTo>
                        <a:pt x="5" y="222"/>
                      </a:lnTo>
                      <a:lnTo>
                        <a:pt x="12" y="207"/>
                      </a:lnTo>
                      <a:lnTo>
                        <a:pt x="22" y="191"/>
                      </a:lnTo>
                      <a:lnTo>
                        <a:pt x="34" y="175"/>
                      </a:lnTo>
                      <a:lnTo>
                        <a:pt x="47" y="159"/>
                      </a:lnTo>
                      <a:lnTo>
                        <a:pt x="62" y="142"/>
                      </a:lnTo>
                      <a:lnTo>
                        <a:pt x="96" y="109"/>
                      </a:lnTo>
                      <a:lnTo>
                        <a:pt x="114" y="93"/>
                      </a:lnTo>
                      <a:lnTo>
                        <a:pt x="132" y="78"/>
                      </a:lnTo>
                      <a:lnTo>
                        <a:pt x="149" y="64"/>
                      </a:lnTo>
                      <a:lnTo>
                        <a:pt x="166" y="50"/>
                      </a:lnTo>
                      <a:lnTo>
                        <a:pt x="182" y="38"/>
                      </a:lnTo>
                      <a:lnTo>
                        <a:pt x="196" y="27"/>
                      </a:lnTo>
                      <a:lnTo>
                        <a:pt x="209" y="18"/>
                      </a:lnTo>
                      <a:lnTo>
                        <a:pt x="219" y="10"/>
                      </a:lnTo>
                      <a:lnTo>
                        <a:pt x="226" y="5"/>
                      </a:lnTo>
                      <a:lnTo>
                        <a:pt x="232" y="1"/>
                      </a:lnTo>
                      <a:lnTo>
                        <a:pt x="23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654E235D-7287-3047-AE2A-B5B93E25CBD3}"/>
                  </a:ext>
                </a:extLst>
              </p:cNvPr>
              <p:cNvSpPr/>
              <p:nvPr/>
            </p:nvSpPr>
            <p:spPr>
              <a:xfrm flipH="1">
                <a:off x="5443354" y="5204012"/>
                <a:ext cx="1302117" cy="1299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  <a:alpha val="71000"/>
                    </a:scheme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6AFF1ED-0B0C-EE49-90CB-692FF711DE39}"/>
                </a:ext>
              </a:extLst>
            </p:cNvPr>
            <p:cNvGrpSpPr/>
            <p:nvPr/>
          </p:nvGrpSpPr>
          <p:grpSpPr>
            <a:xfrm>
              <a:off x="8576032" y="1295399"/>
              <a:ext cx="1512260" cy="2931887"/>
              <a:chOff x="5174584" y="1698625"/>
              <a:chExt cx="2137994" cy="4145025"/>
            </a:xfrm>
          </p:grpSpPr>
          <p:grpSp>
            <p:nvGrpSpPr>
              <p:cNvPr id="31" name="Group 34">
                <a:extLst>
                  <a:ext uri="{FF2B5EF4-FFF2-40B4-BE49-F238E27FC236}">
                    <a16:creationId xmlns:a16="http://schemas.microsoft.com/office/drawing/2014/main" xmlns="" id="{33B8CEF1-97DE-8F4A-8757-AD0B4DBAFAFA}"/>
                  </a:ext>
                </a:extLst>
              </p:cNvPr>
              <p:cNvGrpSpPr/>
              <p:nvPr/>
            </p:nvGrpSpPr>
            <p:grpSpPr>
              <a:xfrm>
                <a:off x="5174584" y="1698625"/>
                <a:ext cx="2038349" cy="4038601"/>
                <a:chOff x="5561013" y="1698625"/>
                <a:chExt cx="2038349" cy="4038601"/>
              </a:xfrm>
            </p:grpSpPr>
            <p:sp>
              <p:nvSpPr>
                <p:cNvPr id="33" name="Freeform 7">
                  <a:extLst>
                    <a:ext uri="{FF2B5EF4-FFF2-40B4-BE49-F238E27FC236}">
                      <a16:creationId xmlns:a16="http://schemas.microsoft.com/office/drawing/2014/main" xmlns="" id="{4D96CF17-BD6C-C74D-859D-9C69F80E5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0963" y="3086100"/>
                  <a:ext cx="738187" cy="1385888"/>
                </a:xfrm>
                <a:custGeom>
                  <a:avLst/>
                  <a:gdLst/>
                  <a:ahLst/>
                  <a:cxnLst>
                    <a:cxn ang="0">
                      <a:pos x="428" y="0"/>
                    </a:cxn>
                    <a:cxn ang="0">
                      <a:pos x="465" y="807"/>
                    </a:cxn>
                    <a:cxn ang="0">
                      <a:pos x="102" y="873"/>
                    </a:cxn>
                    <a:cxn ang="0">
                      <a:pos x="0" y="16"/>
                    </a:cxn>
                    <a:cxn ang="0">
                      <a:pos x="8" y="10"/>
                    </a:cxn>
                    <a:cxn ang="0">
                      <a:pos x="35" y="12"/>
                    </a:cxn>
                    <a:cxn ang="0">
                      <a:pos x="68" y="15"/>
                    </a:cxn>
                    <a:cxn ang="0">
                      <a:pos x="106" y="18"/>
                    </a:cxn>
                    <a:cxn ang="0">
                      <a:pos x="147" y="20"/>
                    </a:cxn>
                    <a:cxn ang="0">
                      <a:pos x="193" y="21"/>
                    </a:cxn>
                    <a:cxn ang="0">
                      <a:pos x="241" y="21"/>
                    </a:cxn>
                    <a:cxn ang="0">
                      <a:pos x="291" y="20"/>
                    </a:cxn>
                    <a:cxn ang="0">
                      <a:pos x="341" y="16"/>
                    </a:cxn>
                    <a:cxn ang="0">
                      <a:pos x="391" y="11"/>
                    </a:cxn>
                    <a:cxn ang="0">
                      <a:pos x="393" y="11"/>
                    </a:cxn>
                    <a:cxn ang="0">
                      <a:pos x="399" y="8"/>
                    </a:cxn>
                    <a:cxn ang="0">
                      <a:pos x="407" y="5"/>
                    </a:cxn>
                    <a:cxn ang="0">
                      <a:pos x="417" y="2"/>
                    </a:cxn>
                    <a:cxn ang="0">
                      <a:pos x="428" y="0"/>
                    </a:cxn>
                  </a:cxnLst>
                  <a:rect l="0" t="0" r="r" b="b"/>
                  <a:pathLst>
                    <a:path w="465" h="873">
                      <a:moveTo>
                        <a:pt x="428" y="0"/>
                      </a:moveTo>
                      <a:lnTo>
                        <a:pt x="465" y="807"/>
                      </a:lnTo>
                      <a:lnTo>
                        <a:pt x="102" y="873"/>
                      </a:lnTo>
                      <a:lnTo>
                        <a:pt x="0" y="16"/>
                      </a:lnTo>
                      <a:lnTo>
                        <a:pt x="8" y="10"/>
                      </a:lnTo>
                      <a:lnTo>
                        <a:pt x="35" y="12"/>
                      </a:lnTo>
                      <a:lnTo>
                        <a:pt x="68" y="15"/>
                      </a:lnTo>
                      <a:lnTo>
                        <a:pt x="106" y="18"/>
                      </a:lnTo>
                      <a:lnTo>
                        <a:pt x="147" y="20"/>
                      </a:lnTo>
                      <a:lnTo>
                        <a:pt x="193" y="21"/>
                      </a:lnTo>
                      <a:lnTo>
                        <a:pt x="241" y="21"/>
                      </a:lnTo>
                      <a:lnTo>
                        <a:pt x="291" y="20"/>
                      </a:lnTo>
                      <a:lnTo>
                        <a:pt x="341" y="16"/>
                      </a:lnTo>
                      <a:lnTo>
                        <a:pt x="391" y="11"/>
                      </a:lnTo>
                      <a:lnTo>
                        <a:pt x="393" y="11"/>
                      </a:lnTo>
                      <a:lnTo>
                        <a:pt x="399" y="8"/>
                      </a:lnTo>
                      <a:lnTo>
                        <a:pt x="407" y="5"/>
                      </a:lnTo>
                      <a:lnTo>
                        <a:pt x="417" y="2"/>
                      </a:lnTo>
                      <a:lnTo>
                        <a:pt x="428" y="0"/>
                      </a:lnTo>
                      <a:close/>
                    </a:path>
                  </a:pathLst>
                </a:custGeom>
                <a:solidFill>
                  <a:srgbClr val="F5FAFC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8">
                  <a:extLst>
                    <a:ext uri="{FF2B5EF4-FFF2-40B4-BE49-F238E27FC236}">
                      <a16:creationId xmlns:a16="http://schemas.microsoft.com/office/drawing/2014/main" xmlns="" id="{79559CA7-5E88-3840-B1BB-7E40192DA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4227513"/>
                  <a:ext cx="989012" cy="1473200"/>
                </a:xfrm>
                <a:custGeom>
                  <a:avLst/>
                  <a:gdLst/>
                  <a:ahLst/>
                  <a:cxnLst>
                    <a:cxn ang="0">
                      <a:pos x="623" y="3"/>
                    </a:cxn>
                    <a:cxn ang="0">
                      <a:pos x="622" y="27"/>
                    </a:cxn>
                    <a:cxn ang="0">
                      <a:pos x="620" y="69"/>
                    </a:cxn>
                    <a:cxn ang="0">
                      <a:pos x="616" y="127"/>
                    </a:cxn>
                    <a:cxn ang="0">
                      <a:pos x="612" y="197"/>
                    </a:cxn>
                    <a:cxn ang="0">
                      <a:pos x="605" y="274"/>
                    </a:cxn>
                    <a:cxn ang="0">
                      <a:pos x="593" y="394"/>
                    </a:cxn>
                    <a:cxn ang="0">
                      <a:pos x="584" y="471"/>
                    </a:cxn>
                    <a:cxn ang="0">
                      <a:pos x="566" y="589"/>
                    </a:cxn>
                    <a:cxn ang="0">
                      <a:pos x="553" y="663"/>
                    </a:cxn>
                    <a:cxn ang="0">
                      <a:pos x="540" y="731"/>
                    </a:cxn>
                    <a:cxn ang="0">
                      <a:pos x="527" y="789"/>
                    </a:cxn>
                    <a:cxn ang="0">
                      <a:pos x="517" y="833"/>
                    </a:cxn>
                    <a:cxn ang="0">
                      <a:pos x="511" y="863"/>
                    </a:cxn>
                    <a:cxn ang="0">
                      <a:pos x="508" y="873"/>
                    </a:cxn>
                    <a:cxn ang="0">
                      <a:pos x="142" y="880"/>
                    </a:cxn>
                    <a:cxn ang="0">
                      <a:pos x="140" y="876"/>
                    </a:cxn>
                    <a:cxn ang="0">
                      <a:pos x="135" y="860"/>
                    </a:cxn>
                    <a:cxn ang="0">
                      <a:pos x="127" y="834"/>
                    </a:cxn>
                    <a:cxn ang="0">
                      <a:pos x="115" y="793"/>
                    </a:cxn>
                    <a:cxn ang="0">
                      <a:pos x="101" y="736"/>
                    </a:cxn>
                    <a:cxn ang="0">
                      <a:pos x="86" y="663"/>
                    </a:cxn>
                    <a:cxn ang="0">
                      <a:pos x="69" y="570"/>
                    </a:cxn>
                    <a:cxn ang="0">
                      <a:pos x="40" y="392"/>
                    </a:cxn>
                    <a:cxn ang="0">
                      <a:pos x="20" y="243"/>
                    </a:cxn>
                    <a:cxn ang="0">
                      <a:pos x="0" y="70"/>
                    </a:cxn>
                    <a:cxn ang="0">
                      <a:pos x="11" y="71"/>
                    </a:cxn>
                    <a:cxn ang="0">
                      <a:pos x="46" y="72"/>
                    </a:cxn>
                    <a:cxn ang="0">
                      <a:pos x="97" y="74"/>
                    </a:cxn>
                    <a:cxn ang="0">
                      <a:pos x="198" y="73"/>
                    </a:cxn>
                    <a:cxn ang="0">
                      <a:pos x="277" y="70"/>
                    </a:cxn>
                    <a:cxn ang="0">
                      <a:pos x="360" y="64"/>
                    </a:cxn>
                    <a:cxn ang="0">
                      <a:pos x="442" y="53"/>
                    </a:cxn>
                    <a:cxn ang="0">
                      <a:pos x="521" y="37"/>
                    </a:cxn>
                    <a:cxn ang="0">
                      <a:pos x="592" y="14"/>
                    </a:cxn>
                  </a:cxnLst>
                  <a:rect l="0" t="0" r="r" b="b"/>
                  <a:pathLst>
                    <a:path w="623" h="928">
                      <a:moveTo>
                        <a:pt x="623" y="0"/>
                      </a:moveTo>
                      <a:lnTo>
                        <a:pt x="623" y="3"/>
                      </a:lnTo>
                      <a:lnTo>
                        <a:pt x="622" y="12"/>
                      </a:lnTo>
                      <a:lnTo>
                        <a:pt x="622" y="27"/>
                      </a:lnTo>
                      <a:lnTo>
                        <a:pt x="621" y="46"/>
                      </a:lnTo>
                      <a:lnTo>
                        <a:pt x="620" y="69"/>
                      </a:lnTo>
                      <a:lnTo>
                        <a:pt x="618" y="96"/>
                      </a:lnTo>
                      <a:lnTo>
                        <a:pt x="616" y="127"/>
                      </a:lnTo>
                      <a:lnTo>
                        <a:pt x="613" y="161"/>
                      </a:lnTo>
                      <a:lnTo>
                        <a:pt x="612" y="197"/>
                      </a:lnTo>
                      <a:lnTo>
                        <a:pt x="608" y="235"/>
                      </a:lnTo>
                      <a:lnTo>
                        <a:pt x="605" y="274"/>
                      </a:lnTo>
                      <a:lnTo>
                        <a:pt x="598" y="354"/>
                      </a:lnTo>
                      <a:lnTo>
                        <a:pt x="593" y="394"/>
                      </a:lnTo>
                      <a:lnTo>
                        <a:pt x="589" y="433"/>
                      </a:lnTo>
                      <a:lnTo>
                        <a:pt x="584" y="471"/>
                      </a:lnTo>
                      <a:lnTo>
                        <a:pt x="579" y="511"/>
                      </a:lnTo>
                      <a:lnTo>
                        <a:pt x="566" y="589"/>
                      </a:lnTo>
                      <a:lnTo>
                        <a:pt x="560" y="627"/>
                      </a:lnTo>
                      <a:lnTo>
                        <a:pt x="553" y="663"/>
                      </a:lnTo>
                      <a:lnTo>
                        <a:pt x="546" y="698"/>
                      </a:lnTo>
                      <a:lnTo>
                        <a:pt x="540" y="731"/>
                      </a:lnTo>
                      <a:lnTo>
                        <a:pt x="534" y="761"/>
                      </a:lnTo>
                      <a:lnTo>
                        <a:pt x="527" y="789"/>
                      </a:lnTo>
                      <a:lnTo>
                        <a:pt x="522" y="813"/>
                      </a:lnTo>
                      <a:lnTo>
                        <a:pt x="517" y="833"/>
                      </a:lnTo>
                      <a:lnTo>
                        <a:pt x="514" y="851"/>
                      </a:lnTo>
                      <a:lnTo>
                        <a:pt x="511" y="863"/>
                      </a:lnTo>
                      <a:lnTo>
                        <a:pt x="509" y="870"/>
                      </a:lnTo>
                      <a:lnTo>
                        <a:pt x="508" y="873"/>
                      </a:lnTo>
                      <a:lnTo>
                        <a:pt x="333" y="928"/>
                      </a:lnTo>
                      <a:lnTo>
                        <a:pt x="142" y="880"/>
                      </a:lnTo>
                      <a:lnTo>
                        <a:pt x="141" y="880"/>
                      </a:lnTo>
                      <a:lnTo>
                        <a:pt x="140" y="876"/>
                      </a:lnTo>
                      <a:lnTo>
                        <a:pt x="137" y="870"/>
                      </a:lnTo>
                      <a:lnTo>
                        <a:pt x="135" y="860"/>
                      </a:lnTo>
                      <a:lnTo>
                        <a:pt x="131" y="849"/>
                      </a:lnTo>
                      <a:lnTo>
                        <a:pt x="127" y="834"/>
                      </a:lnTo>
                      <a:lnTo>
                        <a:pt x="121" y="815"/>
                      </a:lnTo>
                      <a:lnTo>
                        <a:pt x="115" y="793"/>
                      </a:lnTo>
                      <a:lnTo>
                        <a:pt x="108" y="767"/>
                      </a:lnTo>
                      <a:lnTo>
                        <a:pt x="101" y="736"/>
                      </a:lnTo>
                      <a:lnTo>
                        <a:pt x="94" y="702"/>
                      </a:lnTo>
                      <a:lnTo>
                        <a:pt x="86" y="663"/>
                      </a:lnTo>
                      <a:lnTo>
                        <a:pt x="78" y="619"/>
                      </a:lnTo>
                      <a:lnTo>
                        <a:pt x="69" y="570"/>
                      </a:lnTo>
                      <a:lnTo>
                        <a:pt x="50" y="456"/>
                      </a:lnTo>
                      <a:lnTo>
                        <a:pt x="40" y="392"/>
                      </a:lnTo>
                      <a:lnTo>
                        <a:pt x="30" y="320"/>
                      </a:lnTo>
                      <a:lnTo>
                        <a:pt x="20" y="243"/>
                      </a:lnTo>
                      <a:lnTo>
                        <a:pt x="10" y="160"/>
                      </a:lnTo>
                      <a:lnTo>
                        <a:pt x="0" y="70"/>
                      </a:lnTo>
                      <a:lnTo>
                        <a:pt x="2" y="70"/>
                      </a:lnTo>
                      <a:lnTo>
                        <a:pt x="11" y="71"/>
                      </a:lnTo>
                      <a:lnTo>
                        <a:pt x="26" y="72"/>
                      </a:lnTo>
                      <a:lnTo>
                        <a:pt x="46" y="72"/>
                      </a:lnTo>
                      <a:lnTo>
                        <a:pt x="69" y="73"/>
                      </a:lnTo>
                      <a:lnTo>
                        <a:pt x="97" y="74"/>
                      </a:lnTo>
                      <a:lnTo>
                        <a:pt x="162" y="74"/>
                      </a:lnTo>
                      <a:lnTo>
                        <a:pt x="198" y="73"/>
                      </a:lnTo>
                      <a:lnTo>
                        <a:pt x="237" y="72"/>
                      </a:lnTo>
                      <a:lnTo>
                        <a:pt x="277" y="70"/>
                      </a:lnTo>
                      <a:lnTo>
                        <a:pt x="318" y="67"/>
                      </a:lnTo>
                      <a:lnTo>
                        <a:pt x="360" y="64"/>
                      </a:lnTo>
                      <a:lnTo>
                        <a:pt x="401" y="58"/>
                      </a:lnTo>
                      <a:lnTo>
                        <a:pt x="442" y="53"/>
                      </a:lnTo>
                      <a:lnTo>
                        <a:pt x="482" y="45"/>
                      </a:lnTo>
                      <a:lnTo>
                        <a:pt x="521" y="37"/>
                      </a:lnTo>
                      <a:lnTo>
                        <a:pt x="558" y="26"/>
                      </a:lnTo>
                      <a:lnTo>
                        <a:pt x="592" y="14"/>
                      </a:lnTo>
                      <a:lnTo>
                        <a:pt x="623" y="0"/>
                      </a:lnTo>
                      <a:close/>
                    </a:path>
                  </a:pathLst>
                </a:custGeom>
                <a:solidFill>
                  <a:srgbClr val="002D5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9">
                  <a:extLst>
                    <a:ext uri="{FF2B5EF4-FFF2-40B4-BE49-F238E27FC236}">
                      <a16:creationId xmlns:a16="http://schemas.microsoft.com/office/drawing/2014/main" xmlns="" id="{F2A644B8-7EB4-8C4D-A610-EA84DF4E4F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4227513"/>
                  <a:ext cx="989012" cy="1473200"/>
                </a:xfrm>
                <a:custGeom>
                  <a:avLst/>
                  <a:gdLst/>
                  <a:ahLst/>
                  <a:cxnLst>
                    <a:cxn ang="0">
                      <a:pos x="623" y="3"/>
                    </a:cxn>
                    <a:cxn ang="0">
                      <a:pos x="622" y="27"/>
                    </a:cxn>
                    <a:cxn ang="0">
                      <a:pos x="620" y="69"/>
                    </a:cxn>
                    <a:cxn ang="0">
                      <a:pos x="616" y="127"/>
                    </a:cxn>
                    <a:cxn ang="0">
                      <a:pos x="612" y="197"/>
                    </a:cxn>
                    <a:cxn ang="0">
                      <a:pos x="605" y="274"/>
                    </a:cxn>
                    <a:cxn ang="0">
                      <a:pos x="593" y="394"/>
                    </a:cxn>
                    <a:cxn ang="0">
                      <a:pos x="584" y="471"/>
                    </a:cxn>
                    <a:cxn ang="0">
                      <a:pos x="566" y="589"/>
                    </a:cxn>
                    <a:cxn ang="0">
                      <a:pos x="553" y="663"/>
                    </a:cxn>
                    <a:cxn ang="0">
                      <a:pos x="540" y="731"/>
                    </a:cxn>
                    <a:cxn ang="0">
                      <a:pos x="527" y="789"/>
                    </a:cxn>
                    <a:cxn ang="0">
                      <a:pos x="517" y="833"/>
                    </a:cxn>
                    <a:cxn ang="0">
                      <a:pos x="511" y="863"/>
                    </a:cxn>
                    <a:cxn ang="0">
                      <a:pos x="508" y="873"/>
                    </a:cxn>
                    <a:cxn ang="0">
                      <a:pos x="142" y="880"/>
                    </a:cxn>
                    <a:cxn ang="0">
                      <a:pos x="140" y="876"/>
                    </a:cxn>
                    <a:cxn ang="0">
                      <a:pos x="135" y="860"/>
                    </a:cxn>
                    <a:cxn ang="0">
                      <a:pos x="127" y="834"/>
                    </a:cxn>
                    <a:cxn ang="0">
                      <a:pos x="115" y="793"/>
                    </a:cxn>
                    <a:cxn ang="0">
                      <a:pos x="101" y="736"/>
                    </a:cxn>
                    <a:cxn ang="0">
                      <a:pos x="86" y="663"/>
                    </a:cxn>
                    <a:cxn ang="0">
                      <a:pos x="69" y="570"/>
                    </a:cxn>
                    <a:cxn ang="0">
                      <a:pos x="40" y="392"/>
                    </a:cxn>
                    <a:cxn ang="0">
                      <a:pos x="20" y="243"/>
                    </a:cxn>
                    <a:cxn ang="0">
                      <a:pos x="0" y="70"/>
                    </a:cxn>
                    <a:cxn ang="0">
                      <a:pos x="11" y="71"/>
                    </a:cxn>
                    <a:cxn ang="0">
                      <a:pos x="46" y="72"/>
                    </a:cxn>
                    <a:cxn ang="0">
                      <a:pos x="97" y="74"/>
                    </a:cxn>
                    <a:cxn ang="0">
                      <a:pos x="198" y="73"/>
                    </a:cxn>
                    <a:cxn ang="0">
                      <a:pos x="277" y="70"/>
                    </a:cxn>
                    <a:cxn ang="0">
                      <a:pos x="360" y="64"/>
                    </a:cxn>
                    <a:cxn ang="0">
                      <a:pos x="442" y="53"/>
                    </a:cxn>
                    <a:cxn ang="0">
                      <a:pos x="521" y="37"/>
                    </a:cxn>
                    <a:cxn ang="0">
                      <a:pos x="592" y="14"/>
                    </a:cxn>
                  </a:cxnLst>
                  <a:rect l="0" t="0" r="r" b="b"/>
                  <a:pathLst>
                    <a:path w="623" h="928">
                      <a:moveTo>
                        <a:pt x="623" y="0"/>
                      </a:moveTo>
                      <a:lnTo>
                        <a:pt x="623" y="3"/>
                      </a:lnTo>
                      <a:lnTo>
                        <a:pt x="622" y="12"/>
                      </a:lnTo>
                      <a:lnTo>
                        <a:pt x="622" y="27"/>
                      </a:lnTo>
                      <a:lnTo>
                        <a:pt x="621" y="46"/>
                      </a:lnTo>
                      <a:lnTo>
                        <a:pt x="620" y="69"/>
                      </a:lnTo>
                      <a:lnTo>
                        <a:pt x="618" y="96"/>
                      </a:lnTo>
                      <a:lnTo>
                        <a:pt x="616" y="127"/>
                      </a:lnTo>
                      <a:lnTo>
                        <a:pt x="613" y="161"/>
                      </a:lnTo>
                      <a:lnTo>
                        <a:pt x="612" y="197"/>
                      </a:lnTo>
                      <a:lnTo>
                        <a:pt x="608" y="235"/>
                      </a:lnTo>
                      <a:lnTo>
                        <a:pt x="605" y="274"/>
                      </a:lnTo>
                      <a:lnTo>
                        <a:pt x="598" y="354"/>
                      </a:lnTo>
                      <a:lnTo>
                        <a:pt x="593" y="394"/>
                      </a:lnTo>
                      <a:lnTo>
                        <a:pt x="589" y="433"/>
                      </a:lnTo>
                      <a:lnTo>
                        <a:pt x="584" y="471"/>
                      </a:lnTo>
                      <a:lnTo>
                        <a:pt x="579" y="511"/>
                      </a:lnTo>
                      <a:lnTo>
                        <a:pt x="566" y="589"/>
                      </a:lnTo>
                      <a:lnTo>
                        <a:pt x="560" y="627"/>
                      </a:lnTo>
                      <a:lnTo>
                        <a:pt x="553" y="663"/>
                      </a:lnTo>
                      <a:lnTo>
                        <a:pt x="546" y="698"/>
                      </a:lnTo>
                      <a:lnTo>
                        <a:pt x="540" y="731"/>
                      </a:lnTo>
                      <a:lnTo>
                        <a:pt x="534" y="761"/>
                      </a:lnTo>
                      <a:lnTo>
                        <a:pt x="527" y="789"/>
                      </a:lnTo>
                      <a:lnTo>
                        <a:pt x="522" y="813"/>
                      </a:lnTo>
                      <a:lnTo>
                        <a:pt x="517" y="833"/>
                      </a:lnTo>
                      <a:lnTo>
                        <a:pt x="514" y="851"/>
                      </a:lnTo>
                      <a:lnTo>
                        <a:pt x="511" y="863"/>
                      </a:lnTo>
                      <a:lnTo>
                        <a:pt x="509" y="870"/>
                      </a:lnTo>
                      <a:lnTo>
                        <a:pt x="508" y="873"/>
                      </a:lnTo>
                      <a:lnTo>
                        <a:pt x="333" y="928"/>
                      </a:lnTo>
                      <a:lnTo>
                        <a:pt x="142" y="880"/>
                      </a:lnTo>
                      <a:lnTo>
                        <a:pt x="141" y="880"/>
                      </a:lnTo>
                      <a:lnTo>
                        <a:pt x="140" y="876"/>
                      </a:lnTo>
                      <a:lnTo>
                        <a:pt x="137" y="870"/>
                      </a:lnTo>
                      <a:lnTo>
                        <a:pt x="135" y="860"/>
                      </a:lnTo>
                      <a:lnTo>
                        <a:pt x="131" y="849"/>
                      </a:lnTo>
                      <a:lnTo>
                        <a:pt x="127" y="834"/>
                      </a:lnTo>
                      <a:lnTo>
                        <a:pt x="121" y="815"/>
                      </a:lnTo>
                      <a:lnTo>
                        <a:pt x="115" y="793"/>
                      </a:lnTo>
                      <a:lnTo>
                        <a:pt x="108" y="767"/>
                      </a:lnTo>
                      <a:lnTo>
                        <a:pt x="101" y="736"/>
                      </a:lnTo>
                      <a:lnTo>
                        <a:pt x="94" y="702"/>
                      </a:lnTo>
                      <a:lnTo>
                        <a:pt x="86" y="663"/>
                      </a:lnTo>
                      <a:lnTo>
                        <a:pt x="78" y="619"/>
                      </a:lnTo>
                      <a:lnTo>
                        <a:pt x="69" y="570"/>
                      </a:lnTo>
                      <a:lnTo>
                        <a:pt x="50" y="456"/>
                      </a:lnTo>
                      <a:lnTo>
                        <a:pt x="40" y="392"/>
                      </a:lnTo>
                      <a:lnTo>
                        <a:pt x="30" y="320"/>
                      </a:lnTo>
                      <a:lnTo>
                        <a:pt x="20" y="243"/>
                      </a:lnTo>
                      <a:lnTo>
                        <a:pt x="10" y="160"/>
                      </a:lnTo>
                      <a:lnTo>
                        <a:pt x="0" y="70"/>
                      </a:lnTo>
                      <a:lnTo>
                        <a:pt x="2" y="70"/>
                      </a:lnTo>
                      <a:lnTo>
                        <a:pt x="11" y="71"/>
                      </a:lnTo>
                      <a:lnTo>
                        <a:pt x="26" y="72"/>
                      </a:lnTo>
                      <a:lnTo>
                        <a:pt x="46" y="72"/>
                      </a:lnTo>
                      <a:lnTo>
                        <a:pt x="69" y="73"/>
                      </a:lnTo>
                      <a:lnTo>
                        <a:pt x="97" y="74"/>
                      </a:lnTo>
                      <a:lnTo>
                        <a:pt x="162" y="74"/>
                      </a:lnTo>
                      <a:lnTo>
                        <a:pt x="198" y="73"/>
                      </a:lnTo>
                      <a:lnTo>
                        <a:pt x="237" y="72"/>
                      </a:lnTo>
                      <a:lnTo>
                        <a:pt x="277" y="70"/>
                      </a:lnTo>
                      <a:lnTo>
                        <a:pt x="318" y="67"/>
                      </a:lnTo>
                      <a:lnTo>
                        <a:pt x="360" y="64"/>
                      </a:lnTo>
                      <a:lnTo>
                        <a:pt x="401" y="58"/>
                      </a:lnTo>
                      <a:lnTo>
                        <a:pt x="442" y="53"/>
                      </a:lnTo>
                      <a:lnTo>
                        <a:pt x="482" y="45"/>
                      </a:lnTo>
                      <a:lnTo>
                        <a:pt x="521" y="37"/>
                      </a:lnTo>
                      <a:lnTo>
                        <a:pt x="558" y="26"/>
                      </a:lnTo>
                      <a:lnTo>
                        <a:pt x="592" y="14"/>
                      </a:lnTo>
                      <a:lnTo>
                        <a:pt x="623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C4774">
                        <a:shade val="30000"/>
                        <a:satMod val="115000"/>
                      </a:srgbClr>
                    </a:gs>
                    <a:gs pos="50000">
                      <a:srgbClr val="1C4774">
                        <a:shade val="67500"/>
                        <a:satMod val="115000"/>
                      </a:srgbClr>
                    </a:gs>
                    <a:gs pos="100000">
                      <a:srgbClr val="1C477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0">
                  <a:extLst>
                    <a:ext uri="{FF2B5EF4-FFF2-40B4-BE49-F238E27FC236}">
                      <a16:creationId xmlns:a16="http://schemas.microsoft.com/office/drawing/2014/main" xmlns="" id="{69674597-98CC-5D4E-821B-2912E7EE4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9250" y="4652963"/>
                  <a:ext cx="239712" cy="1047750"/>
                </a:xfrm>
                <a:custGeom>
                  <a:avLst/>
                  <a:gdLst/>
                  <a:ahLst/>
                  <a:cxnLst>
                    <a:cxn ang="0">
                      <a:pos x="151" y="0"/>
                    </a:cxn>
                    <a:cxn ang="0">
                      <a:pos x="151" y="2"/>
                    </a:cxn>
                    <a:cxn ang="0">
                      <a:pos x="148" y="5"/>
                    </a:cxn>
                    <a:cxn ang="0">
                      <a:pos x="142" y="12"/>
                    </a:cxn>
                    <a:cxn ang="0">
                      <a:pos x="134" y="18"/>
                    </a:cxn>
                    <a:cxn ang="0">
                      <a:pos x="123" y="26"/>
                    </a:cxn>
                    <a:cxn ang="0">
                      <a:pos x="109" y="33"/>
                    </a:cxn>
                    <a:cxn ang="0">
                      <a:pos x="92" y="40"/>
                    </a:cxn>
                    <a:cxn ang="0">
                      <a:pos x="66" y="660"/>
                    </a:cxn>
                    <a:cxn ang="0">
                      <a:pos x="43" y="657"/>
                    </a:cxn>
                    <a:cxn ang="0">
                      <a:pos x="61" y="44"/>
                    </a:cxn>
                    <a:cxn ang="0">
                      <a:pos x="58" y="44"/>
                    </a:cxn>
                    <a:cxn ang="0">
                      <a:pos x="40" y="40"/>
                    </a:cxn>
                    <a:cxn ang="0">
                      <a:pos x="27" y="35"/>
                    </a:cxn>
                    <a:cxn ang="0">
                      <a:pos x="14" y="29"/>
                    </a:cxn>
                    <a:cxn ang="0">
                      <a:pos x="0" y="21"/>
                    </a:cxn>
                    <a:cxn ang="0">
                      <a:pos x="11" y="21"/>
                    </a:cxn>
                    <a:cxn ang="0">
                      <a:pos x="23" y="20"/>
                    </a:cxn>
                    <a:cxn ang="0">
                      <a:pos x="38" y="19"/>
                    </a:cxn>
                    <a:cxn ang="0">
                      <a:pos x="56" y="17"/>
                    </a:cxn>
                    <a:cxn ang="0">
                      <a:pos x="75" y="15"/>
                    </a:cxn>
                    <a:cxn ang="0">
                      <a:pos x="95" y="12"/>
                    </a:cxn>
                    <a:cxn ang="0">
                      <a:pos x="115" y="9"/>
                    </a:cxn>
                    <a:cxn ang="0">
                      <a:pos x="134" y="5"/>
                    </a:cxn>
                    <a:cxn ang="0">
                      <a:pos x="151" y="0"/>
                    </a:cxn>
                  </a:cxnLst>
                  <a:rect l="0" t="0" r="r" b="b"/>
                  <a:pathLst>
                    <a:path w="151" h="660">
                      <a:moveTo>
                        <a:pt x="151" y="0"/>
                      </a:moveTo>
                      <a:lnTo>
                        <a:pt x="151" y="2"/>
                      </a:lnTo>
                      <a:lnTo>
                        <a:pt x="148" y="5"/>
                      </a:lnTo>
                      <a:lnTo>
                        <a:pt x="142" y="12"/>
                      </a:lnTo>
                      <a:lnTo>
                        <a:pt x="134" y="18"/>
                      </a:lnTo>
                      <a:lnTo>
                        <a:pt x="123" y="26"/>
                      </a:lnTo>
                      <a:lnTo>
                        <a:pt x="109" y="33"/>
                      </a:lnTo>
                      <a:lnTo>
                        <a:pt x="92" y="40"/>
                      </a:lnTo>
                      <a:lnTo>
                        <a:pt x="66" y="660"/>
                      </a:lnTo>
                      <a:lnTo>
                        <a:pt x="43" y="657"/>
                      </a:lnTo>
                      <a:lnTo>
                        <a:pt x="61" y="44"/>
                      </a:lnTo>
                      <a:lnTo>
                        <a:pt x="58" y="44"/>
                      </a:lnTo>
                      <a:lnTo>
                        <a:pt x="40" y="40"/>
                      </a:lnTo>
                      <a:lnTo>
                        <a:pt x="27" y="35"/>
                      </a:lnTo>
                      <a:lnTo>
                        <a:pt x="14" y="29"/>
                      </a:lnTo>
                      <a:lnTo>
                        <a:pt x="0" y="21"/>
                      </a:lnTo>
                      <a:lnTo>
                        <a:pt x="11" y="21"/>
                      </a:lnTo>
                      <a:lnTo>
                        <a:pt x="23" y="20"/>
                      </a:lnTo>
                      <a:lnTo>
                        <a:pt x="38" y="19"/>
                      </a:lnTo>
                      <a:lnTo>
                        <a:pt x="56" y="17"/>
                      </a:lnTo>
                      <a:lnTo>
                        <a:pt x="75" y="15"/>
                      </a:lnTo>
                      <a:lnTo>
                        <a:pt x="95" y="12"/>
                      </a:lnTo>
                      <a:lnTo>
                        <a:pt x="115" y="9"/>
                      </a:lnTo>
                      <a:lnTo>
                        <a:pt x="134" y="5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00001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1">
                  <a:extLst>
                    <a:ext uri="{FF2B5EF4-FFF2-40B4-BE49-F238E27FC236}">
                      <a16:creationId xmlns:a16="http://schemas.microsoft.com/office/drawing/2014/main" xmlns="" id="{2FE1ABB3-A4A6-BB47-AEA7-BA10CE626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6350" y="5548313"/>
                  <a:ext cx="857250" cy="188913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42" y="0"/>
                    </a:cxn>
                    <a:cxn ang="0">
                      <a:pos x="164" y="4"/>
                    </a:cxn>
                    <a:cxn ang="0">
                      <a:pos x="190" y="9"/>
                    </a:cxn>
                    <a:cxn ang="0">
                      <a:pos x="217" y="19"/>
                    </a:cxn>
                    <a:cxn ang="0">
                      <a:pos x="247" y="33"/>
                    </a:cxn>
                    <a:cxn ang="0">
                      <a:pos x="279" y="50"/>
                    </a:cxn>
                    <a:cxn ang="0">
                      <a:pos x="281" y="49"/>
                    </a:cxn>
                    <a:cxn ang="0">
                      <a:pos x="285" y="47"/>
                    </a:cxn>
                    <a:cxn ang="0">
                      <a:pos x="291" y="43"/>
                    </a:cxn>
                    <a:cxn ang="0">
                      <a:pos x="300" y="38"/>
                    </a:cxn>
                    <a:cxn ang="0">
                      <a:pos x="310" y="32"/>
                    </a:cxn>
                    <a:cxn ang="0">
                      <a:pos x="323" y="26"/>
                    </a:cxn>
                    <a:cxn ang="0">
                      <a:pos x="337" y="19"/>
                    </a:cxn>
                    <a:cxn ang="0">
                      <a:pos x="351" y="14"/>
                    </a:cxn>
                    <a:cxn ang="0">
                      <a:pos x="367" y="9"/>
                    </a:cxn>
                    <a:cxn ang="0">
                      <a:pos x="384" y="5"/>
                    </a:cxn>
                    <a:cxn ang="0">
                      <a:pos x="400" y="2"/>
                    </a:cxn>
                    <a:cxn ang="0">
                      <a:pos x="417" y="0"/>
                    </a:cxn>
                    <a:cxn ang="0">
                      <a:pos x="434" y="1"/>
                    </a:cxn>
                    <a:cxn ang="0">
                      <a:pos x="451" y="5"/>
                    </a:cxn>
                    <a:cxn ang="0">
                      <a:pos x="467" y="10"/>
                    </a:cxn>
                    <a:cxn ang="0">
                      <a:pos x="483" y="19"/>
                    </a:cxn>
                    <a:cxn ang="0">
                      <a:pos x="497" y="31"/>
                    </a:cxn>
                    <a:cxn ang="0">
                      <a:pos x="511" y="47"/>
                    </a:cxn>
                    <a:cxn ang="0">
                      <a:pos x="522" y="67"/>
                    </a:cxn>
                    <a:cxn ang="0">
                      <a:pos x="531" y="90"/>
                    </a:cxn>
                    <a:cxn ang="0">
                      <a:pos x="540" y="119"/>
                    </a:cxn>
                    <a:cxn ang="0">
                      <a:pos x="0" y="119"/>
                    </a:cxn>
                    <a:cxn ang="0">
                      <a:pos x="0" y="118"/>
                    </a:cxn>
                    <a:cxn ang="0">
                      <a:pos x="1" y="115"/>
                    </a:cxn>
                    <a:cxn ang="0">
                      <a:pos x="2" y="108"/>
                    </a:cxn>
                    <a:cxn ang="0">
                      <a:pos x="5" y="101"/>
                    </a:cxn>
                    <a:cxn ang="0">
                      <a:pos x="8" y="93"/>
                    </a:cxn>
                    <a:cxn ang="0">
                      <a:pos x="11" y="83"/>
                    </a:cxn>
                    <a:cxn ang="0">
                      <a:pos x="16" y="73"/>
                    </a:cxn>
                    <a:cxn ang="0">
                      <a:pos x="21" y="62"/>
                    </a:cxn>
                    <a:cxn ang="0">
                      <a:pos x="28" y="51"/>
                    </a:cxn>
                    <a:cxn ang="0">
                      <a:pos x="37" y="40"/>
                    </a:cxn>
                    <a:cxn ang="0">
                      <a:pos x="47" y="30"/>
                    </a:cxn>
                    <a:cxn ang="0">
                      <a:pos x="58" y="21"/>
                    </a:cxn>
                    <a:cxn ang="0">
                      <a:pos x="71" y="14"/>
                    </a:cxn>
                    <a:cxn ang="0">
                      <a:pos x="86" y="8"/>
                    </a:cxn>
                    <a:cxn ang="0">
                      <a:pos x="103" y="3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540" h="119">
                      <a:moveTo>
                        <a:pt x="121" y="0"/>
                      </a:moveTo>
                      <a:lnTo>
                        <a:pt x="142" y="0"/>
                      </a:lnTo>
                      <a:lnTo>
                        <a:pt x="164" y="4"/>
                      </a:lnTo>
                      <a:lnTo>
                        <a:pt x="190" y="9"/>
                      </a:lnTo>
                      <a:lnTo>
                        <a:pt x="217" y="19"/>
                      </a:lnTo>
                      <a:lnTo>
                        <a:pt x="247" y="33"/>
                      </a:lnTo>
                      <a:lnTo>
                        <a:pt x="279" y="50"/>
                      </a:lnTo>
                      <a:lnTo>
                        <a:pt x="281" y="49"/>
                      </a:lnTo>
                      <a:lnTo>
                        <a:pt x="285" y="47"/>
                      </a:lnTo>
                      <a:lnTo>
                        <a:pt x="291" y="43"/>
                      </a:lnTo>
                      <a:lnTo>
                        <a:pt x="300" y="38"/>
                      </a:lnTo>
                      <a:lnTo>
                        <a:pt x="310" y="32"/>
                      </a:lnTo>
                      <a:lnTo>
                        <a:pt x="323" y="26"/>
                      </a:lnTo>
                      <a:lnTo>
                        <a:pt x="337" y="19"/>
                      </a:lnTo>
                      <a:lnTo>
                        <a:pt x="351" y="14"/>
                      </a:lnTo>
                      <a:lnTo>
                        <a:pt x="367" y="9"/>
                      </a:lnTo>
                      <a:lnTo>
                        <a:pt x="384" y="5"/>
                      </a:lnTo>
                      <a:lnTo>
                        <a:pt x="400" y="2"/>
                      </a:lnTo>
                      <a:lnTo>
                        <a:pt x="417" y="0"/>
                      </a:lnTo>
                      <a:lnTo>
                        <a:pt x="434" y="1"/>
                      </a:lnTo>
                      <a:lnTo>
                        <a:pt x="451" y="5"/>
                      </a:lnTo>
                      <a:lnTo>
                        <a:pt x="467" y="10"/>
                      </a:lnTo>
                      <a:lnTo>
                        <a:pt x="483" y="19"/>
                      </a:lnTo>
                      <a:lnTo>
                        <a:pt x="497" y="31"/>
                      </a:lnTo>
                      <a:lnTo>
                        <a:pt x="511" y="47"/>
                      </a:lnTo>
                      <a:lnTo>
                        <a:pt x="522" y="67"/>
                      </a:lnTo>
                      <a:lnTo>
                        <a:pt x="531" y="90"/>
                      </a:lnTo>
                      <a:lnTo>
                        <a:pt x="540" y="119"/>
                      </a:lnTo>
                      <a:lnTo>
                        <a:pt x="0" y="119"/>
                      </a:lnTo>
                      <a:lnTo>
                        <a:pt x="0" y="118"/>
                      </a:lnTo>
                      <a:lnTo>
                        <a:pt x="1" y="115"/>
                      </a:lnTo>
                      <a:lnTo>
                        <a:pt x="2" y="108"/>
                      </a:lnTo>
                      <a:lnTo>
                        <a:pt x="5" y="101"/>
                      </a:lnTo>
                      <a:lnTo>
                        <a:pt x="8" y="93"/>
                      </a:lnTo>
                      <a:lnTo>
                        <a:pt x="11" y="83"/>
                      </a:lnTo>
                      <a:lnTo>
                        <a:pt x="16" y="73"/>
                      </a:lnTo>
                      <a:lnTo>
                        <a:pt x="21" y="62"/>
                      </a:lnTo>
                      <a:lnTo>
                        <a:pt x="28" y="51"/>
                      </a:lnTo>
                      <a:lnTo>
                        <a:pt x="37" y="40"/>
                      </a:lnTo>
                      <a:lnTo>
                        <a:pt x="47" y="30"/>
                      </a:lnTo>
                      <a:lnTo>
                        <a:pt x="58" y="21"/>
                      </a:lnTo>
                      <a:lnTo>
                        <a:pt x="71" y="14"/>
                      </a:lnTo>
                      <a:lnTo>
                        <a:pt x="86" y="8"/>
                      </a:lnTo>
                      <a:lnTo>
                        <a:pt x="103" y="3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xmlns="" id="{93456C23-73B5-0040-9AC9-F135F9140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3925" y="4152900"/>
                  <a:ext cx="287337" cy="241300"/>
                </a:xfrm>
                <a:custGeom>
                  <a:avLst/>
                  <a:gdLst/>
                  <a:ahLst/>
                  <a:cxnLst>
                    <a:cxn ang="0">
                      <a:pos x="179" y="0"/>
                    </a:cxn>
                    <a:cxn ang="0">
                      <a:pos x="181" y="24"/>
                    </a:cxn>
                    <a:cxn ang="0">
                      <a:pos x="180" y="47"/>
                    </a:cxn>
                    <a:cxn ang="0">
                      <a:pos x="176" y="69"/>
                    </a:cxn>
                    <a:cxn ang="0">
                      <a:pos x="170" y="89"/>
                    </a:cxn>
                    <a:cxn ang="0">
                      <a:pos x="160" y="107"/>
                    </a:cxn>
                    <a:cxn ang="0">
                      <a:pos x="148" y="123"/>
                    </a:cxn>
                    <a:cxn ang="0">
                      <a:pos x="134" y="136"/>
                    </a:cxn>
                    <a:cxn ang="0">
                      <a:pos x="118" y="145"/>
                    </a:cxn>
                    <a:cxn ang="0">
                      <a:pos x="99" y="151"/>
                    </a:cxn>
                    <a:cxn ang="0">
                      <a:pos x="78" y="152"/>
                    </a:cxn>
                    <a:cxn ang="0">
                      <a:pos x="60" y="149"/>
                    </a:cxn>
                    <a:cxn ang="0">
                      <a:pos x="47" y="143"/>
                    </a:cxn>
                    <a:cxn ang="0">
                      <a:pos x="34" y="136"/>
                    </a:cxn>
                    <a:cxn ang="0">
                      <a:pos x="25" y="127"/>
                    </a:cxn>
                    <a:cxn ang="0">
                      <a:pos x="17" y="116"/>
                    </a:cxn>
                    <a:cxn ang="0">
                      <a:pos x="12" y="106"/>
                    </a:cxn>
                    <a:cxn ang="0">
                      <a:pos x="7" y="95"/>
                    </a:cxn>
                    <a:cxn ang="0">
                      <a:pos x="3" y="85"/>
                    </a:cxn>
                    <a:cxn ang="0">
                      <a:pos x="2" y="76"/>
                    </a:cxn>
                    <a:cxn ang="0">
                      <a:pos x="1" y="70"/>
                    </a:cxn>
                    <a:cxn ang="0">
                      <a:pos x="0" y="65"/>
                    </a:cxn>
                    <a:cxn ang="0">
                      <a:pos x="0" y="64"/>
                    </a:cxn>
                    <a:cxn ang="0">
                      <a:pos x="179" y="0"/>
                    </a:cxn>
                  </a:cxnLst>
                  <a:rect l="0" t="0" r="r" b="b"/>
                  <a:pathLst>
                    <a:path w="181" h="152">
                      <a:moveTo>
                        <a:pt x="179" y="0"/>
                      </a:moveTo>
                      <a:lnTo>
                        <a:pt x="181" y="24"/>
                      </a:lnTo>
                      <a:lnTo>
                        <a:pt x="180" y="47"/>
                      </a:lnTo>
                      <a:lnTo>
                        <a:pt x="176" y="69"/>
                      </a:lnTo>
                      <a:lnTo>
                        <a:pt x="170" y="89"/>
                      </a:lnTo>
                      <a:lnTo>
                        <a:pt x="160" y="107"/>
                      </a:lnTo>
                      <a:lnTo>
                        <a:pt x="148" y="123"/>
                      </a:lnTo>
                      <a:lnTo>
                        <a:pt x="134" y="136"/>
                      </a:lnTo>
                      <a:lnTo>
                        <a:pt x="118" y="145"/>
                      </a:lnTo>
                      <a:lnTo>
                        <a:pt x="99" y="151"/>
                      </a:lnTo>
                      <a:lnTo>
                        <a:pt x="78" y="152"/>
                      </a:lnTo>
                      <a:lnTo>
                        <a:pt x="60" y="149"/>
                      </a:lnTo>
                      <a:lnTo>
                        <a:pt x="47" y="143"/>
                      </a:lnTo>
                      <a:lnTo>
                        <a:pt x="34" y="136"/>
                      </a:lnTo>
                      <a:lnTo>
                        <a:pt x="25" y="127"/>
                      </a:lnTo>
                      <a:lnTo>
                        <a:pt x="17" y="116"/>
                      </a:lnTo>
                      <a:lnTo>
                        <a:pt x="12" y="106"/>
                      </a:lnTo>
                      <a:lnTo>
                        <a:pt x="7" y="95"/>
                      </a:lnTo>
                      <a:lnTo>
                        <a:pt x="3" y="85"/>
                      </a:lnTo>
                      <a:lnTo>
                        <a:pt x="2" y="76"/>
                      </a:lnTo>
                      <a:lnTo>
                        <a:pt x="1" y="70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FFC89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xmlns="" id="{F3F07190-AECB-B045-997E-5941B8366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5038" y="1698625"/>
                  <a:ext cx="1290637" cy="1304925"/>
                </a:xfrm>
                <a:custGeom>
                  <a:avLst/>
                  <a:gdLst/>
                  <a:ahLst/>
                  <a:cxnLst>
                    <a:cxn ang="0">
                      <a:pos x="407" y="1"/>
                    </a:cxn>
                    <a:cxn ang="0">
                      <a:pos x="486" y="14"/>
                    </a:cxn>
                    <a:cxn ang="0">
                      <a:pos x="564" y="42"/>
                    </a:cxn>
                    <a:cxn ang="0">
                      <a:pos x="638" y="85"/>
                    </a:cxn>
                    <a:cxn ang="0">
                      <a:pos x="698" y="140"/>
                    </a:cxn>
                    <a:cxn ang="0">
                      <a:pos x="746" y="206"/>
                    </a:cxn>
                    <a:cxn ang="0">
                      <a:pos x="781" y="278"/>
                    </a:cxn>
                    <a:cxn ang="0">
                      <a:pos x="803" y="356"/>
                    </a:cxn>
                    <a:cxn ang="0">
                      <a:pos x="812" y="436"/>
                    </a:cxn>
                    <a:cxn ang="0">
                      <a:pos x="809" y="513"/>
                    </a:cxn>
                    <a:cxn ang="0">
                      <a:pos x="795" y="585"/>
                    </a:cxn>
                    <a:cxn ang="0">
                      <a:pos x="768" y="650"/>
                    </a:cxn>
                    <a:cxn ang="0">
                      <a:pos x="727" y="709"/>
                    </a:cxn>
                    <a:cxn ang="0">
                      <a:pos x="670" y="759"/>
                    </a:cxn>
                    <a:cxn ang="0">
                      <a:pos x="605" y="795"/>
                    </a:cxn>
                    <a:cxn ang="0">
                      <a:pos x="534" y="816"/>
                    </a:cxn>
                    <a:cxn ang="0">
                      <a:pos x="459" y="822"/>
                    </a:cxn>
                    <a:cxn ang="0">
                      <a:pos x="382" y="814"/>
                    </a:cxn>
                    <a:cxn ang="0">
                      <a:pos x="305" y="792"/>
                    </a:cxn>
                    <a:cxn ang="0">
                      <a:pos x="229" y="755"/>
                    </a:cxn>
                    <a:cxn ang="0">
                      <a:pos x="156" y="702"/>
                    </a:cxn>
                    <a:cxn ang="0">
                      <a:pos x="94" y="637"/>
                    </a:cxn>
                    <a:cxn ang="0">
                      <a:pos x="47" y="563"/>
                    </a:cxn>
                    <a:cxn ang="0">
                      <a:pos x="15" y="483"/>
                    </a:cxn>
                    <a:cxn ang="0">
                      <a:pos x="0" y="400"/>
                    </a:cxn>
                    <a:cxn ang="0">
                      <a:pos x="4" y="316"/>
                    </a:cxn>
                    <a:cxn ang="0">
                      <a:pos x="26" y="236"/>
                    </a:cxn>
                    <a:cxn ang="0">
                      <a:pos x="68" y="159"/>
                    </a:cxn>
                    <a:cxn ang="0">
                      <a:pos x="121" y="99"/>
                    </a:cxn>
                    <a:cxn ang="0">
                      <a:pos x="184" y="52"/>
                    </a:cxn>
                    <a:cxn ang="0">
                      <a:pos x="254" y="20"/>
                    </a:cxn>
                    <a:cxn ang="0">
                      <a:pos x="330" y="3"/>
                    </a:cxn>
                  </a:cxnLst>
                  <a:rect l="0" t="0" r="r" b="b"/>
                  <a:pathLst>
                    <a:path w="813" h="822">
                      <a:moveTo>
                        <a:pt x="368" y="0"/>
                      </a:moveTo>
                      <a:lnTo>
                        <a:pt x="407" y="1"/>
                      </a:lnTo>
                      <a:lnTo>
                        <a:pt x="447" y="5"/>
                      </a:lnTo>
                      <a:lnTo>
                        <a:pt x="486" y="14"/>
                      </a:lnTo>
                      <a:lnTo>
                        <a:pt x="525" y="26"/>
                      </a:lnTo>
                      <a:lnTo>
                        <a:pt x="564" y="42"/>
                      </a:lnTo>
                      <a:lnTo>
                        <a:pt x="601" y="62"/>
                      </a:lnTo>
                      <a:lnTo>
                        <a:pt x="638" y="85"/>
                      </a:lnTo>
                      <a:lnTo>
                        <a:pt x="669" y="111"/>
                      </a:lnTo>
                      <a:lnTo>
                        <a:pt x="698" y="140"/>
                      </a:lnTo>
                      <a:lnTo>
                        <a:pt x="724" y="171"/>
                      </a:lnTo>
                      <a:lnTo>
                        <a:pt x="746" y="206"/>
                      </a:lnTo>
                      <a:lnTo>
                        <a:pt x="765" y="241"/>
                      </a:lnTo>
                      <a:lnTo>
                        <a:pt x="781" y="278"/>
                      </a:lnTo>
                      <a:lnTo>
                        <a:pt x="794" y="317"/>
                      </a:lnTo>
                      <a:lnTo>
                        <a:pt x="803" y="356"/>
                      </a:lnTo>
                      <a:lnTo>
                        <a:pt x="809" y="396"/>
                      </a:lnTo>
                      <a:lnTo>
                        <a:pt x="812" y="436"/>
                      </a:lnTo>
                      <a:lnTo>
                        <a:pt x="813" y="475"/>
                      </a:lnTo>
                      <a:lnTo>
                        <a:pt x="809" y="513"/>
                      </a:lnTo>
                      <a:lnTo>
                        <a:pt x="804" y="550"/>
                      </a:lnTo>
                      <a:lnTo>
                        <a:pt x="795" y="585"/>
                      </a:lnTo>
                      <a:lnTo>
                        <a:pt x="783" y="619"/>
                      </a:lnTo>
                      <a:lnTo>
                        <a:pt x="768" y="650"/>
                      </a:lnTo>
                      <a:lnTo>
                        <a:pt x="751" y="678"/>
                      </a:lnTo>
                      <a:lnTo>
                        <a:pt x="727" y="709"/>
                      </a:lnTo>
                      <a:lnTo>
                        <a:pt x="699" y="736"/>
                      </a:lnTo>
                      <a:lnTo>
                        <a:pt x="670" y="759"/>
                      </a:lnTo>
                      <a:lnTo>
                        <a:pt x="639" y="779"/>
                      </a:lnTo>
                      <a:lnTo>
                        <a:pt x="605" y="795"/>
                      </a:lnTo>
                      <a:lnTo>
                        <a:pt x="571" y="807"/>
                      </a:lnTo>
                      <a:lnTo>
                        <a:pt x="534" y="816"/>
                      </a:lnTo>
                      <a:lnTo>
                        <a:pt x="497" y="820"/>
                      </a:lnTo>
                      <a:lnTo>
                        <a:pt x="459" y="822"/>
                      </a:lnTo>
                      <a:lnTo>
                        <a:pt x="421" y="820"/>
                      </a:lnTo>
                      <a:lnTo>
                        <a:pt x="382" y="814"/>
                      </a:lnTo>
                      <a:lnTo>
                        <a:pt x="343" y="805"/>
                      </a:lnTo>
                      <a:lnTo>
                        <a:pt x="305" y="792"/>
                      </a:lnTo>
                      <a:lnTo>
                        <a:pt x="266" y="775"/>
                      </a:lnTo>
                      <a:lnTo>
                        <a:pt x="229" y="755"/>
                      </a:lnTo>
                      <a:lnTo>
                        <a:pt x="193" y="731"/>
                      </a:lnTo>
                      <a:lnTo>
                        <a:pt x="156" y="702"/>
                      </a:lnTo>
                      <a:lnTo>
                        <a:pt x="123" y="671"/>
                      </a:lnTo>
                      <a:lnTo>
                        <a:pt x="94" y="637"/>
                      </a:lnTo>
                      <a:lnTo>
                        <a:pt x="68" y="601"/>
                      </a:lnTo>
                      <a:lnTo>
                        <a:pt x="47" y="563"/>
                      </a:lnTo>
                      <a:lnTo>
                        <a:pt x="29" y="523"/>
                      </a:lnTo>
                      <a:lnTo>
                        <a:pt x="15" y="483"/>
                      </a:lnTo>
                      <a:lnTo>
                        <a:pt x="6" y="441"/>
                      </a:lnTo>
                      <a:lnTo>
                        <a:pt x="0" y="400"/>
                      </a:lnTo>
                      <a:lnTo>
                        <a:pt x="0" y="358"/>
                      </a:lnTo>
                      <a:lnTo>
                        <a:pt x="4" y="316"/>
                      </a:lnTo>
                      <a:lnTo>
                        <a:pt x="12" y="275"/>
                      </a:lnTo>
                      <a:lnTo>
                        <a:pt x="26" y="236"/>
                      </a:lnTo>
                      <a:lnTo>
                        <a:pt x="44" y="197"/>
                      </a:lnTo>
                      <a:lnTo>
                        <a:pt x="68" y="159"/>
                      </a:lnTo>
                      <a:lnTo>
                        <a:pt x="93" y="127"/>
                      </a:lnTo>
                      <a:lnTo>
                        <a:pt x="121" y="99"/>
                      </a:lnTo>
                      <a:lnTo>
                        <a:pt x="152" y="73"/>
                      </a:lnTo>
                      <a:lnTo>
                        <a:pt x="184" y="52"/>
                      </a:lnTo>
                      <a:lnTo>
                        <a:pt x="219" y="34"/>
                      </a:lnTo>
                      <a:lnTo>
                        <a:pt x="254" y="20"/>
                      </a:lnTo>
                      <a:lnTo>
                        <a:pt x="291" y="10"/>
                      </a:lnTo>
                      <a:lnTo>
                        <a:pt x="330" y="3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rgbClr val="FFC89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xmlns="" id="{4230656F-6F09-8343-A782-1D1840D41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3925" y="4152900"/>
                  <a:ext cx="287337" cy="241300"/>
                </a:xfrm>
                <a:custGeom>
                  <a:avLst/>
                  <a:gdLst/>
                  <a:ahLst/>
                  <a:cxnLst>
                    <a:cxn ang="0">
                      <a:pos x="179" y="0"/>
                    </a:cxn>
                    <a:cxn ang="0">
                      <a:pos x="181" y="19"/>
                    </a:cxn>
                    <a:cxn ang="0">
                      <a:pos x="181" y="38"/>
                    </a:cxn>
                    <a:cxn ang="0">
                      <a:pos x="170" y="44"/>
                    </a:cxn>
                    <a:cxn ang="0">
                      <a:pos x="155" y="51"/>
                    </a:cxn>
                    <a:cxn ang="0">
                      <a:pos x="136" y="57"/>
                    </a:cxn>
                    <a:cxn ang="0">
                      <a:pos x="115" y="65"/>
                    </a:cxn>
                    <a:cxn ang="0">
                      <a:pos x="91" y="69"/>
                    </a:cxn>
                    <a:cxn ang="0">
                      <a:pos x="68" y="73"/>
                    </a:cxn>
                    <a:cxn ang="0">
                      <a:pos x="43" y="74"/>
                    </a:cxn>
                    <a:cxn ang="0">
                      <a:pos x="43" y="85"/>
                    </a:cxn>
                    <a:cxn ang="0">
                      <a:pos x="44" y="92"/>
                    </a:cxn>
                    <a:cxn ang="0">
                      <a:pos x="46" y="100"/>
                    </a:cxn>
                    <a:cxn ang="0">
                      <a:pos x="50" y="108"/>
                    </a:cxn>
                    <a:cxn ang="0">
                      <a:pos x="53" y="117"/>
                    </a:cxn>
                    <a:cxn ang="0">
                      <a:pos x="60" y="125"/>
                    </a:cxn>
                    <a:cxn ang="0">
                      <a:pos x="68" y="133"/>
                    </a:cxn>
                    <a:cxn ang="0">
                      <a:pos x="78" y="138"/>
                    </a:cxn>
                    <a:cxn ang="0">
                      <a:pos x="89" y="142"/>
                    </a:cxn>
                    <a:cxn ang="0">
                      <a:pos x="105" y="143"/>
                    </a:cxn>
                    <a:cxn ang="0">
                      <a:pos x="123" y="143"/>
                    </a:cxn>
                    <a:cxn ang="0">
                      <a:pos x="108" y="148"/>
                    </a:cxn>
                    <a:cxn ang="0">
                      <a:pos x="94" y="151"/>
                    </a:cxn>
                    <a:cxn ang="0">
                      <a:pos x="78" y="152"/>
                    </a:cxn>
                    <a:cxn ang="0">
                      <a:pos x="60" y="149"/>
                    </a:cxn>
                    <a:cxn ang="0">
                      <a:pos x="47" y="143"/>
                    </a:cxn>
                    <a:cxn ang="0">
                      <a:pos x="34" y="136"/>
                    </a:cxn>
                    <a:cxn ang="0">
                      <a:pos x="25" y="127"/>
                    </a:cxn>
                    <a:cxn ang="0">
                      <a:pos x="17" y="116"/>
                    </a:cxn>
                    <a:cxn ang="0">
                      <a:pos x="12" y="106"/>
                    </a:cxn>
                    <a:cxn ang="0">
                      <a:pos x="7" y="95"/>
                    </a:cxn>
                    <a:cxn ang="0">
                      <a:pos x="3" y="85"/>
                    </a:cxn>
                    <a:cxn ang="0">
                      <a:pos x="2" y="76"/>
                    </a:cxn>
                    <a:cxn ang="0">
                      <a:pos x="1" y="70"/>
                    </a:cxn>
                    <a:cxn ang="0">
                      <a:pos x="0" y="65"/>
                    </a:cxn>
                    <a:cxn ang="0">
                      <a:pos x="0" y="64"/>
                    </a:cxn>
                    <a:cxn ang="0">
                      <a:pos x="179" y="0"/>
                    </a:cxn>
                  </a:cxnLst>
                  <a:rect l="0" t="0" r="r" b="b"/>
                  <a:pathLst>
                    <a:path w="181" h="152">
                      <a:moveTo>
                        <a:pt x="179" y="0"/>
                      </a:moveTo>
                      <a:lnTo>
                        <a:pt x="181" y="19"/>
                      </a:lnTo>
                      <a:lnTo>
                        <a:pt x="181" y="38"/>
                      </a:lnTo>
                      <a:lnTo>
                        <a:pt x="170" y="44"/>
                      </a:lnTo>
                      <a:lnTo>
                        <a:pt x="155" y="51"/>
                      </a:lnTo>
                      <a:lnTo>
                        <a:pt x="136" y="57"/>
                      </a:lnTo>
                      <a:lnTo>
                        <a:pt x="115" y="65"/>
                      </a:lnTo>
                      <a:lnTo>
                        <a:pt x="91" y="69"/>
                      </a:lnTo>
                      <a:lnTo>
                        <a:pt x="68" y="73"/>
                      </a:lnTo>
                      <a:lnTo>
                        <a:pt x="43" y="74"/>
                      </a:lnTo>
                      <a:lnTo>
                        <a:pt x="43" y="85"/>
                      </a:lnTo>
                      <a:lnTo>
                        <a:pt x="44" y="92"/>
                      </a:lnTo>
                      <a:lnTo>
                        <a:pt x="46" y="100"/>
                      </a:lnTo>
                      <a:lnTo>
                        <a:pt x="50" y="108"/>
                      </a:lnTo>
                      <a:lnTo>
                        <a:pt x="53" y="117"/>
                      </a:lnTo>
                      <a:lnTo>
                        <a:pt x="60" y="125"/>
                      </a:lnTo>
                      <a:lnTo>
                        <a:pt x="68" y="133"/>
                      </a:lnTo>
                      <a:lnTo>
                        <a:pt x="78" y="138"/>
                      </a:lnTo>
                      <a:lnTo>
                        <a:pt x="89" y="142"/>
                      </a:lnTo>
                      <a:lnTo>
                        <a:pt x="105" y="143"/>
                      </a:lnTo>
                      <a:lnTo>
                        <a:pt x="123" y="143"/>
                      </a:lnTo>
                      <a:lnTo>
                        <a:pt x="108" y="148"/>
                      </a:lnTo>
                      <a:lnTo>
                        <a:pt x="94" y="151"/>
                      </a:lnTo>
                      <a:lnTo>
                        <a:pt x="78" y="152"/>
                      </a:lnTo>
                      <a:lnTo>
                        <a:pt x="60" y="149"/>
                      </a:lnTo>
                      <a:lnTo>
                        <a:pt x="47" y="143"/>
                      </a:lnTo>
                      <a:lnTo>
                        <a:pt x="34" y="136"/>
                      </a:lnTo>
                      <a:lnTo>
                        <a:pt x="25" y="127"/>
                      </a:lnTo>
                      <a:lnTo>
                        <a:pt x="17" y="116"/>
                      </a:lnTo>
                      <a:lnTo>
                        <a:pt x="12" y="106"/>
                      </a:lnTo>
                      <a:lnTo>
                        <a:pt x="7" y="95"/>
                      </a:lnTo>
                      <a:lnTo>
                        <a:pt x="3" y="85"/>
                      </a:lnTo>
                      <a:lnTo>
                        <a:pt x="2" y="76"/>
                      </a:lnTo>
                      <a:lnTo>
                        <a:pt x="1" y="70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E6934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5">
                  <a:extLst>
                    <a:ext uri="{FF2B5EF4-FFF2-40B4-BE49-F238E27FC236}">
                      <a16:creationId xmlns:a16="http://schemas.microsoft.com/office/drawing/2014/main" xmlns="" id="{08C56D78-A7D4-FB47-9702-717F166E4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8863" y="1782763"/>
                  <a:ext cx="1123950" cy="1136650"/>
                </a:xfrm>
                <a:custGeom>
                  <a:avLst/>
                  <a:gdLst/>
                  <a:ahLst/>
                  <a:cxnLst>
                    <a:cxn ang="0">
                      <a:pos x="341" y="0"/>
                    </a:cxn>
                    <a:cxn ang="0">
                      <a:pos x="378" y="2"/>
                    </a:cxn>
                    <a:cxn ang="0">
                      <a:pos x="415" y="9"/>
                    </a:cxn>
                    <a:cxn ang="0">
                      <a:pos x="451" y="19"/>
                    </a:cxn>
                    <a:cxn ang="0">
                      <a:pos x="487" y="34"/>
                    </a:cxn>
                    <a:cxn ang="0">
                      <a:pos x="523" y="52"/>
                    </a:cxn>
                    <a:cxn ang="0">
                      <a:pos x="556" y="74"/>
                    </a:cxn>
                    <a:cxn ang="0">
                      <a:pos x="586" y="97"/>
                    </a:cxn>
                    <a:cxn ang="0">
                      <a:pos x="612" y="125"/>
                    </a:cxn>
                    <a:cxn ang="0">
                      <a:pos x="635" y="155"/>
                    </a:cxn>
                    <a:cxn ang="0">
                      <a:pos x="655" y="186"/>
                    </a:cxn>
                    <a:cxn ang="0">
                      <a:pos x="671" y="220"/>
                    </a:cxn>
                    <a:cxn ang="0">
                      <a:pos x="685" y="255"/>
                    </a:cxn>
                    <a:cxn ang="0">
                      <a:pos x="696" y="291"/>
                    </a:cxn>
                    <a:cxn ang="0">
                      <a:pos x="703" y="328"/>
                    </a:cxn>
                    <a:cxn ang="0">
                      <a:pos x="707" y="365"/>
                    </a:cxn>
                    <a:cxn ang="0">
                      <a:pos x="708" y="401"/>
                    </a:cxn>
                    <a:cxn ang="0">
                      <a:pos x="707" y="437"/>
                    </a:cxn>
                    <a:cxn ang="0">
                      <a:pos x="701" y="472"/>
                    </a:cxn>
                    <a:cxn ang="0">
                      <a:pos x="694" y="505"/>
                    </a:cxn>
                    <a:cxn ang="0">
                      <a:pos x="683" y="536"/>
                    </a:cxn>
                    <a:cxn ang="0">
                      <a:pos x="670" y="565"/>
                    </a:cxn>
                    <a:cxn ang="0">
                      <a:pos x="654" y="591"/>
                    </a:cxn>
                    <a:cxn ang="0">
                      <a:pos x="631" y="619"/>
                    </a:cxn>
                    <a:cxn ang="0">
                      <a:pos x="606" y="644"/>
                    </a:cxn>
                    <a:cxn ang="0">
                      <a:pos x="579" y="666"/>
                    </a:cxn>
                    <a:cxn ang="0">
                      <a:pos x="549" y="683"/>
                    </a:cxn>
                    <a:cxn ang="0">
                      <a:pos x="517" y="697"/>
                    </a:cxn>
                    <a:cxn ang="0">
                      <a:pos x="484" y="706"/>
                    </a:cxn>
                    <a:cxn ang="0">
                      <a:pos x="450" y="714"/>
                    </a:cxn>
                    <a:cxn ang="0">
                      <a:pos x="416" y="716"/>
                    </a:cxn>
                    <a:cxn ang="0">
                      <a:pos x="380" y="716"/>
                    </a:cxn>
                    <a:cxn ang="0">
                      <a:pos x="344" y="712"/>
                    </a:cxn>
                    <a:cxn ang="0">
                      <a:pos x="308" y="704"/>
                    </a:cxn>
                    <a:cxn ang="0">
                      <a:pos x="271" y="693"/>
                    </a:cxn>
                    <a:cxn ang="0">
                      <a:pos x="236" y="678"/>
                    </a:cxn>
                    <a:cxn ang="0">
                      <a:pos x="201" y="659"/>
                    </a:cxn>
                    <a:cxn ang="0">
                      <a:pos x="167" y="638"/>
                    </a:cxn>
                    <a:cxn ang="0">
                      <a:pos x="134" y="610"/>
                    </a:cxn>
                    <a:cxn ang="0">
                      <a:pos x="103" y="581"/>
                    </a:cxn>
                    <a:cxn ang="0">
                      <a:pos x="77" y="549"/>
                    </a:cxn>
                    <a:cxn ang="0">
                      <a:pos x="53" y="514"/>
                    </a:cxn>
                    <a:cxn ang="0">
                      <a:pos x="34" y="479"/>
                    </a:cxn>
                    <a:cxn ang="0">
                      <a:pos x="19" y="442"/>
                    </a:cxn>
                    <a:cxn ang="0">
                      <a:pos x="8" y="403"/>
                    </a:cxn>
                    <a:cxn ang="0">
                      <a:pos x="1" y="365"/>
                    </a:cxn>
                    <a:cxn ang="0">
                      <a:pos x="0" y="325"/>
                    </a:cxn>
                    <a:cxn ang="0">
                      <a:pos x="1" y="286"/>
                    </a:cxn>
                    <a:cxn ang="0">
                      <a:pos x="9" y="248"/>
                    </a:cxn>
                    <a:cxn ang="0">
                      <a:pos x="20" y="210"/>
                    </a:cxn>
                    <a:cxn ang="0">
                      <a:pos x="37" y="174"/>
                    </a:cxn>
                    <a:cxn ang="0">
                      <a:pos x="58" y="138"/>
                    </a:cxn>
                    <a:cxn ang="0">
                      <a:pos x="82" y="108"/>
                    </a:cxn>
                    <a:cxn ang="0">
                      <a:pos x="109" y="82"/>
                    </a:cxn>
                    <a:cxn ang="0">
                      <a:pos x="137" y="59"/>
                    </a:cxn>
                    <a:cxn ang="0">
                      <a:pos x="168" y="40"/>
                    </a:cxn>
                    <a:cxn ang="0">
                      <a:pos x="201" y="25"/>
                    </a:cxn>
                    <a:cxn ang="0">
                      <a:pos x="234" y="13"/>
                    </a:cxn>
                    <a:cxn ang="0">
                      <a:pos x="270" y="5"/>
                    </a:cxn>
                    <a:cxn ang="0">
                      <a:pos x="305" y="0"/>
                    </a:cxn>
                    <a:cxn ang="0">
                      <a:pos x="341" y="0"/>
                    </a:cxn>
                  </a:cxnLst>
                  <a:rect l="0" t="0" r="r" b="b"/>
                  <a:pathLst>
                    <a:path w="708" h="716">
                      <a:moveTo>
                        <a:pt x="341" y="0"/>
                      </a:moveTo>
                      <a:lnTo>
                        <a:pt x="378" y="2"/>
                      </a:lnTo>
                      <a:lnTo>
                        <a:pt x="415" y="9"/>
                      </a:lnTo>
                      <a:lnTo>
                        <a:pt x="451" y="19"/>
                      </a:lnTo>
                      <a:lnTo>
                        <a:pt x="487" y="34"/>
                      </a:lnTo>
                      <a:lnTo>
                        <a:pt x="523" y="52"/>
                      </a:lnTo>
                      <a:lnTo>
                        <a:pt x="556" y="74"/>
                      </a:lnTo>
                      <a:lnTo>
                        <a:pt x="586" y="97"/>
                      </a:lnTo>
                      <a:lnTo>
                        <a:pt x="612" y="125"/>
                      </a:lnTo>
                      <a:lnTo>
                        <a:pt x="635" y="155"/>
                      </a:lnTo>
                      <a:lnTo>
                        <a:pt x="655" y="186"/>
                      </a:lnTo>
                      <a:lnTo>
                        <a:pt x="671" y="220"/>
                      </a:lnTo>
                      <a:lnTo>
                        <a:pt x="685" y="255"/>
                      </a:lnTo>
                      <a:lnTo>
                        <a:pt x="696" y="291"/>
                      </a:lnTo>
                      <a:lnTo>
                        <a:pt x="703" y="328"/>
                      </a:lnTo>
                      <a:lnTo>
                        <a:pt x="707" y="365"/>
                      </a:lnTo>
                      <a:lnTo>
                        <a:pt x="708" y="401"/>
                      </a:lnTo>
                      <a:lnTo>
                        <a:pt x="707" y="437"/>
                      </a:lnTo>
                      <a:lnTo>
                        <a:pt x="701" y="472"/>
                      </a:lnTo>
                      <a:lnTo>
                        <a:pt x="694" y="505"/>
                      </a:lnTo>
                      <a:lnTo>
                        <a:pt x="683" y="536"/>
                      </a:lnTo>
                      <a:lnTo>
                        <a:pt x="670" y="565"/>
                      </a:lnTo>
                      <a:lnTo>
                        <a:pt x="654" y="591"/>
                      </a:lnTo>
                      <a:lnTo>
                        <a:pt x="631" y="619"/>
                      </a:lnTo>
                      <a:lnTo>
                        <a:pt x="606" y="644"/>
                      </a:lnTo>
                      <a:lnTo>
                        <a:pt x="579" y="666"/>
                      </a:lnTo>
                      <a:lnTo>
                        <a:pt x="549" y="683"/>
                      </a:lnTo>
                      <a:lnTo>
                        <a:pt x="517" y="697"/>
                      </a:lnTo>
                      <a:lnTo>
                        <a:pt x="484" y="706"/>
                      </a:lnTo>
                      <a:lnTo>
                        <a:pt x="450" y="714"/>
                      </a:lnTo>
                      <a:lnTo>
                        <a:pt x="416" y="716"/>
                      </a:lnTo>
                      <a:lnTo>
                        <a:pt x="380" y="716"/>
                      </a:lnTo>
                      <a:lnTo>
                        <a:pt x="344" y="712"/>
                      </a:lnTo>
                      <a:lnTo>
                        <a:pt x="308" y="704"/>
                      </a:lnTo>
                      <a:lnTo>
                        <a:pt x="271" y="693"/>
                      </a:lnTo>
                      <a:lnTo>
                        <a:pt x="236" y="678"/>
                      </a:lnTo>
                      <a:lnTo>
                        <a:pt x="201" y="659"/>
                      </a:lnTo>
                      <a:lnTo>
                        <a:pt x="167" y="638"/>
                      </a:lnTo>
                      <a:lnTo>
                        <a:pt x="134" y="610"/>
                      </a:lnTo>
                      <a:lnTo>
                        <a:pt x="103" y="581"/>
                      </a:lnTo>
                      <a:lnTo>
                        <a:pt x="77" y="549"/>
                      </a:lnTo>
                      <a:lnTo>
                        <a:pt x="53" y="514"/>
                      </a:lnTo>
                      <a:lnTo>
                        <a:pt x="34" y="479"/>
                      </a:lnTo>
                      <a:lnTo>
                        <a:pt x="19" y="442"/>
                      </a:lnTo>
                      <a:lnTo>
                        <a:pt x="8" y="403"/>
                      </a:lnTo>
                      <a:lnTo>
                        <a:pt x="1" y="365"/>
                      </a:lnTo>
                      <a:lnTo>
                        <a:pt x="0" y="325"/>
                      </a:lnTo>
                      <a:lnTo>
                        <a:pt x="1" y="286"/>
                      </a:lnTo>
                      <a:lnTo>
                        <a:pt x="9" y="248"/>
                      </a:lnTo>
                      <a:lnTo>
                        <a:pt x="20" y="210"/>
                      </a:lnTo>
                      <a:lnTo>
                        <a:pt x="37" y="174"/>
                      </a:lnTo>
                      <a:lnTo>
                        <a:pt x="58" y="138"/>
                      </a:lnTo>
                      <a:lnTo>
                        <a:pt x="82" y="108"/>
                      </a:lnTo>
                      <a:lnTo>
                        <a:pt x="109" y="82"/>
                      </a:lnTo>
                      <a:lnTo>
                        <a:pt x="137" y="59"/>
                      </a:lnTo>
                      <a:lnTo>
                        <a:pt x="168" y="40"/>
                      </a:lnTo>
                      <a:lnTo>
                        <a:pt x="201" y="25"/>
                      </a:lnTo>
                      <a:lnTo>
                        <a:pt x="234" y="13"/>
                      </a:lnTo>
                      <a:lnTo>
                        <a:pt x="270" y="5"/>
                      </a:lnTo>
                      <a:lnTo>
                        <a:pt x="305" y="0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rgbClr val="FFD69C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6">
                  <a:extLst>
                    <a:ext uri="{FF2B5EF4-FFF2-40B4-BE49-F238E27FC236}">
                      <a16:creationId xmlns:a16="http://schemas.microsoft.com/office/drawing/2014/main" xmlns="" id="{E30A1C88-0DF7-5145-80F6-0D9D0D6BE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5038" y="1724025"/>
                  <a:ext cx="1193800" cy="927100"/>
                </a:xfrm>
                <a:custGeom>
                  <a:avLst/>
                  <a:gdLst/>
                  <a:ahLst/>
                  <a:cxnLst>
                    <a:cxn ang="0">
                      <a:pos x="401" y="1"/>
                    </a:cxn>
                    <a:cxn ang="0">
                      <a:pos x="480" y="14"/>
                    </a:cxn>
                    <a:cxn ang="0">
                      <a:pos x="557" y="42"/>
                    </a:cxn>
                    <a:cxn ang="0">
                      <a:pos x="631" y="85"/>
                    </a:cxn>
                    <a:cxn ang="0">
                      <a:pos x="688" y="133"/>
                    </a:cxn>
                    <a:cxn ang="0">
                      <a:pos x="725" y="182"/>
                    </a:cxn>
                    <a:cxn ang="0">
                      <a:pos x="752" y="233"/>
                    </a:cxn>
                    <a:cxn ang="0">
                      <a:pos x="733" y="286"/>
                    </a:cxn>
                    <a:cxn ang="0">
                      <a:pos x="704" y="324"/>
                    </a:cxn>
                    <a:cxn ang="0">
                      <a:pos x="666" y="350"/>
                    </a:cxn>
                    <a:cxn ang="0">
                      <a:pos x="621" y="365"/>
                    </a:cxn>
                    <a:cxn ang="0">
                      <a:pos x="572" y="371"/>
                    </a:cxn>
                    <a:cxn ang="0">
                      <a:pos x="521" y="368"/>
                    </a:cxn>
                    <a:cxn ang="0">
                      <a:pos x="467" y="361"/>
                    </a:cxn>
                    <a:cxn ang="0">
                      <a:pos x="390" y="341"/>
                    </a:cxn>
                    <a:cxn ang="0">
                      <a:pos x="343" y="326"/>
                    </a:cxn>
                    <a:cxn ang="0">
                      <a:pos x="302" y="310"/>
                    </a:cxn>
                    <a:cxn ang="0">
                      <a:pos x="268" y="296"/>
                    </a:cxn>
                    <a:cxn ang="0">
                      <a:pos x="243" y="285"/>
                    </a:cxn>
                    <a:cxn ang="0">
                      <a:pos x="231" y="279"/>
                    </a:cxn>
                    <a:cxn ang="0">
                      <a:pos x="228" y="318"/>
                    </a:cxn>
                    <a:cxn ang="0">
                      <a:pos x="219" y="391"/>
                    </a:cxn>
                    <a:cxn ang="0">
                      <a:pos x="200" y="451"/>
                    </a:cxn>
                    <a:cxn ang="0">
                      <a:pos x="175" y="499"/>
                    </a:cxn>
                    <a:cxn ang="0">
                      <a:pos x="146" y="536"/>
                    </a:cxn>
                    <a:cxn ang="0">
                      <a:pos x="114" y="562"/>
                    </a:cxn>
                    <a:cxn ang="0">
                      <a:pos x="84" y="579"/>
                    </a:cxn>
                    <a:cxn ang="0">
                      <a:pos x="49" y="549"/>
                    </a:cxn>
                    <a:cxn ang="0">
                      <a:pos x="18" y="474"/>
                    </a:cxn>
                    <a:cxn ang="0">
                      <a:pos x="2" y="396"/>
                    </a:cxn>
                    <a:cxn ang="0">
                      <a:pos x="2" y="318"/>
                    </a:cxn>
                    <a:cxn ang="0">
                      <a:pos x="17" y="240"/>
                    </a:cxn>
                    <a:cxn ang="0">
                      <a:pos x="44" y="185"/>
                    </a:cxn>
                    <a:cxn ang="0">
                      <a:pos x="87" y="126"/>
                    </a:cxn>
                    <a:cxn ang="0">
                      <a:pos x="146" y="73"/>
                    </a:cxn>
                    <a:cxn ang="0">
                      <a:pos x="213" y="34"/>
                    </a:cxn>
                    <a:cxn ang="0">
                      <a:pos x="285" y="10"/>
                    </a:cxn>
                    <a:cxn ang="0">
                      <a:pos x="362" y="0"/>
                    </a:cxn>
                  </a:cxnLst>
                  <a:rect l="0" t="0" r="r" b="b"/>
                  <a:pathLst>
                    <a:path w="752" h="584">
                      <a:moveTo>
                        <a:pt x="362" y="0"/>
                      </a:moveTo>
                      <a:lnTo>
                        <a:pt x="401" y="1"/>
                      </a:lnTo>
                      <a:lnTo>
                        <a:pt x="440" y="6"/>
                      </a:lnTo>
                      <a:lnTo>
                        <a:pt x="480" y="14"/>
                      </a:lnTo>
                      <a:lnTo>
                        <a:pt x="519" y="27"/>
                      </a:lnTo>
                      <a:lnTo>
                        <a:pt x="557" y="42"/>
                      </a:lnTo>
                      <a:lnTo>
                        <a:pt x="595" y="62"/>
                      </a:lnTo>
                      <a:lnTo>
                        <a:pt x="631" y="85"/>
                      </a:lnTo>
                      <a:lnTo>
                        <a:pt x="662" y="109"/>
                      </a:lnTo>
                      <a:lnTo>
                        <a:pt x="688" y="133"/>
                      </a:lnTo>
                      <a:lnTo>
                        <a:pt x="708" y="157"/>
                      </a:lnTo>
                      <a:lnTo>
                        <a:pt x="725" y="182"/>
                      </a:lnTo>
                      <a:lnTo>
                        <a:pt x="739" y="207"/>
                      </a:lnTo>
                      <a:lnTo>
                        <a:pt x="752" y="233"/>
                      </a:lnTo>
                      <a:lnTo>
                        <a:pt x="744" y="261"/>
                      </a:lnTo>
                      <a:lnTo>
                        <a:pt x="733" y="286"/>
                      </a:lnTo>
                      <a:lnTo>
                        <a:pt x="719" y="307"/>
                      </a:lnTo>
                      <a:lnTo>
                        <a:pt x="704" y="324"/>
                      </a:lnTo>
                      <a:lnTo>
                        <a:pt x="686" y="338"/>
                      </a:lnTo>
                      <a:lnTo>
                        <a:pt x="666" y="350"/>
                      </a:lnTo>
                      <a:lnTo>
                        <a:pt x="645" y="358"/>
                      </a:lnTo>
                      <a:lnTo>
                        <a:pt x="621" y="365"/>
                      </a:lnTo>
                      <a:lnTo>
                        <a:pt x="598" y="369"/>
                      </a:lnTo>
                      <a:lnTo>
                        <a:pt x="572" y="371"/>
                      </a:lnTo>
                      <a:lnTo>
                        <a:pt x="547" y="370"/>
                      </a:lnTo>
                      <a:lnTo>
                        <a:pt x="521" y="368"/>
                      </a:lnTo>
                      <a:lnTo>
                        <a:pt x="494" y="366"/>
                      </a:lnTo>
                      <a:lnTo>
                        <a:pt x="467" y="361"/>
                      </a:lnTo>
                      <a:lnTo>
                        <a:pt x="441" y="356"/>
                      </a:lnTo>
                      <a:lnTo>
                        <a:pt x="390" y="341"/>
                      </a:lnTo>
                      <a:lnTo>
                        <a:pt x="367" y="334"/>
                      </a:lnTo>
                      <a:lnTo>
                        <a:pt x="343" y="326"/>
                      </a:lnTo>
                      <a:lnTo>
                        <a:pt x="322" y="318"/>
                      </a:lnTo>
                      <a:lnTo>
                        <a:pt x="302" y="310"/>
                      </a:lnTo>
                      <a:lnTo>
                        <a:pt x="284" y="303"/>
                      </a:lnTo>
                      <a:lnTo>
                        <a:pt x="268" y="296"/>
                      </a:lnTo>
                      <a:lnTo>
                        <a:pt x="254" y="290"/>
                      </a:lnTo>
                      <a:lnTo>
                        <a:pt x="243" y="285"/>
                      </a:lnTo>
                      <a:lnTo>
                        <a:pt x="235" y="281"/>
                      </a:lnTo>
                      <a:lnTo>
                        <a:pt x="231" y="279"/>
                      </a:lnTo>
                      <a:lnTo>
                        <a:pt x="229" y="278"/>
                      </a:lnTo>
                      <a:lnTo>
                        <a:pt x="228" y="318"/>
                      </a:lnTo>
                      <a:lnTo>
                        <a:pt x="224" y="356"/>
                      </a:lnTo>
                      <a:lnTo>
                        <a:pt x="219" y="391"/>
                      </a:lnTo>
                      <a:lnTo>
                        <a:pt x="211" y="423"/>
                      </a:lnTo>
                      <a:lnTo>
                        <a:pt x="200" y="451"/>
                      </a:lnTo>
                      <a:lnTo>
                        <a:pt x="188" y="476"/>
                      </a:lnTo>
                      <a:lnTo>
                        <a:pt x="175" y="499"/>
                      </a:lnTo>
                      <a:lnTo>
                        <a:pt x="160" y="519"/>
                      </a:lnTo>
                      <a:lnTo>
                        <a:pt x="146" y="536"/>
                      </a:lnTo>
                      <a:lnTo>
                        <a:pt x="129" y="550"/>
                      </a:lnTo>
                      <a:lnTo>
                        <a:pt x="114" y="562"/>
                      </a:lnTo>
                      <a:lnTo>
                        <a:pt x="98" y="572"/>
                      </a:lnTo>
                      <a:lnTo>
                        <a:pt x="84" y="579"/>
                      </a:lnTo>
                      <a:lnTo>
                        <a:pt x="69" y="584"/>
                      </a:lnTo>
                      <a:lnTo>
                        <a:pt x="49" y="549"/>
                      </a:lnTo>
                      <a:lnTo>
                        <a:pt x="31" y="512"/>
                      </a:lnTo>
                      <a:lnTo>
                        <a:pt x="18" y="474"/>
                      </a:lnTo>
                      <a:lnTo>
                        <a:pt x="9" y="436"/>
                      </a:lnTo>
                      <a:lnTo>
                        <a:pt x="2" y="396"/>
                      </a:lnTo>
                      <a:lnTo>
                        <a:pt x="0" y="357"/>
                      </a:lnTo>
                      <a:lnTo>
                        <a:pt x="2" y="318"/>
                      </a:lnTo>
                      <a:lnTo>
                        <a:pt x="8" y="279"/>
                      </a:lnTo>
                      <a:lnTo>
                        <a:pt x="17" y="240"/>
                      </a:lnTo>
                      <a:lnTo>
                        <a:pt x="29" y="212"/>
                      </a:lnTo>
                      <a:lnTo>
                        <a:pt x="44" y="185"/>
                      </a:lnTo>
                      <a:lnTo>
                        <a:pt x="61" y="159"/>
                      </a:lnTo>
                      <a:lnTo>
                        <a:pt x="87" y="126"/>
                      </a:lnTo>
                      <a:lnTo>
                        <a:pt x="115" y="98"/>
                      </a:lnTo>
                      <a:lnTo>
                        <a:pt x="146" y="73"/>
                      </a:lnTo>
                      <a:lnTo>
                        <a:pt x="178" y="52"/>
                      </a:lnTo>
                      <a:lnTo>
                        <a:pt x="213" y="34"/>
                      </a:lnTo>
                      <a:lnTo>
                        <a:pt x="248" y="20"/>
                      </a:lnTo>
                      <a:lnTo>
                        <a:pt x="285" y="10"/>
                      </a:lnTo>
                      <a:lnTo>
                        <a:pt x="323" y="3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solidFill>
                  <a:srgbClr val="E6934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xmlns="" id="{E7A49796-5D42-4149-926C-1A2647A35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5038" y="1698625"/>
                  <a:ext cx="1204912" cy="928688"/>
                </a:xfrm>
                <a:custGeom>
                  <a:avLst/>
                  <a:gdLst/>
                  <a:ahLst/>
                  <a:cxnLst>
                    <a:cxn ang="0">
                      <a:pos x="407" y="1"/>
                    </a:cxn>
                    <a:cxn ang="0">
                      <a:pos x="486" y="14"/>
                    </a:cxn>
                    <a:cxn ang="0">
                      <a:pos x="564" y="42"/>
                    </a:cxn>
                    <a:cxn ang="0">
                      <a:pos x="638" y="85"/>
                    </a:cxn>
                    <a:cxn ang="0">
                      <a:pos x="694" y="132"/>
                    </a:cxn>
                    <a:cxn ang="0">
                      <a:pos x="732" y="181"/>
                    </a:cxn>
                    <a:cxn ang="0">
                      <a:pos x="759" y="233"/>
                    </a:cxn>
                    <a:cxn ang="0">
                      <a:pos x="740" y="285"/>
                    </a:cxn>
                    <a:cxn ang="0">
                      <a:pos x="711" y="324"/>
                    </a:cxn>
                    <a:cxn ang="0">
                      <a:pos x="673" y="350"/>
                    </a:cxn>
                    <a:cxn ang="0">
                      <a:pos x="629" y="364"/>
                    </a:cxn>
                    <a:cxn ang="0">
                      <a:pos x="580" y="371"/>
                    </a:cxn>
                    <a:cxn ang="0">
                      <a:pos x="527" y="368"/>
                    </a:cxn>
                    <a:cxn ang="0">
                      <a:pos x="475" y="361"/>
                    </a:cxn>
                    <a:cxn ang="0">
                      <a:pos x="422" y="348"/>
                    </a:cxn>
                    <a:cxn ang="0">
                      <a:pos x="350" y="325"/>
                    </a:cxn>
                    <a:cxn ang="0">
                      <a:pos x="309" y="310"/>
                    </a:cxn>
                    <a:cxn ang="0">
                      <a:pos x="274" y="295"/>
                    </a:cxn>
                    <a:cxn ang="0">
                      <a:pos x="250" y="285"/>
                    </a:cxn>
                    <a:cxn ang="0">
                      <a:pos x="237" y="278"/>
                    </a:cxn>
                    <a:cxn ang="0">
                      <a:pos x="235" y="319"/>
                    </a:cxn>
                    <a:cxn ang="0">
                      <a:pos x="226" y="391"/>
                    </a:cxn>
                    <a:cxn ang="0">
                      <a:pos x="209" y="450"/>
                    </a:cxn>
                    <a:cxn ang="0">
                      <a:pos x="185" y="498"/>
                    </a:cxn>
                    <a:cxn ang="0">
                      <a:pos x="157" y="534"/>
                    </a:cxn>
                    <a:cxn ang="0">
                      <a:pos x="127" y="560"/>
                    </a:cxn>
                    <a:cxn ang="0">
                      <a:pos x="97" y="576"/>
                    </a:cxn>
                    <a:cxn ang="0">
                      <a:pos x="70" y="584"/>
                    </a:cxn>
                    <a:cxn ang="0">
                      <a:pos x="39" y="547"/>
                    </a:cxn>
                    <a:cxn ang="0">
                      <a:pos x="12" y="470"/>
                    </a:cxn>
                    <a:cxn ang="0">
                      <a:pos x="0" y="390"/>
                    </a:cxn>
                    <a:cxn ang="0">
                      <a:pos x="5" y="310"/>
                    </a:cxn>
                    <a:cxn ang="0">
                      <a:pos x="27" y="232"/>
                    </a:cxn>
                    <a:cxn ang="0">
                      <a:pos x="68" y="159"/>
                    </a:cxn>
                    <a:cxn ang="0">
                      <a:pos x="121" y="99"/>
                    </a:cxn>
                    <a:cxn ang="0">
                      <a:pos x="184" y="52"/>
                    </a:cxn>
                    <a:cxn ang="0">
                      <a:pos x="254" y="20"/>
                    </a:cxn>
                    <a:cxn ang="0">
                      <a:pos x="330" y="3"/>
                    </a:cxn>
                  </a:cxnLst>
                  <a:rect l="0" t="0" r="r" b="b"/>
                  <a:pathLst>
                    <a:path w="759" h="585">
                      <a:moveTo>
                        <a:pt x="368" y="0"/>
                      </a:moveTo>
                      <a:lnTo>
                        <a:pt x="407" y="1"/>
                      </a:lnTo>
                      <a:lnTo>
                        <a:pt x="447" y="5"/>
                      </a:lnTo>
                      <a:lnTo>
                        <a:pt x="486" y="14"/>
                      </a:lnTo>
                      <a:lnTo>
                        <a:pt x="525" y="26"/>
                      </a:lnTo>
                      <a:lnTo>
                        <a:pt x="564" y="42"/>
                      </a:lnTo>
                      <a:lnTo>
                        <a:pt x="601" y="62"/>
                      </a:lnTo>
                      <a:lnTo>
                        <a:pt x="638" y="85"/>
                      </a:lnTo>
                      <a:lnTo>
                        <a:pt x="669" y="109"/>
                      </a:lnTo>
                      <a:lnTo>
                        <a:pt x="694" y="132"/>
                      </a:lnTo>
                      <a:lnTo>
                        <a:pt x="715" y="157"/>
                      </a:lnTo>
                      <a:lnTo>
                        <a:pt x="732" y="181"/>
                      </a:lnTo>
                      <a:lnTo>
                        <a:pt x="746" y="207"/>
                      </a:lnTo>
                      <a:lnTo>
                        <a:pt x="759" y="233"/>
                      </a:lnTo>
                      <a:lnTo>
                        <a:pt x="751" y="261"/>
                      </a:lnTo>
                      <a:lnTo>
                        <a:pt x="740" y="285"/>
                      </a:lnTo>
                      <a:lnTo>
                        <a:pt x="727" y="306"/>
                      </a:lnTo>
                      <a:lnTo>
                        <a:pt x="711" y="324"/>
                      </a:lnTo>
                      <a:lnTo>
                        <a:pt x="693" y="338"/>
                      </a:lnTo>
                      <a:lnTo>
                        <a:pt x="673" y="350"/>
                      </a:lnTo>
                      <a:lnTo>
                        <a:pt x="651" y="358"/>
                      </a:lnTo>
                      <a:lnTo>
                        <a:pt x="629" y="364"/>
                      </a:lnTo>
                      <a:lnTo>
                        <a:pt x="604" y="369"/>
                      </a:lnTo>
                      <a:lnTo>
                        <a:pt x="580" y="371"/>
                      </a:lnTo>
                      <a:lnTo>
                        <a:pt x="553" y="370"/>
                      </a:lnTo>
                      <a:lnTo>
                        <a:pt x="527" y="368"/>
                      </a:lnTo>
                      <a:lnTo>
                        <a:pt x="501" y="365"/>
                      </a:lnTo>
                      <a:lnTo>
                        <a:pt x="475" y="361"/>
                      </a:lnTo>
                      <a:lnTo>
                        <a:pt x="448" y="355"/>
                      </a:lnTo>
                      <a:lnTo>
                        <a:pt x="422" y="348"/>
                      </a:lnTo>
                      <a:lnTo>
                        <a:pt x="373" y="334"/>
                      </a:lnTo>
                      <a:lnTo>
                        <a:pt x="350" y="325"/>
                      </a:lnTo>
                      <a:lnTo>
                        <a:pt x="329" y="318"/>
                      </a:lnTo>
                      <a:lnTo>
                        <a:pt x="309" y="310"/>
                      </a:lnTo>
                      <a:lnTo>
                        <a:pt x="291" y="303"/>
                      </a:lnTo>
                      <a:lnTo>
                        <a:pt x="274" y="295"/>
                      </a:lnTo>
                      <a:lnTo>
                        <a:pt x="262" y="290"/>
                      </a:lnTo>
                      <a:lnTo>
                        <a:pt x="250" y="285"/>
                      </a:lnTo>
                      <a:lnTo>
                        <a:pt x="242" y="281"/>
                      </a:lnTo>
                      <a:lnTo>
                        <a:pt x="237" y="278"/>
                      </a:lnTo>
                      <a:lnTo>
                        <a:pt x="235" y="277"/>
                      </a:lnTo>
                      <a:lnTo>
                        <a:pt x="235" y="319"/>
                      </a:lnTo>
                      <a:lnTo>
                        <a:pt x="232" y="356"/>
                      </a:lnTo>
                      <a:lnTo>
                        <a:pt x="226" y="391"/>
                      </a:lnTo>
                      <a:lnTo>
                        <a:pt x="219" y="422"/>
                      </a:lnTo>
                      <a:lnTo>
                        <a:pt x="209" y="450"/>
                      </a:lnTo>
                      <a:lnTo>
                        <a:pt x="198" y="476"/>
                      </a:lnTo>
                      <a:lnTo>
                        <a:pt x="185" y="498"/>
                      </a:lnTo>
                      <a:lnTo>
                        <a:pt x="172" y="517"/>
                      </a:lnTo>
                      <a:lnTo>
                        <a:pt x="157" y="534"/>
                      </a:lnTo>
                      <a:lnTo>
                        <a:pt x="143" y="548"/>
                      </a:lnTo>
                      <a:lnTo>
                        <a:pt x="127" y="560"/>
                      </a:lnTo>
                      <a:lnTo>
                        <a:pt x="113" y="569"/>
                      </a:lnTo>
                      <a:lnTo>
                        <a:pt x="97" y="576"/>
                      </a:lnTo>
                      <a:lnTo>
                        <a:pt x="84" y="581"/>
                      </a:lnTo>
                      <a:lnTo>
                        <a:pt x="70" y="584"/>
                      </a:lnTo>
                      <a:lnTo>
                        <a:pt x="58" y="585"/>
                      </a:lnTo>
                      <a:lnTo>
                        <a:pt x="39" y="547"/>
                      </a:lnTo>
                      <a:lnTo>
                        <a:pt x="24" y="509"/>
                      </a:lnTo>
                      <a:lnTo>
                        <a:pt x="12" y="470"/>
                      </a:lnTo>
                      <a:lnTo>
                        <a:pt x="4" y="430"/>
                      </a:lnTo>
                      <a:lnTo>
                        <a:pt x="0" y="390"/>
                      </a:lnTo>
                      <a:lnTo>
                        <a:pt x="0" y="350"/>
                      </a:lnTo>
                      <a:lnTo>
                        <a:pt x="5" y="310"/>
                      </a:lnTo>
                      <a:lnTo>
                        <a:pt x="14" y="271"/>
                      </a:lnTo>
                      <a:lnTo>
                        <a:pt x="27" y="232"/>
                      </a:lnTo>
                      <a:lnTo>
                        <a:pt x="45" y="195"/>
                      </a:lnTo>
                      <a:lnTo>
                        <a:pt x="68" y="159"/>
                      </a:lnTo>
                      <a:lnTo>
                        <a:pt x="93" y="127"/>
                      </a:lnTo>
                      <a:lnTo>
                        <a:pt x="121" y="99"/>
                      </a:lnTo>
                      <a:lnTo>
                        <a:pt x="152" y="73"/>
                      </a:lnTo>
                      <a:lnTo>
                        <a:pt x="184" y="52"/>
                      </a:lnTo>
                      <a:lnTo>
                        <a:pt x="219" y="34"/>
                      </a:lnTo>
                      <a:lnTo>
                        <a:pt x="254" y="20"/>
                      </a:lnTo>
                      <a:lnTo>
                        <a:pt x="291" y="10"/>
                      </a:lnTo>
                      <a:lnTo>
                        <a:pt x="330" y="3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xmlns="" id="{C741CE62-3518-E24A-943C-9C2FD1600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9513" y="4335463"/>
                  <a:ext cx="493712" cy="187325"/>
                </a:xfrm>
                <a:custGeom>
                  <a:avLst/>
                  <a:gdLst/>
                  <a:ahLst/>
                  <a:cxnLst>
                    <a:cxn ang="0">
                      <a:pos x="301" y="0"/>
                    </a:cxn>
                    <a:cxn ang="0">
                      <a:pos x="302" y="23"/>
                    </a:cxn>
                    <a:cxn ang="0">
                      <a:pos x="306" y="45"/>
                    </a:cxn>
                    <a:cxn ang="0">
                      <a:pos x="309" y="65"/>
                    </a:cxn>
                    <a:cxn ang="0">
                      <a:pos x="311" y="86"/>
                    </a:cxn>
                    <a:cxn ang="0">
                      <a:pos x="311" y="109"/>
                    </a:cxn>
                    <a:cxn ang="0">
                      <a:pos x="309" y="110"/>
                    </a:cxn>
                    <a:cxn ang="0">
                      <a:pos x="301" y="111"/>
                    </a:cxn>
                    <a:cxn ang="0">
                      <a:pos x="286" y="113"/>
                    </a:cxn>
                    <a:cxn ang="0">
                      <a:pos x="268" y="115"/>
                    </a:cxn>
                    <a:cxn ang="0">
                      <a:pos x="244" y="116"/>
                    </a:cxn>
                    <a:cxn ang="0">
                      <a:pos x="215" y="117"/>
                    </a:cxn>
                    <a:cxn ang="0">
                      <a:pos x="183" y="118"/>
                    </a:cxn>
                    <a:cxn ang="0">
                      <a:pos x="146" y="118"/>
                    </a:cxn>
                    <a:cxn ang="0">
                      <a:pos x="105" y="116"/>
                    </a:cxn>
                    <a:cxn ang="0">
                      <a:pos x="59" y="113"/>
                    </a:cxn>
                    <a:cxn ang="0">
                      <a:pos x="11" y="108"/>
                    </a:cxn>
                    <a:cxn ang="0">
                      <a:pos x="10" y="92"/>
                    </a:cxn>
                    <a:cxn ang="0">
                      <a:pos x="8" y="79"/>
                    </a:cxn>
                    <a:cxn ang="0">
                      <a:pos x="7" y="68"/>
                    </a:cxn>
                    <a:cxn ang="0">
                      <a:pos x="5" y="58"/>
                    </a:cxn>
                    <a:cxn ang="0">
                      <a:pos x="4" y="47"/>
                    </a:cxn>
                    <a:cxn ang="0">
                      <a:pos x="3" y="36"/>
                    </a:cxn>
                    <a:cxn ang="0">
                      <a:pos x="1" y="21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11" y="3"/>
                    </a:cxn>
                    <a:cxn ang="0">
                      <a:pos x="24" y="4"/>
                    </a:cxn>
                    <a:cxn ang="0">
                      <a:pos x="42" y="4"/>
                    </a:cxn>
                    <a:cxn ang="0">
                      <a:pos x="65" y="5"/>
                    </a:cxn>
                    <a:cxn ang="0">
                      <a:pos x="90" y="6"/>
                    </a:cxn>
                    <a:cxn ang="0">
                      <a:pos x="186" y="6"/>
                    </a:cxn>
                    <a:cxn ang="0">
                      <a:pos x="224" y="5"/>
                    </a:cxn>
                    <a:cxn ang="0">
                      <a:pos x="262" y="3"/>
                    </a:cxn>
                    <a:cxn ang="0">
                      <a:pos x="301" y="0"/>
                    </a:cxn>
                  </a:cxnLst>
                  <a:rect l="0" t="0" r="r" b="b"/>
                  <a:pathLst>
                    <a:path w="311" h="118">
                      <a:moveTo>
                        <a:pt x="301" y="0"/>
                      </a:moveTo>
                      <a:lnTo>
                        <a:pt x="302" y="23"/>
                      </a:lnTo>
                      <a:lnTo>
                        <a:pt x="306" y="45"/>
                      </a:lnTo>
                      <a:lnTo>
                        <a:pt x="309" y="65"/>
                      </a:lnTo>
                      <a:lnTo>
                        <a:pt x="311" y="86"/>
                      </a:lnTo>
                      <a:lnTo>
                        <a:pt x="311" y="109"/>
                      </a:lnTo>
                      <a:lnTo>
                        <a:pt x="309" y="110"/>
                      </a:lnTo>
                      <a:lnTo>
                        <a:pt x="301" y="111"/>
                      </a:lnTo>
                      <a:lnTo>
                        <a:pt x="286" y="113"/>
                      </a:lnTo>
                      <a:lnTo>
                        <a:pt x="268" y="115"/>
                      </a:lnTo>
                      <a:lnTo>
                        <a:pt x="244" y="116"/>
                      </a:lnTo>
                      <a:lnTo>
                        <a:pt x="215" y="117"/>
                      </a:lnTo>
                      <a:lnTo>
                        <a:pt x="183" y="118"/>
                      </a:lnTo>
                      <a:lnTo>
                        <a:pt x="146" y="118"/>
                      </a:lnTo>
                      <a:lnTo>
                        <a:pt x="105" y="116"/>
                      </a:lnTo>
                      <a:lnTo>
                        <a:pt x="59" y="113"/>
                      </a:lnTo>
                      <a:lnTo>
                        <a:pt x="11" y="108"/>
                      </a:lnTo>
                      <a:lnTo>
                        <a:pt x="10" y="92"/>
                      </a:lnTo>
                      <a:lnTo>
                        <a:pt x="8" y="79"/>
                      </a:lnTo>
                      <a:lnTo>
                        <a:pt x="7" y="68"/>
                      </a:lnTo>
                      <a:lnTo>
                        <a:pt x="5" y="58"/>
                      </a:lnTo>
                      <a:lnTo>
                        <a:pt x="4" y="47"/>
                      </a:lnTo>
                      <a:lnTo>
                        <a:pt x="3" y="36"/>
                      </a:lnTo>
                      <a:lnTo>
                        <a:pt x="1" y="21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1" y="3"/>
                      </a:lnTo>
                      <a:lnTo>
                        <a:pt x="24" y="4"/>
                      </a:lnTo>
                      <a:lnTo>
                        <a:pt x="42" y="4"/>
                      </a:lnTo>
                      <a:lnTo>
                        <a:pt x="65" y="5"/>
                      </a:lnTo>
                      <a:lnTo>
                        <a:pt x="90" y="6"/>
                      </a:lnTo>
                      <a:lnTo>
                        <a:pt x="186" y="6"/>
                      </a:lnTo>
                      <a:lnTo>
                        <a:pt x="224" y="5"/>
                      </a:lnTo>
                      <a:lnTo>
                        <a:pt x="262" y="3"/>
                      </a:lnTo>
                      <a:lnTo>
                        <a:pt x="301" y="0"/>
                      </a:lnTo>
                      <a:close/>
                    </a:path>
                  </a:pathLst>
                </a:custGeom>
                <a:solidFill>
                  <a:srgbClr val="00001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9">
                  <a:extLst>
                    <a:ext uri="{FF2B5EF4-FFF2-40B4-BE49-F238E27FC236}">
                      <a16:creationId xmlns:a16="http://schemas.microsoft.com/office/drawing/2014/main" xmlns="" id="{B44C63FD-B25E-B848-B442-2A65B0BC0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0875" y="3098800"/>
                  <a:ext cx="168275" cy="1287463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106" y="799"/>
                    </a:cxn>
                    <a:cxn ang="0">
                      <a:pos x="44" y="811"/>
                    </a:cxn>
                    <a:cxn ang="0">
                      <a:pos x="39" y="783"/>
                    </a:cxn>
                    <a:cxn ang="0">
                      <a:pos x="35" y="750"/>
                    </a:cxn>
                    <a:cxn ang="0">
                      <a:pos x="29" y="713"/>
                    </a:cxn>
                    <a:cxn ang="0">
                      <a:pos x="24" y="671"/>
                    </a:cxn>
                    <a:cxn ang="0">
                      <a:pos x="19" y="627"/>
                    </a:cxn>
                    <a:cxn ang="0">
                      <a:pos x="14" y="579"/>
                    </a:cxn>
                    <a:cxn ang="0">
                      <a:pos x="9" y="529"/>
                    </a:cxn>
                    <a:cxn ang="0">
                      <a:pos x="6" y="478"/>
                    </a:cxn>
                    <a:cxn ang="0">
                      <a:pos x="3" y="424"/>
                    </a:cxn>
                    <a:cxn ang="0">
                      <a:pos x="1" y="371"/>
                    </a:cxn>
                    <a:cxn ang="0">
                      <a:pos x="0" y="311"/>
                    </a:cxn>
                    <a:cxn ang="0">
                      <a:pos x="1" y="256"/>
                    </a:cxn>
                    <a:cxn ang="0">
                      <a:pos x="3" y="207"/>
                    </a:cxn>
                    <a:cxn ang="0">
                      <a:pos x="6" y="164"/>
                    </a:cxn>
                    <a:cxn ang="0">
                      <a:pos x="9" y="126"/>
                    </a:cxn>
                    <a:cxn ang="0">
                      <a:pos x="12" y="93"/>
                    </a:cxn>
                    <a:cxn ang="0">
                      <a:pos x="15" y="66"/>
                    </a:cxn>
                    <a:cxn ang="0">
                      <a:pos x="19" y="43"/>
                    </a:cxn>
                    <a:cxn ang="0">
                      <a:pos x="21" y="26"/>
                    </a:cxn>
                    <a:cxn ang="0">
                      <a:pos x="24" y="14"/>
                    </a:cxn>
                    <a:cxn ang="0">
                      <a:pos x="25" y="7"/>
                    </a:cxn>
                    <a:cxn ang="0">
                      <a:pos x="26" y="4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106" h="811">
                      <a:moveTo>
                        <a:pt x="69" y="0"/>
                      </a:moveTo>
                      <a:lnTo>
                        <a:pt x="106" y="799"/>
                      </a:lnTo>
                      <a:lnTo>
                        <a:pt x="44" y="811"/>
                      </a:lnTo>
                      <a:lnTo>
                        <a:pt x="39" y="783"/>
                      </a:lnTo>
                      <a:lnTo>
                        <a:pt x="35" y="750"/>
                      </a:lnTo>
                      <a:lnTo>
                        <a:pt x="29" y="713"/>
                      </a:lnTo>
                      <a:lnTo>
                        <a:pt x="24" y="671"/>
                      </a:lnTo>
                      <a:lnTo>
                        <a:pt x="19" y="627"/>
                      </a:lnTo>
                      <a:lnTo>
                        <a:pt x="14" y="579"/>
                      </a:lnTo>
                      <a:lnTo>
                        <a:pt x="9" y="529"/>
                      </a:lnTo>
                      <a:lnTo>
                        <a:pt x="6" y="478"/>
                      </a:lnTo>
                      <a:lnTo>
                        <a:pt x="3" y="424"/>
                      </a:lnTo>
                      <a:lnTo>
                        <a:pt x="1" y="371"/>
                      </a:lnTo>
                      <a:lnTo>
                        <a:pt x="0" y="311"/>
                      </a:lnTo>
                      <a:lnTo>
                        <a:pt x="1" y="256"/>
                      </a:lnTo>
                      <a:lnTo>
                        <a:pt x="3" y="207"/>
                      </a:lnTo>
                      <a:lnTo>
                        <a:pt x="6" y="164"/>
                      </a:lnTo>
                      <a:lnTo>
                        <a:pt x="9" y="126"/>
                      </a:lnTo>
                      <a:lnTo>
                        <a:pt x="12" y="93"/>
                      </a:lnTo>
                      <a:lnTo>
                        <a:pt x="15" y="66"/>
                      </a:lnTo>
                      <a:lnTo>
                        <a:pt x="19" y="43"/>
                      </a:lnTo>
                      <a:lnTo>
                        <a:pt x="21" y="26"/>
                      </a:lnTo>
                      <a:lnTo>
                        <a:pt x="24" y="14"/>
                      </a:lnTo>
                      <a:lnTo>
                        <a:pt x="25" y="7"/>
                      </a:lnTo>
                      <a:lnTo>
                        <a:pt x="26" y="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A1C7D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0">
                  <a:extLst>
                    <a:ext uri="{FF2B5EF4-FFF2-40B4-BE49-F238E27FC236}">
                      <a16:creationId xmlns:a16="http://schemas.microsoft.com/office/drawing/2014/main" xmlns="" id="{60ACEEFB-B7AA-2A48-B877-35AD04219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6438" y="4227513"/>
                  <a:ext cx="192087" cy="227013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121" y="3"/>
                    </a:cxn>
                    <a:cxn ang="0">
                      <a:pos x="120" y="11"/>
                    </a:cxn>
                    <a:cxn ang="0">
                      <a:pos x="119" y="25"/>
                    </a:cxn>
                    <a:cxn ang="0">
                      <a:pos x="118" y="44"/>
                    </a:cxn>
                    <a:cxn ang="0">
                      <a:pos x="117" y="67"/>
                    </a:cxn>
                    <a:cxn ang="0">
                      <a:pos x="114" y="96"/>
                    </a:cxn>
                    <a:cxn ang="0">
                      <a:pos x="112" y="128"/>
                    </a:cxn>
                    <a:cxn ang="0">
                      <a:pos x="78" y="134"/>
                    </a:cxn>
                    <a:cxn ang="0">
                      <a:pos x="46" y="139"/>
                    </a:cxn>
                    <a:cxn ang="0">
                      <a:pos x="19" y="143"/>
                    </a:cxn>
                    <a:cxn ang="0">
                      <a:pos x="18" y="140"/>
                    </a:cxn>
                    <a:cxn ang="0">
                      <a:pos x="16" y="132"/>
                    </a:cxn>
                    <a:cxn ang="0">
                      <a:pos x="13" y="117"/>
                    </a:cxn>
                    <a:cxn ang="0">
                      <a:pos x="9" y="97"/>
                    </a:cxn>
                    <a:cxn ang="0">
                      <a:pos x="4" y="72"/>
                    </a:cxn>
                    <a:cxn ang="0">
                      <a:pos x="0" y="41"/>
                    </a:cxn>
                    <a:cxn ang="0">
                      <a:pos x="33" y="33"/>
                    </a:cxn>
                    <a:cxn ang="0">
                      <a:pos x="65" y="23"/>
                    </a:cxn>
                    <a:cxn ang="0">
                      <a:pos x="94" y="12"/>
                    </a:cxn>
                    <a:cxn ang="0">
                      <a:pos x="121" y="0"/>
                    </a:cxn>
                  </a:cxnLst>
                  <a:rect l="0" t="0" r="r" b="b"/>
                  <a:pathLst>
                    <a:path w="121" h="143">
                      <a:moveTo>
                        <a:pt x="121" y="0"/>
                      </a:moveTo>
                      <a:lnTo>
                        <a:pt x="121" y="3"/>
                      </a:lnTo>
                      <a:lnTo>
                        <a:pt x="120" y="11"/>
                      </a:lnTo>
                      <a:lnTo>
                        <a:pt x="119" y="25"/>
                      </a:lnTo>
                      <a:lnTo>
                        <a:pt x="118" y="44"/>
                      </a:lnTo>
                      <a:lnTo>
                        <a:pt x="117" y="67"/>
                      </a:lnTo>
                      <a:lnTo>
                        <a:pt x="114" y="96"/>
                      </a:lnTo>
                      <a:lnTo>
                        <a:pt x="112" y="128"/>
                      </a:lnTo>
                      <a:lnTo>
                        <a:pt x="78" y="134"/>
                      </a:lnTo>
                      <a:lnTo>
                        <a:pt x="46" y="139"/>
                      </a:lnTo>
                      <a:lnTo>
                        <a:pt x="19" y="143"/>
                      </a:lnTo>
                      <a:lnTo>
                        <a:pt x="18" y="140"/>
                      </a:lnTo>
                      <a:lnTo>
                        <a:pt x="16" y="132"/>
                      </a:lnTo>
                      <a:lnTo>
                        <a:pt x="13" y="117"/>
                      </a:lnTo>
                      <a:lnTo>
                        <a:pt x="9" y="97"/>
                      </a:lnTo>
                      <a:lnTo>
                        <a:pt x="4" y="72"/>
                      </a:lnTo>
                      <a:lnTo>
                        <a:pt x="0" y="41"/>
                      </a:lnTo>
                      <a:lnTo>
                        <a:pt x="33" y="33"/>
                      </a:lnTo>
                      <a:lnTo>
                        <a:pt x="65" y="23"/>
                      </a:lnTo>
                      <a:lnTo>
                        <a:pt x="94" y="12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00001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1">
                  <a:extLst>
                    <a:ext uri="{FF2B5EF4-FFF2-40B4-BE49-F238E27FC236}">
                      <a16:creationId xmlns:a16="http://schemas.microsoft.com/office/drawing/2014/main" xmlns="" id="{690BAE1D-BBBD-D84F-B6E0-EE558DE0E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7263" y="3057525"/>
                  <a:ext cx="720725" cy="1427163"/>
                </a:xfrm>
                <a:custGeom>
                  <a:avLst/>
                  <a:gdLst/>
                  <a:ahLst/>
                  <a:cxnLst>
                    <a:cxn ang="0">
                      <a:pos x="117" y="1"/>
                    </a:cxn>
                    <a:cxn ang="0">
                      <a:pos x="133" y="6"/>
                    </a:cxn>
                    <a:cxn ang="0">
                      <a:pos x="161" y="13"/>
                    </a:cxn>
                    <a:cxn ang="0">
                      <a:pos x="214" y="24"/>
                    </a:cxn>
                    <a:cxn ang="0">
                      <a:pos x="250" y="29"/>
                    </a:cxn>
                    <a:cxn ang="0">
                      <a:pos x="267" y="31"/>
                    </a:cxn>
                    <a:cxn ang="0">
                      <a:pos x="276" y="49"/>
                    </a:cxn>
                    <a:cxn ang="0">
                      <a:pos x="289" y="83"/>
                    </a:cxn>
                    <a:cxn ang="0">
                      <a:pos x="308" y="130"/>
                    </a:cxn>
                    <a:cxn ang="0">
                      <a:pos x="331" y="191"/>
                    </a:cxn>
                    <a:cxn ang="0">
                      <a:pos x="355" y="262"/>
                    </a:cxn>
                    <a:cxn ang="0">
                      <a:pos x="380" y="344"/>
                    </a:cxn>
                    <a:cxn ang="0">
                      <a:pos x="403" y="434"/>
                    </a:cxn>
                    <a:cxn ang="0">
                      <a:pos x="423" y="529"/>
                    </a:cxn>
                    <a:cxn ang="0">
                      <a:pos x="440" y="629"/>
                    </a:cxn>
                    <a:cxn ang="0">
                      <a:pos x="451" y="734"/>
                    </a:cxn>
                    <a:cxn ang="0">
                      <a:pos x="454" y="839"/>
                    </a:cxn>
                    <a:cxn ang="0">
                      <a:pos x="450" y="891"/>
                    </a:cxn>
                    <a:cxn ang="0">
                      <a:pos x="428" y="894"/>
                    </a:cxn>
                    <a:cxn ang="0">
                      <a:pos x="390" y="897"/>
                    </a:cxn>
                    <a:cxn ang="0">
                      <a:pos x="338" y="899"/>
                    </a:cxn>
                    <a:cxn ang="0">
                      <a:pos x="245" y="897"/>
                    </a:cxn>
                    <a:cxn ang="0">
                      <a:pos x="178" y="890"/>
                    </a:cxn>
                    <a:cxn ang="0">
                      <a:pos x="112" y="876"/>
                    </a:cxn>
                    <a:cxn ang="0">
                      <a:pos x="52" y="854"/>
                    </a:cxn>
                    <a:cxn ang="0">
                      <a:pos x="0" y="823"/>
                    </a:cxn>
                    <a:cxn ang="0">
                      <a:pos x="1" y="810"/>
                    </a:cxn>
                    <a:cxn ang="0">
                      <a:pos x="3" y="773"/>
                    </a:cxn>
                    <a:cxn ang="0">
                      <a:pos x="6" y="717"/>
                    </a:cxn>
                    <a:cxn ang="0">
                      <a:pos x="10" y="648"/>
                    </a:cxn>
                    <a:cxn ang="0">
                      <a:pos x="15" y="567"/>
                    </a:cxn>
                    <a:cxn ang="0">
                      <a:pos x="23" y="481"/>
                    </a:cxn>
                    <a:cxn ang="0">
                      <a:pos x="31" y="392"/>
                    </a:cxn>
                    <a:cxn ang="0">
                      <a:pos x="41" y="307"/>
                    </a:cxn>
                    <a:cxn ang="0">
                      <a:pos x="52" y="227"/>
                    </a:cxn>
                    <a:cxn ang="0">
                      <a:pos x="61" y="174"/>
                    </a:cxn>
                    <a:cxn ang="0">
                      <a:pos x="71" y="135"/>
                    </a:cxn>
                    <a:cxn ang="0">
                      <a:pos x="83" y="92"/>
                    </a:cxn>
                    <a:cxn ang="0">
                      <a:pos x="96" y="53"/>
                    </a:cxn>
                    <a:cxn ang="0">
                      <a:pos x="107" y="21"/>
                    </a:cxn>
                    <a:cxn ang="0">
                      <a:pos x="113" y="3"/>
                    </a:cxn>
                  </a:cxnLst>
                  <a:rect l="0" t="0" r="r" b="b"/>
                  <a:pathLst>
                    <a:path w="454" h="899">
                      <a:moveTo>
                        <a:pt x="114" y="0"/>
                      </a:moveTo>
                      <a:lnTo>
                        <a:pt x="117" y="1"/>
                      </a:lnTo>
                      <a:lnTo>
                        <a:pt x="123" y="3"/>
                      </a:lnTo>
                      <a:lnTo>
                        <a:pt x="133" y="6"/>
                      </a:lnTo>
                      <a:lnTo>
                        <a:pt x="146" y="10"/>
                      </a:lnTo>
                      <a:lnTo>
                        <a:pt x="161" y="13"/>
                      </a:lnTo>
                      <a:lnTo>
                        <a:pt x="178" y="17"/>
                      </a:lnTo>
                      <a:lnTo>
                        <a:pt x="214" y="24"/>
                      </a:lnTo>
                      <a:lnTo>
                        <a:pt x="233" y="27"/>
                      </a:lnTo>
                      <a:lnTo>
                        <a:pt x="250" y="29"/>
                      </a:lnTo>
                      <a:lnTo>
                        <a:pt x="267" y="29"/>
                      </a:lnTo>
                      <a:lnTo>
                        <a:pt x="267" y="31"/>
                      </a:lnTo>
                      <a:lnTo>
                        <a:pt x="270" y="39"/>
                      </a:lnTo>
                      <a:lnTo>
                        <a:pt x="276" y="49"/>
                      </a:lnTo>
                      <a:lnTo>
                        <a:pt x="282" y="64"/>
                      </a:lnTo>
                      <a:lnTo>
                        <a:pt x="289" y="83"/>
                      </a:lnTo>
                      <a:lnTo>
                        <a:pt x="298" y="105"/>
                      </a:lnTo>
                      <a:lnTo>
                        <a:pt x="308" y="130"/>
                      </a:lnTo>
                      <a:lnTo>
                        <a:pt x="319" y="159"/>
                      </a:lnTo>
                      <a:lnTo>
                        <a:pt x="331" y="191"/>
                      </a:lnTo>
                      <a:lnTo>
                        <a:pt x="343" y="225"/>
                      </a:lnTo>
                      <a:lnTo>
                        <a:pt x="355" y="262"/>
                      </a:lnTo>
                      <a:lnTo>
                        <a:pt x="367" y="302"/>
                      </a:lnTo>
                      <a:lnTo>
                        <a:pt x="380" y="344"/>
                      </a:lnTo>
                      <a:lnTo>
                        <a:pt x="392" y="387"/>
                      </a:lnTo>
                      <a:lnTo>
                        <a:pt x="403" y="434"/>
                      </a:lnTo>
                      <a:lnTo>
                        <a:pt x="413" y="481"/>
                      </a:lnTo>
                      <a:lnTo>
                        <a:pt x="423" y="529"/>
                      </a:lnTo>
                      <a:lnTo>
                        <a:pt x="432" y="579"/>
                      </a:lnTo>
                      <a:lnTo>
                        <a:pt x="440" y="629"/>
                      </a:lnTo>
                      <a:lnTo>
                        <a:pt x="446" y="681"/>
                      </a:lnTo>
                      <a:lnTo>
                        <a:pt x="451" y="734"/>
                      </a:lnTo>
                      <a:lnTo>
                        <a:pt x="453" y="786"/>
                      </a:lnTo>
                      <a:lnTo>
                        <a:pt x="454" y="839"/>
                      </a:lnTo>
                      <a:lnTo>
                        <a:pt x="452" y="891"/>
                      </a:lnTo>
                      <a:lnTo>
                        <a:pt x="450" y="891"/>
                      </a:lnTo>
                      <a:lnTo>
                        <a:pt x="442" y="892"/>
                      </a:lnTo>
                      <a:lnTo>
                        <a:pt x="428" y="894"/>
                      </a:lnTo>
                      <a:lnTo>
                        <a:pt x="411" y="895"/>
                      </a:lnTo>
                      <a:lnTo>
                        <a:pt x="390" y="897"/>
                      </a:lnTo>
                      <a:lnTo>
                        <a:pt x="365" y="898"/>
                      </a:lnTo>
                      <a:lnTo>
                        <a:pt x="338" y="899"/>
                      </a:lnTo>
                      <a:lnTo>
                        <a:pt x="277" y="899"/>
                      </a:lnTo>
                      <a:lnTo>
                        <a:pt x="245" y="897"/>
                      </a:lnTo>
                      <a:lnTo>
                        <a:pt x="211" y="894"/>
                      </a:lnTo>
                      <a:lnTo>
                        <a:pt x="178" y="890"/>
                      </a:lnTo>
                      <a:lnTo>
                        <a:pt x="144" y="883"/>
                      </a:lnTo>
                      <a:lnTo>
                        <a:pt x="112" y="876"/>
                      </a:lnTo>
                      <a:lnTo>
                        <a:pt x="81" y="866"/>
                      </a:lnTo>
                      <a:lnTo>
                        <a:pt x="52" y="854"/>
                      </a:lnTo>
                      <a:lnTo>
                        <a:pt x="25" y="840"/>
                      </a:lnTo>
                      <a:lnTo>
                        <a:pt x="0" y="823"/>
                      </a:lnTo>
                      <a:lnTo>
                        <a:pt x="0" y="819"/>
                      </a:lnTo>
                      <a:lnTo>
                        <a:pt x="1" y="810"/>
                      </a:lnTo>
                      <a:lnTo>
                        <a:pt x="2" y="794"/>
                      </a:lnTo>
                      <a:lnTo>
                        <a:pt x="3" y="773"/>
                      </a:lnTo>
                      <a:lnTo>
                        <a:pt x="4" y="747"/>
                      </a:lnTo>
                      <a:lnTo>
                        <a:pt x="6" y="717"/>
                      </a:lnTo>
                      <a:lnTo>
                        <a:pt x="8" y="684"/>
                      </a:lnTo>
                      <a:lnTo>
                        <a:pt x="10" y="648"/>
                      </a:lnTo>
                      <a:lnTo>
                        <a:pt x="13" y="609"/>
                      </a:lnTo>
                      <a:lnTo>
                        <a:pt x="15" y="567"/>
                      </a:lnTo>
                      <a:lnTo>
                        <a:pt x="19" y="524"/>
                      </a:lnTo>
                      <a:lnTo>
                        <a:pt x="23" y="481"/>
                      </a:lnTo>
                      <a:lnTo>
                        <a:pt x="26" y="436"/>
                      </a:lnTo>
                      <a:lnTo>
                        <a:pt x="31" y="392"/>
                      </a:lnTo>
                      <a:lnTo>
                        <a:pt x="35" y="349"/>
                      </a:lnTo>
                      <a:lnTo>
                        <a:pt x="41" y="307"/>
                      </a:lnTo>
                      <a:lnTo>
                        <a:pt x="45" y="266"/>
                      </a:lnTo>
                      <a:lnTo>
                        <a:pt x="52" y="227"/>
                      </a:lnTo>
                      <a:lnTo>
                        <a:pt x="57" y="192"/>
                      </a:lnTo>
                      <a:lnTo>
                        <a:pt x="61" y="174"/>
                      </a:lnTo>
                      <a:lnTo>
                        <a:pt x="65" y="155"/>
                      </a:lnTo>
                      <a:lnTo>
                        <a:pt x="71" y="135"/>
                      </a:lnTo>
                      <a:lnTo>
                        <a:pt x="77" y="114"/>
                      </a:lnTo>
                      <a:lnTo>
                        <a:pt x="83" y="92"/>
                      </a:lnTo>
                      <a:lnTo>
                        <a:pt x="90" y="72"/>
                      </a:lnTo>
                      <a:lnTo>
                        <a:pt x="96" y="53"/>
                      </a:lnTo>
                      <a:lnTo>
                        <a:pt x="102" y="36"/>
                      </a:lnTo>
                      <a:lnTo>
                        <a:pt x="107" y="21"/>
                      </a:lnTo>
                      <a:lnTo>
                        <a:pt x="111" y="10"/>
                      </a:lnTo>
                      <a:lnTo>
                        <a:pt x="113" y="3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C4774">
                        <a:shade val="30000"/>
                        <a:satMod val="115000"/>
                      </a:srgbClr>
                    </a:gs>
                    <a:gs pos="50000">
                      <a:srgbClr val="1C4774">
                        <a:shade val="67500"/>
                        <a:satMod val="115000"/>
                      </a:srgbClr>
                    </a:gs>
                    <a:gs pos="100000">
                      <a:srgbClr val="1C477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2">
                  <a:extLst>
                    <a:ext uri="{FF2B5EF4-FFF2-40B4-BE49-F238E27FC236}">
                      <a16:creationId xmlns:a16="http://schemas.microsoft.com/office/drawing/2014/main" xmlns="" id="{0A19A272-B949-9742-A87C-3B875E13D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925" y="3073400"/>
                  <a:ext cx="579437" cy="1341438"/>
                </a:xfrm>
                <a:custGeom>
                  <a:avLst/>
                  <a:gdLst/>
                  <a:ahLst/>
                  <a:cxnLst>
                    <a:cxn ang="0">
                      <a:pos x="170" y="2"/>
                    </a:cxn>
                    <a:cxn ang="0">
                      <a:pos x="181" y="19"/>
                    </a:cxn>
                    <a:cxn ang="0">
                      <a:pos x="200" y="53"/>
                    </a:cxn>
                    <a:cxn ang="0">
                      <a:pos x="245" y="141"/>
                    </a:cxn>
                    <a:cxn ang="0">
                      <a:pos x="285" y="237"/>
                    </a:cxn>
                    <a:cxn ang="0">
                      <a:pos x="317" y="343"/>
                    </a:cxn>
                    <a:cxn ang="0">
                      <a:pos x="341" y="453"/>
                    </a:cxn>
                    <a:cxn ang="0">
                      <a:pos x="357" y="560"/>
                    </a:cxn>
                    <a:cxn ang="0">
                      <a:pos x="365" y="658"/>
                    </a:cxn>
                    <a:cxn ang="0">
                      <a:pos x="363" y="702"/>
                    </a:cxn>
                    <a:cxn ang="0">
                      <a:pos x="345" y="707"/>
                    </a:cxn>
                    <a:cxn ang="0">
                      <a:pos x="314" y="716"/>
                    </a:cxn>
                    <a:cxn ang="0">
                      <a:pos x="255" y="729"/>
                    </a:cxn>
                    <a:cxn ang="0">
                      <a:pos x="216" y="736"/>
                    </a:cxn>
                    <a:cxn ang="0">
                      <a:pos x="216" y="815"/>
                    </a:cxn>
                    <a:cxn ang="0">
                      <a:pos x="198" y="819"/>
                    </a:cxn>
                    <a:cxn ang="0">
                      <a:pos x="168" y="826"/>
                    </a:cxn>
                    <a:cxn ang="0">
                      <a:pos x="113" y="837"/>
                    </a:cxn>
                    <a:cxn ang="0">
                      <a:pos x="78" y="842"/>
                    </a:cxn>
                    <a:cxn ang="0">
                      <a:pos x="53" y="845"/>
                    </a:cxn>
                    <a:cxn ang="0">
                      <a:pos x="51" y="834"/>
                    </a:cxn>
                    <a:cxn ang="0">
                      <a:pos x="46" y="803"/>
                    </a:cxn>
                    <a:cxn ang="0">
                      <a:pos x="37" y="755"/>
                    </a:cxn>
                    <a:cxn ang="0">
                      <a:pos x="28" y="694"/>
                    </a:cxn>
                    <a:cxn ang="0">
                      <a:pos x="19" y="619"/>
                    </a:cxn>
                    <a:cxn ang="0">
                      <a:pos x="11" y="536"/>
                    </a:cxn>
                    <a:cxn ang="0">
                      <a:pos x="5" y="447"/>
                    </a:cxn>
                    <a:cxn ang="0">
                      <a:pos x="1" y="354"/>
                    </a:cxn>
                    <a:cxn ang="0">
                      <a:pos x="0" y="250"/>
                    </a:cxn>
                    <a:cxn ang="0">
                      <a:pos x="2" y="167"/>
                    </a:cxn>
                    <a:cxn ang="0">
                      <a:pos x="5" y="106"/>
                    </a:cxn>
                    <a:cxn ang="0">
                      <a:pos x="8" y="62"/>
                    </a:cxn>
                    <a:cxn ang="0">
                      <a:pos x="11" y="35"/>
                    </a:cxn>
                    <a:cxn ang="0">
                      <a:pos x="14" y="22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365" h="845">
                      <a:moveTo>
                        <a:pt x="169" y="0"/>
                      </a:moveTo>
                      <a:lnTo>
                        <a:pt x="170" y="2"/>
                      </a:lnTo>
                      <a:lnTo>
                        <a:pt x="174" y="9"/>
                      </a:lnTo>
                      <a:lnTo>
                        <a:pt x="181" y="19"/>
                      </a:lnTo>
                      <a:lnTo>
                        <a:pt x="189" y="34"/>
                      </a:lnTo>
                      <a:lnTo>
                        <a:pt x="200" y="53"/>
                      </a:lnTo>
                      <a:lnTo>
                        <a:pt x="213" y="77"/>
                      </a:lnTo>
                      <a:lnTo>
                        <a:pt x="245" y="141"/>
                      </a:lnTo>
                      <a:lnTo>
                        <a:pt x="266" y="187"/>
                      </a:lnTo>
                      <a:lnTo>
                        <a:pt x="285" y="237"/>
                      </a:lnTo>
                      <a:lnTo>
                        <a:pt x="302" y="290"/>
                      </a:lnTo>
                      <a:lnTo>
                        <a:pt x="317" y="343"/>
                      </a:lnTo>
                      <a:lnTo>
                        <a:pt x="330" y="398"/>
                      </a:lnTo>
                      <a:lnTo>
                        <a:pt x="341" y="453"/>
                      </a:lnTo>
                      <a:lnTo>
                        <a:pt x="350" y="507"/>
                      </a:lnTo>
                      <a:lnTo>
                        <a:pt x="357" y="560"/>
                      </a:lnTo>
                      <a:lnTo>
                        <a:pt x="362" y="610"/>
                      </a:lnTo>
                      <a:lnTo>
                        <a:pt x="365" y="658"/>
                      </a:lnTo>
                      <a:lnTo>
                        <a:pt x="365" y="701"/>
                      </a:lnTo>
                      <a:lnTo>
                        <a:pt x="363" y="702"/>
                      </a:lnTo>
                      <a:lnTo>
                        <a:pt x="356" y="704"/>
                      </a:lnTo>
                      <a:lnTo>
                        <a:pt x="345" y="707"/>
                      </a:lnTo>
                      <a:lnTo>
                        <a:pt x="331" y="711"/>
                      </a:lnTo>
                      <a:lnTo>
                        <a:pt x="314" y="716"/>
                      </a:lnTo>
                      <a:lnTo>
                        <a:pt x="276" y="725"/>
                      </a:lnTo>
                      <a:lnTo>
                        <a:pt x="255" y="729"/>
                      </a:lnTo>
                      <a:lnTo>
                        <a:pt x="235" y="733"/>
                      </a:lnTo>
                      <a:lnTo>
                        <a:pt x="216" y="736"/>
                      </a:lnTo>
                      <a:lnTo>
                        <a:pt x="219" y="814"/>
                      </a:lnTo>
                      <a:lnTo>
                        <a:pt x="216" y="815"/>
                      </a:lnTo>
                      <a:lnTo>
                        <a:pt x="209" y="817"/>
                      </a:lnTo>
                      <a:lnTo>
                        <a:pt x="198" y="819"/>
                      </a:lnTo>
                      <a:lnTo>
                        <a:pt x="184" y="823"/>
                      </a:lnTo>
                      <a:lnTo>
                        <a:pt x="168" y="826"/>
                      </a:lnTo>
                      <a:lnTo>
                        <a:pt x="132" y="833"/>
                      </a:lnTo>
                      <a:lnTo>
                        <a:pt x="113" y="837"/>
                      </a:lnTo>
                      <a:lnTo>
                        <a:pt x="94" y="841"/>
                      </a:lnTo>
                      <a:lnTo>
                        <a:pt x="78" y="842"/>
                      </a:lnTo>
                      <a:lnTo>
                        <a:pt x="64" y="844"/>
                      </a:lnTo>
                      <a:lnTo>
                        <a:pt x="53" y="845"/>
                      </a:lnTo>
                      <a:lnTo>
                        <a:pt x="52" y="842"/>
                      </a:lnTo>
                      <a:lnTo>
                        <a:pt x="51" y="834"/>
                      </a:lnTo>
                      <a:lnTo>
                        <a:pt x="48" y="822"/>
                      </a:lnTo>
                      <a:lnTo>
                        <a:pt x="46" y="803"/>
                      </a:lnTo>
                      <a:lnTo>
                        <a:pt x="42" y="782"/>
                      </a:lnTo>
                      <a:lnTo>
                        <a:pt x="37" y="755"/>
                      </a:lnTo>
                      <a:lnTo>
                        <a:pt x="33" y="726"/>
                      </a:lnTo>
                      <a:lnTo>
                        <a:pt x="28" y="694"/>
                      </a:lnTo>
                      <a:lnTo>
                        <a:pt x="24" y="658"/>
                      </a:lnTo>
                      <a:lnTo>
                        <a:pt x="19" y="619"/>
                      </a:lnTo>
                      <a:lnTo>
                        <a:pt x="15" y="579"/>
                      </a:lnTo>
                      <a:lnTo>
                        <a:pt x="11" y="536"/>
                      </a:lnTo>
                      <a:lnTo>
                        <a:pt x="7" y="493"/>
                      </a:lnTo>
                      <a:lnTo>
                        <a:pt x="5" y="447"/>
                      </a:lnTo>
                      <a:lnTo>
                        <a:pt x="2" y="401"/>
                      </a:lnTo>
                      <a:lnTo>
                        <a:pt x="1" y="354"/>
                      </a:lnTo>
                      <a:lnTo>
                        <a:pt x="0" y="299"/>
                      </a:lnTo>
                      <a:lnTo>
                        <a:pt x="0" y="250"/>
                      </a:lnTo>
                      <a:lnTo>
                        <a:pt x="1" y="206"/>
                      </a:lnTo>
                      <a:lnTo>
                        <a:pt x="2" y="167"/>
                      </a:lnTo>
                      <a:lnTo>
                        <a:pt x="3" y="135"/>
                      </a:lnTo>
                      <a:lnTo>
                        <a:pt x="5" y="106"/>
                      </a:lnTo>
                      <a:lnTo>
                        <a:pt x="7" y="81"/>
                      </a:lnTo>
                      <a:lnTo>
                        <a:pt x="8" y="62"/>
                      </a:lnTo>
                      <a:lnTo>
                        <a:pt x="10" y="47"/>
                      </a:lnTo>
                      <a:lnTo>
                        <a:pt x="11" y="35"/>
                      </a:lnTo>
                      <a:lnTo>
                        <a:pt x="13" y="27"/>
                      </a:lnTo>
                      <a:lnTo>
                        <a:pt x="14" y="22"/>
                      </a:lnTo>
                      <a:lnTo>
                        <a:pt x="14" y="2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C4774">
                        <a:shade val="30000"/>
                        <a:satMod val="115000"/>
                      </a:srgbClr>
                    </a:gs>
                    <a:gs pos="50000">
                      <a:srgbClr val="1C4774">
                        <a:shade val="67500"/>
                        <a:satMod val="115000"/>
                      </a:srgbClr>
                    </a:gs>
                    <a:gs pos="100000">
                      <a:srgbClr val="1C477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3">
                  <a:extLst>
                    <a:ext uri="{FF2B5EF4-FFF2-40B4-BE49-F238E27FC236}">
                      <a16:creationId xmlns:a16="http://schemas.microsoft.com/office/drawing/2014/main" xmlns="" id="{BD2CF0BC-FAA3-E949-BD55-C6AA90A14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1150" y="3114675"/>
                  <a:ext cx="238125" cy="171450"/>
                </a:xfrm>
                <a:custGeom>
                  <a:avLst/>
                  <a:gdLst/>
                  <a:ahLst/>
                  <a:cxnLst>
                    <a:cxn ang="0">
                      <a:pos x="150" y="0"/>
                    </a:cxn>
                    <a:cxn ang="0">
                      <a:pos x="112" y="104"/>
                    </a:cxn>
                    <a:cxn ang="0">
                      <a:pos x="72" y="108"/>
                    </a:cxn>
                    <a:cxn ang="0">
                      <a:pos x="0" y="2"/>
                    </a:cxn>
                    <a:cxn ang="0">
                      <a:pos x="57" y="2"/>
                    </a:cxn>
                    <a:cxn ang="0">
                      <a:pos x="86" y="3"/>
                    </a:cxn>
                    <a:cxn ang="0">
                      <a:pos x="116" y="2"/>
                    </a:cxn>
                    <a:cxn ang="0">
                      <a:pos x="150" y="0"/>
                    </a:cxn>
                  </a:cxnLst>
                  <a:rect l="0" t="0" r="r" b="b"/>
                  <a:pathLst>
                    <a:path w="150" h="108">
                      <a:moveTo>
                        <a:pt x="150" y="0"/>
                      </a:moveTo>
                      <a:lnTo>
                        <a:pt x="112" y="104"/>
                      </a:lnTo>
                      <a:lnTo>
                        <a:pt x="72" y="108"/>
                      </a:lnTo>
                      <a:lnTo>
                        <a:pt x="0" y="2"/>
                      </a:lnTo>
                      <a:lnTo>
                        <a:pt x="57" y="2"/>
                      </a:lnTo>
                      <a:lnTo>
                        <a:pt x="86" y="3"/>
                      </a:lnTo>
                      <a:lnTo>
                        <a:pt x="116" y="2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4">
                  <a:extLst>
                    <a:ext uri="{FF2B5EF4-FFF2-40B4-BE49-F238E27FC236}">
                      <a16:creationId xmlns:a16="http://schemas.microsoft.com/office/drawing/2014/main" xmlns="" id="{627BFF85-29E7-D848-A5C6-1C238A828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5450" y="3278188"/>
                  <a:ext cx="220662" cy="931863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51" y="37"/>
                    </a:cxn>
                    <a:cxn ang="0">
                      <a:pos x="62" y="76"/>
                    </a:cxn>
                    <a:cxn ang="0">
                      <a:pos x="72" y="116"/>
                    </a:cxn>
                    <a:cxn ang="0">
                      <a:pos x="81" y="157"/>
                    </a:cxn>
                    <a:cxn ang="0">
                      <a:pos x="90" y="197"/>
                    </a:cxn>
                    <a:cxn ang="0">
                      <a:pos x="98" y="237"/>
                    </a:cxn>
                    <a:cxn ang="0">
                      <a:pos x="104" y="275"/>
                    </a:cxn>
                    <a:cxn ang="0">
                      <a:pos x="112" y="312"/>
                    </a:cxn>
                    <a:cxn ang="0">
                      <a:pos x="117" y="347"/>
                    </a:cxn>
                    <a:cxn ang="0">
                      <a:pos x="122" y="380"/>
                    </a:cxn>
                    <a:cxn ang="0">
                      <a:pos x="127" y="410"/>
                    </a:cxn>
                    <a:cxn ang="0">
                      <a:pos x="131" y="436"/>
                    </a:cxn>
                    <a:cxn ang="0">
                      <a:pos x="133" y="459"/>
                    </a:cxn>
                    <a:cxn ang="0">
                      <a:pos x="136" y="478"/>
                    </a:cxn>
                    <a:cxn ang="0">
                      <a:pos x="138" y="491"/>
                    </a:cxn>
                    <a:cxn ang="0">
                      <a:pos x="139" y="500"/>
                    </a:cxn>
                    <a:cxn ang="0">
                      <a:pos x="139" y="503"/>
                    </a:cxn>
                    <a:cxn ang="0">
                      <a:pos x="71" y="587"/>
                    </a:cxn>
                    <a:cxn ang="0">
                      <a:pos x="0" y="508"/>
                    </a:cxn>
                    <a:cxn ang="0">
                      <a:pos x="2" y="475"/>
                    </a:cxn>
                    <a:cxn ang="0">
                      <a:pos x="4" y="441"/>
                    </a:cxn>
                    <a:cxn ang="0">
                      <a:pos x="5" y="403"/>
                    </a:cxn>
                    <a:cxn ang="0">
                      <a:pos x="6" y="365"/>
                    </a:cxn>
                    <a:cxn ang="0">
                      <a:pos x="6" y="210"/>
                    </a:cxn>
                    <a:cxn ang="0">
                      <a:pos x="5" y="172"/>
                    </a:cxn>
                    <a:cxn ang="0">
                      <a:pos x="4" y="138"/>
                    </a:cxn>
                    <a:cxn ang="0">
                      <a:pos x="3" y="106"/>
                    </a:cxn>
                    <a:cxn ang="0">
                      <a:pos x="3" y="77"/>
                    </a:cxn>
                    <a:cxn ang="0">
                      <a:pos x="2" y="53"/>
                    </a:cxn>
                    <a:cxn ang="0">
                      <a:pos x="1" y="33"/>
                    </a:cxn>
                    <a:cxn ang="0">
                      <a:pos x="1" y="17"/>
                    </a:cxn>
                    <a:cxn ang="0">
                      <a:pos x="0" y="8"/>
                    </a:cxn>
                    <a:cxn ang="0">
                      <a:pos x="0" y="5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39" h="587">
                      <a:moveTo>
                        <a:pt x="40" y="0"/>
                      </a:moveTo>
                      <a:lnTo>
                        <a:pt x="51" y="37"/>
                      </a:lnTo>
                      <a:lnTo>
                        <a:pt x="62" y="76"/>
                      </a:lnTo>
                      <a:lnTo>
                        <a:pt x="72" y="116"/>
                      </a:lnTo>
                      <a:lnTo>
                        <a:pt x="81" y="157"/>
                      </a:lnTo>
                      <a:lnTo>
                        <a:pt x="90" y="197"/>
                      </a:lnTo>
                      <a:lnTo>
                        <a:pt x="98" y="237"/>
                      </a:lnTo>
                      <a:lnTo>
                        <a:pt x="104" y="275"/>
                      </a:lnTo>
                      <a:lnTo>
                        <a:pt x="112" y="312"/>
                      </a:lnTo>
                      <a:lnTo>
                        <a:pt x="117" y="347"/>
                      </a:lnTo>
                      <a:lnTo>
                        <a:pt x="122" y="380"/>
                      </a:lnTo>
                      <a:lnTo>
                        <a:pt x="127" y="410"/>
                      </a:lnTo>
                      <a:lnTo>
                        <a:pt x="131" y="436"/>
                      </a:lnTo>
                      <a:lnTo>
                        <a:pt x="133" y="459"/>
                      </a:lnTo>
                      <a:lnTo>
                        <a:pt x="136" y="478"/>
                      </a:lnTo>
                      <a:lnTo>
                        <a:pt x="138" y="491"/>
                      </a:lnTo>
                      <a:lnTo>
                        <a:pt x="139" y="500"/>
                      </a:lnTo>
                      <a:lnTo>
                        <a:pt x="139" y="503"/>
                      </a:lnTo>
                      <a:lnTo>
                        <a:pt x="71" y="587"/>
                      </a:lnTo>
                      <a:lnTo>
                        <a:pt x="0" y="508"/>
                      </a:lnTo>
                      <a:lnTo>
                        <a:pt x="2" y="475"/>
                      </a:lnTo>
                      <a:lnTo>
                        <a:pt x="4" y="441"/>
                      </a:lnTo>
                      <a:lnTo>
                        <a:pt x="5" y="403"/>
                      </a:lnTo>
                      <a:lnTo>
                        <a:pt x="6" y="365"/>
                      </a:lnTo>
                      <a:lnTo>
                        <a:pt x="6" y="210"/>
                      </a:lnTo>
                      <a:lnTo>
                        <a:pt x="5" y="172"/>
                      </a:lnTo>
                      <a:lnTo>
                        <a:pt x="4" y="138"/>
                      </a:lnTo>
                      <a:lnTo>
                        <a:pt x="3" y="106"/>
                      </a:lnTo>
                      <a:lnTo>
                        <a:pt x="3" y="77"/>
                      </a:lnTo>
                      <a:lnTo>
                        <a:pt x="2" y="53"/>
                      </a:lnTo>
                      <a:lnTo>
                        <a:pt x="1" y="33"/>
                      </a:lnTo>
                      <a:lnTo>
                        <a:pt x="1" y="17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5">
                  <a:extLst>
                    <a:ext uri="{FF2B5EF4-FFF2-40B4-BE49-F238E27FC236}">
                      <a16:creationId xmlns:a16="http://schemas.microsoft.com/office/drawing/2014/main" xmlns="" id="{A3080016-3A4A-3B4F-8851-4A35FBB4C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9050" y="3641725"/>
                  <a:ext cx="196850" cy="76200"/>
                </a:xfrm>
                <a:custGeom>
                  <a:avLst/>
                  <a:gdLst/>
                  <a:ahLst/>
                  <a:cxnLst>
                    <a:cxn ang="0">
                      <a:pos x="120" y="0"/>
                    </a:cxn>
                    <a:cxn ang="0">
                      <a:pos x="124" y="29"/>
                    </a:cxn>
                    <a:cxn ang="0">
                      <a:pos x="4" y="48"/>
                    </a:cxn>
                    <a:cxn ang="0">
                      <a:pos x="0" y="17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24" h="48">
                      <a:moveTo>
                        <a:pt x="120" y="0"/>
                      </a:moveTo>
                      <a:lnTo>
                        <a:pt x="124" y="29"/>
                      </a:lnTo>
                      <a:lnTo>
                        <a:pt x="4" y="48"/>
                      </a:lnTo>
                      <a:lnTo>
                        <a:pt x="0" y="17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00001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6">
                  <a:extLst>
                    <a:ext uri="{FF2B5EF4-FFF2-40B4-BE49-F238E27FC236}">
                      <a16:creationId xmlns:a16="http://schemas.microsoft.com/office/drawing/2014/main" xmlns="" id="{06DAE05B-B574-8341-9812-246A69337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1225" y="3551238"/>
                  <a:ext cx="139700" cy="6905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8"/>
                    </a:cxn>
                    <a:cxn ang="0">
                      <a:pos x="8" y="18"/>
                    </a:cxn>
                    <a:cxn ang="0">
                      <a:pos x="13" y="31"/>
                    </a:cxn>
                    <a:cxn ang="0">
                      <a:pos x="19" y="49"/>
                    </a:cxn>
                    <a:cxn ang="0">
                      <a:pos x="26" y="72"/>
                    </a:cxn>
                    <a:cxn ang="0">
                      <a:pos x="34" y="99"/>
                    </a:cxn>
                    <a:cxn ang="0">
                      <a:pos x="41" y="131"/>
                    </a:cxn>
                    <a:cxn ang="0">
                      <a:pos x="50" y="167"/>
                    </a:cxn>
                    <a:cxn ang="0">
                      <a:pos x="58" y="209"/>
                    </a:cxn>
                    <a:cxn ang="0">
                      <a:pos x="67" y="256"/>
                    </a:cxn>
                    <a:cxn ang="0">
                      <a:pos x="75" y="309"/>
                    </a:cxn>
                    <a:cxn ang="0">
                      <a:pos x="82" y="367"/>
                    </a:cxn>
                    <a:cxn ang="0">
                      <a:pos x="88" y="431"/>
                    </a:cxn>
                    <a:cxn ang="0">
                      <a:pos x="64" y="435"/>
                    </a:cxn>
                    <a:cxn ang="0">
                      <a:pos x="64" y="432"/>
                    </a:cxn>
                    <a:cxn ang="0">
                      <a:pos x="63" y="423"/>
                    </a:cxn>
                    <a:cxn ang="0">
                      <a:pos x="62" y="407"/>
                    </a:cxn>
                    <a:cxn ang="0">
                      <a:pos x="61" y="386"/>
                    </a:cxn>
                    <a:cxn ang="0">
                      <a:pos x="59" y="362"/>
                    </a:cxn>
                    <a:cxn ang="0">
                      <a:pos x="57" y="333"/>
                    </a:cxn>
                    <a:cxn ang="0">
                      <a:pos x="53" y="301"/>
                    </a:cxn>
                    <a:cxn ang="0">
                      <a:pos x="49" y="267"/>
                    </a:cxn>
                    <a:cxn ang="0">
                      <a:pos x="45" y="231"/>
                    </a:cxn>
                    <a:cxn ang="0">
                      <a:pos x="39" y="193"/>
                    </a:cxn>
                    <a:cxn ang="0">
                      <a:pos x="34" y="154"/>
                    </a:cxn>
                    <a:cxn ang="0">
                      <a:pos x="27" y="114"/>
                    </a:cxn>
                    <a:cxn ang="0">
                      <a:pos x="20" y="75"/>
                    </a:cxn>
                    <a:cxn ang="0">
                      <a:pos x="10" y="3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8" h="435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8" y="18"/>
                      </a:lnTo>
                      <a:lnTo>
                        <a:pt x="13" y="31"/>
                      </a:lnTo>
                      <a:lnTo>
                        <a:pt x="19" y="49"/>
                      </a:lnTo>
                      <a:lnTo>
                        <a:pt x="26" y="72"/>
                      </a:lnTo>
                      <a:lnTo>
                        <a:pt x="34" y="99"/>
                      </a:lnTo>
                      <a:lnTo>
                        <a:pt x="41" y="131"/>
                      </a:lnTo>
                      <a:lnTo>
                        <a:pt x="50" y="167"/>
                      </a:lnTo>
                      <a:lnTo>
                        <a:pt x="58" y="209"/>
                      </a:lnTo>
                      <a:lnTo>
                        <a:pt x="67" y="256"/>
                      </a:lnTo>
                      <a:lnTo>
                        <a:pt x="75" y="309"/>
                      </a:lnTo>
                      <a:lnTo>
                        <a:pt x="82" y="367"/>
                      </a:lnTo>
                      <a:lnTo>
                        <a:pt x="88" y="431"/>
                      </a:lnTo>
                      <a:lnTo>
                        <a:pt x="64" y="435"/>
                      </a:lnTo>
                      <a:lnTo>
                        <a:pt x="64" y="432"/>
                      </a:lnTo>
                      <a:lnTo>
                        <a:pt x="63" y="423"/>
                      </a:lnTo>
                      <a:lnTo>
                        <a:pt x="62" y="407"/>
                      </a:lnTo>
                      <a:lnTo>
                        <a:pt x="61" y="386"/>
                      </a:lnTo>
                      <a:lnTo>
                        <a:pt x="59" y="362"/>
                      </a:lnTo>
                      <a:lnTo>
                        <a:pt x="57" y="333"/>
                      </a:lnTo>
                      <a:lnTo>
                        <a:pt x="53" y="301"/>
                      </a:lnTo>
                      <a:lnTo>
                        <a:pt x="49" y="267"/>
                      </a:lnTo>
                      <a:lnTo>
                        <a:pt x="45" y="231"/>
                      </a:lnTo>
                      <a:lnTo>
                        <a:pt x="39" y="193"/>
                      </a:lnTo>
                      <a:lnTo>
                        <a:pt x="34" y="154"/>
                      </a:lnTo>
                      <a:lnTo>
                        <a:pt x="27" y="114"/>
                      </a:lnTo>
                      <a:lnTo>
                        <a:pt x="20" y="75"/>
                      </a:lnTo>
                      <a:lnTo>
                        <a:pt x="10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1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7">
                  <a:extLst>
                    <a:ext uri="{FF2B5EF4-FFF2-40B4-BE49-F238E27FC236}">
                      <a16:creationId xmlns:a16="http://schemas.microsoft.com/office/drawing/2014/main" xmlns="" id="{2F5483D2-5A18-2646-B5F9-1AEE83183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3800" y="1831975"/>
                  <a:ext cx="839787" cy="377825"/>
                </a:xfrm>
                <a:custGeom>
                  <a:avLst/>
                  <a:gdLst/>
                  <a:ahLst/>
                  <a:cxnLst>
                    <a:cxn ang="0">
                      <a:pos x="413" y="0"/>
                    </a:cxn>
                    <a:cxn ang="0">
                      <a:pos x="415" y="1"/>
                    </a:cxn>
                    <a:cxn ang="0">
                      <a:pos x="421" y="4"/>
                    </a:cxn>
                    <a:cxn ang="0">
                      <a:pos x="430" y="8"/>
                    </a:cxn>
                    <a:cxn ang="0">
                      <a:pos x="441" y="16"/>
                    </a:cxn>
                    <a:cxn ang="0">
                      <a:pos x="455" y="23"/>
                    </a:cxn>
                    <a:cxn ang="0">
                      <a:pos x="468" y="33"/>
                    </a:cxn>
                    <a:cxn ang="0">
                      <a:pos x="482" y="44"/>
                    </a:cxn>
                    <a:cxn ang="0">
                      <a:pos x="496" y="56"/>
                    </a:cxn>
                    <a:cxn ang="0">
                      <a:pos x="508" y="70"/>
                    </a:cxn>
                    <a:cxn ang="0">
                      <a:pos x="518" y="85"/>
                    </a:cxn>
                    <a:cxn ang="0">
                      <a:pos x="525" y="100"/>
                    </a:cxn>
                    <a:cxn ang="0">
                      <a:pos x="529" y="117"/>
                    </a:cxn>
                    <a:cxn ang="0">
                      <a:pos x="529" y="129"/>
                    </a:cxn>
                    <a:cxn ang="0">
                      <a:pos x="527" y="143"/>
                    </a:cxn>
                    <a:cxn ang="0">
                      <a:pos x="524" y="155"/>
                    </a:cxn>
                    <a:cxn ang="0">
                      <a:pos x="518" y="169"/>
                    </a:cxn>
                    <a:cxn ang="0">
                      <a:pos x="510" y="182"/>
                    </a:cxn>
                    <a:cxn ang="0">
                      <a:pos x="500" y="194"/>
                    </a:cxn>
                    <a:cxn ang="0">
                      <a:pos x="487" y="205"/>
                    </a:cxn>
                    <a:cxn ang="0">
                      <a:pos x="472" y="216"/>
                    </a:cxn>
                    <a:cxn ang="0">
                      <a:pos x="454" y="224"/>
                    </a:cxn>
                    <a:cxn ang="0">
                      <a:pos x="434" y="230"/>
                    </a:cxn>
                    <a:cxn ang="0">
                      <a:pos x="410" y="235"/>
                    </a:cxn>
                    <a:cxn ang="0">
                      <a:pos x="384" y="238"/>
                    </a:cxn>
                    <a:cxn ang="0">
                      <a:pos x="354" y="237"/>
                    </a:cxn>
                    <a:cxn ang="0">
                      <a:pos x="322" y="232"/>
                    </a:cxn>
                    <a:cxn ang="0">
                      <a:pos x="276" y="223"/>
                    </a:cxn>
                    <a:cxn ang="0">
                      <a:pos x="235" y="212"/>
                    </a:cxn>
                    <a:cxn ang="0">
                      <a:pos x="196" y="200"/>
                    </a:cxn>
                    <a:cxn ang="0">
                      <a:pos x="161" y="186"/>
                    </a:cxn>
                    <a:cxn ang="0">
                      <a:pos x="129" y="172"/>
                    </a:cxn>
                    <a:cxn ang="0">
                      <a:pos x="102" y="157"/>
                    </a:cxn>
                    <a:cxn ang="0">
                      <a:pos x="78" y="143"/>
                    </a:cxn>
                    <a:cxn ang="0">
                      <a:pos x="57" y="129"/>
                    </a:cxn>
                    <a:cxn ang="0">
                      <a:pos x="39" y="116"/>
                    </a:cxn>
                    <a:cxn ang="0">
                      <a:pos x="25" y="105"/>
                    </a:cxn>
                    <a:cxn ang="0">
                      <a:pos x="14" y="95"/>
                    </a:cxn>
                    <a:cxn ang="0">
                      <a:pos x="6" y="88"/>
                    </a:cxn>
                    <a:cxn ang="0">
                      <a:pos x="0" y="82"/>
                    </a:cxn>
                    <a:cxn ang="0">
                      <a:pos x="40" y="97"/>
                    </a:cxn>
                    <a:cxn ang="0">
                      <a:pos x="78" y="108"/>
                    </a:cxn>
                    <a:cxn ang="0">
                      <a:pos x="114" y="115"/>
                    </a:cxn>
                    <a:cxn ang="0">
                      <a:pos x="147" y="119"/>
                    </a:cxn>
                    <a:cxn ang="0">
                      <a:pos x="179" y="120"/>
                    </a:cxn>
                    <a:cxn ang="0">
                      <a:pos x="208" y="118"/>
                    </a:cxn>
                    <a:cxn ang="0">
                      <a:pos x="235" y="114"/>
                    </a:cxn>
                    <a:cxn ang="0">
                      <a:pos x="261" y="108"/>
                    </a:cxn>
                    <a:cxn ang="0">
                      <a:pos x="284" y="100"/>
                    </a:cxn>
                    <a:cxn ang="0">
                      <a:pos x="305" y="91"/>
                    </a:cxn>
                    <a:cxn ang="0">
                      <a:pos x="324" y="81"/>
                    </a:cxn>
                    <a:cxn ang="0">
                      <a:pos x="341" y="70"/>
                    </a:cxn>
                    <a:cxn ang="0">
                      <a:pos x="357" y="59"/>
                    </a:cxn>
                    <a:cxn ang="0">
                      <a:pos x="370" y="48"/>
                    </a:cxn>
                    <a:cxn ang="0">
                      <a:pos x="382" y="37"/>
                    </a:cxn>
                    <a:cxn ang="0">
                      <a:pos x="391" y="27"/>
                    </a:cxn>
                    <a:cxn ang="0">
                      <a:pos x="399" y="18"/>
                    </a:cxn>
                    <a:cxn ang="0">
                      <a:pos x="406" y="11"/>
                    </a:cxn>
                    <a:cxn ang="0">
                      <a:pos x="409" y="6"/>
                    </a:cxn>
                    <a:cxn ang="0">
                      <a:pos x="412" y="1"/>
                    </a:cxn>
                    <a:cxn ang="0">
                      <a:pos x="413" y="0"/>
                    </a:cxn>
                  </a:cxnLst>
                  <a:rect l="0" t="0" r="r" b="b"/>
                  <a:pathLst>
                    <a:path w="529" h="238">
                      <a:moveTo>
                        <a:pt x="413" y="0"/>
                      </a:moveTo>
                      <a:lnTo>
                        <a:pt x="415" y="1"/>
                      </a:lnTo>
                      <a:lnTo>
                        <a:pt x="421" y="4"/>
                      </a:lnTo>
                      <a:lnTo>
                        <a:pt x="430" y="8"/>
                      </a:lnTo>
                      <a:lnTo>
                        <a:pt x="441" y="16"/>
                      </a:lnTo>
                      <a:lnTo>
                        <a:pt x="455" y="23"/>
                      </a:lnTo>
                      <a:lnTo>
                        <a:pt x="468" y="33"/>
                      </a:lnTo>
                      <a:lnTo>
                        <a:pt x="482" y="44"/>
                      </a:lnTo>
                      <a:lnTo>
                        <a:pt x="496" y="56"/>
                      </a:lnTo>
                      <a:lnTo>
                        <a:pt x="508" y="70"/>
                      </a:lnTo>
                      <a:lnTo>
                        <a:pt x="518" y="85"/>
                      </a:lnTo>
                      <a:lnTo>
                        <a:pt x="525" y="100"/>
                      </a:lnTo>
                      <a:lnTo>
                        <a:pt x="529" y="117"/>
                      </a:lnTo>
                      <a:lnTo>
                        <a:pt x="529" y="129"/>
                      </a:lnTo>
                      <a:lnTo>
                        <a:pt x="527" y="143"/>
                      </a:lnTo>
                      <a:lnTo>
                        <a:pt x="524" y="155"/>
                      </a:lnTo>
                      <a:lnTo>
                        <a:pt x="518" y="169"/>
                      </a:lnTo>
                      <a:lnTo>
                        <a:pt x="510" y="182"/>
                      </a:lnTo>
                      <a:lnTo>
                        <a:pt x="500" y="194"/>
                      </a:lnTo>
                      <a:lnTo>
                        <a:pt x="487" y="205"/>
                      </a:lnTo>
                      <a:lnTo>
                        <a:pt x="472" y="216"/>
                      </a:lnTo>
                      <a:lnTo>
                        <a:pt x="454" y="224"/>
                      </a:lnTo>
                      <a:lnTo>
                        <a:pt x="434" y="230"/>
                      </a:lnTo>
                      <a:lnTo>
                        <a:pt x="410" y="235"/>
                      </a:lnTo>
                      <a:lnTo>
                        <a:pt x="384" y="238"/>
                      </a:lnTo>
                      <a:lnTo>
                        <a:pt x="354" y="237"/>
                      </a:lnTo>
                      <a:lnTo>
                        <a:pt x="322" y="232"/>
                      </a:lnTo>
                      <a:lnTo>
                        <a:pt x="276" y="223"/>
                      </a:lnTo>
                      <a:lnTo>
                        <a:pt x="235" y="212"/>
                      </a:lnTo>
                      <a:lnTo>
                        <a:pt x="196" y="200"/>
                      </a:lnTo>
                      <a:lnTo>
                        <a:pt x="161" y="186"/>
                      </a:lnTo>
                      <a:lnTo>
                        <a:pt x="129" y="172"/>
                      </a:lnTo>
                      <a:lnTo>
                        <a:pt x="102" y="157"/>
                      </a:lnTo>
                      <a:lnTo>
                        <a:pt x="78" y="143"/>
                      </a:lnTo>
                      <a:lnTo>
                        <a:pt x="57" y="129"/>
                      </a:lnTo>
                      <a:lnTo>
                        <a:pt x="39" y="116"/>
                      </a:lnTo>
                      <a:lnTo>
                        <a:pt x="25" y="105"/>
                      </a:lnTo>
                      <a:lnTo>
                        <a:pt x="14" y="95"/>
                      </a:lnTo>
                      <a:lnTo>
                        <a:pt x="6" y="88"/>
                      </a:lnTo>
                      <a:lnTo>
                        <a:pt x="0" y="82"/>
                      </a:lnTo>
                      <a:lnTo>
                        <a:pt x="40" y="97"/>
                      </a:lnTo>
                      <a:lnTo>
                        <a:pt x="78" y="108"/>
                      </a:lnTo>
                      <a:lnTo>
                        <a:pt x="114" y="115"/>
                      </a:lnTo>
                      <a:lnTo>
                        <a:pt x="147" y="119"/>
                      </a:lnTo>
                      <a:lnTo>
                        <a:pt x="179" y="120"/>
                      </a:lnTo>
                      <a:lnTo>
                        <a:pt x="208" y="118"/>
                      </a:lnTo>
                      <a:lnTo>
                        <a:pt x="235" y="114"/>
                      </a:lnTo>
                      <a:lnTo>
                        <a:pt x="261" y="108"/>
                      </a:lnTo>
                      <a:lnTo>
                        <a:pt x="284" y="100"/>
                      </a:lnTo>
                      <a:lnTo>
                        <a:pt x="305" y="91"/>
                      </a:lnTo>
                      <a:lnTo>
                        <a:pt x="324" y="81"/>
                      </a:lnTo>
                      <a:lnTo>
                        <a:pt x="341" y="70"/>
                      </a:lnTo>
                      <a:lnTo>
                        <a:pt x="357" y="59"/>
                      </a:lnTo>
                      <a:lnTo>
                        <a:pt x="370" y="48"/>
                      </a:lnTo>
                      <a:lnTo>
                        <a:pt x="382" y="37"/>
                      </a:lnTo>
                      <a:lnTo>
                        <a:pt x="391" y="27"/>
                      </a:lnTo>
                      <a:lnTo>
                        <a:pt x="399" y="18"/>
                      </a:lnTo>
                      <a:lnTo>
                        <a:pt x="406" y="11"/>
                      </a:lnTo>
                      <a:lnTo>
                        <a:pt x="409" y="6"/>
                      </a:lnTo>
                      <a:lnTo>
                        <a:pt x="412" y="1"/>
                      </a:lnTo>
                      <a:lnTo>
                        <a:pt x="4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8">
                  <a:extLst>
                    <a:ext uri="{FF2B5EF4-FFF2-40B4-BE49-F238E27FC236}">
                      <a16:creationId xmlns:a16="http://schemas.microsoft.com/office/drawing/2014/main" xmlns="" id="{4B88A0AD-30BD-DB4C-B265-D1CF6D3EC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638" y="2044700"/>
                  <a:ext cx="357187" cy="173038"/>
                </a:xfrm>
                <a:custGeom>
                  <a:avLst/>
                  <a:gdLst/>
                  <a:ahLst/>
                  <a:cxnLst>
                    <a:cxn ang="0">
                      <a:pos x="225" y="0"/>
                    </a:cxn>
                    <a:cxn ang="0">
                      <a:pos x="225" y="9"/>
                    </a:cxn>
                    <a:cxn ang="0">
                      <a:pos x="224" y="16"/>
                    </a:cxn>
                    <a:cxn ang="0">
                      <a:pos x="223" y="23"/>
                    </a:cxn>
                    <a:cxn ang="0">
                      <a:pos x="221" y="32"/>
                    </a:cxn>
                    <a:cxn ang="0">
                      <a:pos x="217" y="41"/>
                    </a:cxn>
                    <a:cxn ang="0">
                      <a:pos x="213" y="50"/>
                    </a:cxn>
                    <a:cxn ang="0">
                      <a:pos x="207" y="60"/>
                    </a:cxn>
                    <a:cxn ang="0">
                      <a:pos x="200" y="69"/>
                    </a:cxn>
                    <a:cxn ang="0">
                      <a:pos x="190" y="78"/>
                    </a:cxn>
                    <a:cxn ang="0">
                      <a:pos x="179" y="86"/>
                    </a:cxn>
                    <a:cxn ang="0">
                      <a:pos x="166" y="95"/>
                    </a:cxn>
                    <a:cxn ang="0">
                      <a:pos x="151" y="100"/>
                    </a:cxn>
                    <a:cxn ang="0">
                      <a:pos x="133" y="106"/>
                    </a:cxn>
                    <a:cxn ang="0">
                      <a:pos x="112" y="108"/>
                    </a:cxn>
                    <a:cxn ang="0">
                      <a:pos x="89" y="109"/>
                    </a:cxn>
                    <a:cxn ang="0">
                      <a:pos x="62" y="107"/>
                    </a:cxn>
                    <a:cxn ang="0">
                      <a:pos x="32" y="104"/>
                    </a:cxn>
                    <a:cxn ang="0">
                      <a:pos x="0" y="96"/>
                    </a:cxn>
                    <a:cxn ang="0">
                      <a:pos x="1" y="96"/>
                    </a:cxn>
                    <a:cxn ang="0">
                      <a:pos x="8" y="97"/>
                    </a:cxn>
                    <a:cxn ang="0">
                      <a:pos x="17" y="98"/>
                    </a:cxn>
                    <a:cxn ang="0">
                      <a:pos x="29" y="100"/>
                    </a:cxn>
                    <a:cxn ang="0">
                      <a:pos x="42" y="101"/>
                    </a:cxn>
                    <a:cxn ang="0">
                      <a:pos x="76" y="101"/>
                    </a:cxn>
                    <a:cxn ang="0">
                      <a:pos x="94" y="99"/>
                    </a:cxn>
                    <a:cxn ang="0">
                      <a:pos x="113" y="96"/>
                    </a:cxn>
                    <a:cxn ang="0">
                      <a:pos x="132" y="93"/>
                    </a:cxn>
                    <a:cxn ang="0">
                      <a:pos x="150" y="86"/>
                    </a:cxn>
                    <a:cxn ang="0">
                      <a:pos x="168" y="78"/>
                    </a:cxn>
                    <a:cxn ang="0">
                      <a:pos x="184" y="68"/>
                    </a:cxn>
                    <a:cxn ang="0">
                      <a:pos x="198" y="56"/>
                    </a:cxn>
                    <a:cxn ang="0">
                      <a:pos x="210" y="40"/>
                    </a:cxn>
                    <a:cxn ang="0">
                      <a:pos x="219" y="22"/>
                    </a:cxn>
                    <a:cxn ang="0">
                      <a:pos x="225" y="0"/>
                    </a:cxn>
                  </a:cxnLst>
                  <a:rect l="0" t="0" r="r" b="b"/>
                  <a:pathLst>
                    <a:path w="225" h="109">
                      <a:moveTo>
                        <a:pt x="225" y="0"/>
                      </a:moveTo>
                      <a:lnTo>
                        <a:pt x="225" y="9"/>
                      </a:lnTo>
                      <a:lnTo>
                        <a:pt x="224" y="16"/>
                      </a:lnTo>
                      <a:lnTo>
                        <a:pt x="223" y="23"/>
                      </a:lnTo>
                      <a:lnTo>
                        <a:pt x="221" y="32"/>
                      </a:lnTo>
                      <a:lnTo>
                        <a:pt x="217" y="41"/>
                      </a:lnTo>
                      <a:lnTo>
                        <a:pt x="213" y="50"/>
                      </a:lnTo>
                      <a:lnTo>
                        <a:pt x="207" y="60"/>
                      </a:lnTo>
                      <a:lnTo>
                        <a:pt x="200" y="69"/>
                      </a:lnTo>
                      <a:lnTo>
                        <a:pt x="190" y="78"/>
                      </a:lnTo>
                      <a:lnTo>
                        <a:pt x="179" y="86"/>
                      </a:lnTo>
                      <a:lnTo>
                        <a:pt x="166" y="95"/>
                      </a:lnTo>
                      <a:lnTo>
                        <a:pt x="151" y="100"/>
                      </a:lnTo>
                      <a:lnTo>
                        <a:pt x="133" y="106"/>
                      </a:lnTo>
                      <a:lnTo>
                        <a:pt x="112" y="108"/>
                      </a:lnTo>
                      <a:lnTo>
                        <a:pt x="89" y="109"/>
                      </a:lnTo>
                      <a:lnTo>
                        <a:pt x="62" y="107"/>
                      </a:lnTo>
                      <a:lnTo>
                        <a:pt x="32" y="104"/>
                      </a:lnTo>
                      <a:lnTo>
                        <a:pt x="0" y="96"/>
                      </a:lnTo>
                      <a:lnTo>
                        <a:pt x="1" y="96"/>
                      </a:lnTo>
                      <a:lnTo>
                        <a:pt x="8" y="97"/>
                      </a:lnTo>
                      <a:lnTo>
                        <a:pt x="17" y="98"/>
                      </a:lnTo>
                      <a:lnTo>
                        <a:pt x="29" y="100"/>
                      </a:lnTo>
                      <a:lnTo>
                        <a:pt x="42" y="101"/>
                      </a:lnTo>
                      <a:lnTo>
                        <a:pt x="76" y="101"/>
                      </a:lnTo>
                      <a:lnTo>
                        <a:pt x="94" y="99"/>
                      </a:lnTo>
                      <a:lnTo>
                        <a:pt x="113" y="96"/>
                      </a:lnTo>
                      <a:lnTo>
                        <a:pt x="132" y="93"/>
                      </a:lnTo>
                      <a:lnTo>
                        <a:pt x="150" y="86"/>
                      </a:lnTo>
                      <a:lnTo>
                        <a:pt x="168" y="78"/>
                      </a:lnTo>
                      <a:lnTo>
                        <a:pt x="184" y="68"/>
                      </a:lnTo>
                      <a:lnTo>
                        <a:pt x="198" y="56"/>
                      </a:lnTo>
                      <a:lnTo>
                        <a:pt x="210" y="40"/>
                      </a:lnTo>
                      <a:lnTo>
                        <a:pt x="219" y="22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6B8B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9">
                  <a:extLst>
                    <a:ext uri="{FF2B5EF4-FFF2-40B4-BE49-F238E27FC236}">
                      <a16:creationId xmlns:a16="http://schemas.microsoft.com/office/drawing/2014/main" xmlns="" id="{138A1AF4-D734-2B40-B32E-26F74380B0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3125" y="2103438"/>
                  <a:ext cx="49212" cy="4603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5" y="8"/>
                    </a:cxn>
                    <a:cxn ang="0">
                      <a:pos x="8" y="18"/>
                    </a:cxn>
                    <a:cxn ang="0">
                      <a:pos x="14" y="31"/>
                    </a:cxn>
                    <a:cxn ang="0">
                      <a:pos x="19" y="48"/>
                    </a:cxn>
                    <a:cxn ang="0">
                      <a:pos x="24" y="69"/>
                    </a:cxn>
                    <a:cxn ang="0">
                      <a:pos x="28" y="92"/>
                    </a:cxn>
                    <a:cxn ang="0">
                      <a:pos x="30" y="118"/>
                    </a:cxn>
                    <a:cxn ang="0">
                      <a:pos x="31" y="147"/>
                    </a:cxn>
                    <a:cxn ang="0">
                      <a:pos x="28" y="179"/>
                    </a:cxn>
                    <a:cxn ang="0">
                      <a:pos x="23" y="214"/>
                    </a:cxn>
                    <a:cxn ang="0">
                      <a:pos x="14" y="251"/>
                    </a:cxn>
                    <a:cxn ang="0">
                      <a:pos x="0" y="290"/>
                    </a:cxn>
                    <a:cxn ang="0">
                      <a:pos x="1" y="287"/>
                    </a:cxn>
                    <a:cxn ang="0">
                      <a:pos x="5" y="269"/>
                    </a:cxn>
                    <a:cxn ang="0">
                      <a:pos x="9" y="253"/>
                    </a:cxn>
                    <a:cxn ang="0">
                      <a:pos x="12" y="234"/>
                    </a:cxn>
                    <a:cxn ang="0">
                      <a:pos x="15" y="213"/>
                    </a:cxn>
                    <a:cxn ang="0">
                      <a:pos x="18" y="187"/>
                    </a:cxn>
                    <a:cxn ang="0">
                      <a:pos x="19" y="160"/>
                    </a:cxn>
                    <a:cxn ang="0">
                      <a:pos x="20" y="131"/>
                    </a:cxn>
                    <a:cxn ang="0">
                      <a:pos x="18" y="99"/>
                    </a:cxn>
                    <a:cxn ang="0">
                      <a:pos x="14" y="68"/>
                    </a:cxn>
                    <a:cxn ang="0">
                      <a:pos x="9" y="3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290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8"/>
                      </a:lnTo>
                      <a:lnTo>
                        <a:pt x="8" y="18"/>
                      </a:lnTo>
                      <a:lnTo>
                        <a:pt x="14" y="31"/>
                      </a:lnTo>
                      <a:lnTo>
                        <a:pt x="19" y="48"/>
                      </a:lnTo>
                      <a:lnTo>
                        <a:pt x="24" y="69"/>
                      </a:lnTo>
                      <a:lnTo>
                        <a:pt x="28" y="92"/>
                      </a:lnTo>
                      <a:lnTo>
                        <a:pt x="30" y="118"/>
                      </a:lnTo>
                      <a:lnTo>
                        <a:pt x="31" y="147"/>
                      </a:lnTo>
                      <a:lnTo>
                        <a:pt x="28" y="179"/>
                      </a:lnTo>
                      <a:lnTo>
                        <a:pt x="23" y="214"/>
                      </a:lnTo>
                      <a:lnTo>
                        <a:pt x="14" y="251"/>
                      </a:lnTo>
                      <a:lnTo>
                        <a:pt x="0" y="290"/>
                      </a:lnTo>
                      <a:lnTo>
                        <a:pt x="1" y="287"/>
                      </a:lnTo>
                      <a:lnTo>
                        <a:pt x="5" y="269"/>
                      </a:lnTo>
                      <a:lnTo>
                        <a:pt x="9" y="253"/>
                      </a:lnTo>
                      <a:lnTo>
                        <a:pt x="12" y="234"/>
                      </a:lnTo>
                      <a:lnTo>
                        <a:pt x="15" y="213"/>
                      </a:lnTo>
                      <a:lnTo>
                        <a:pt x="18" y="187"/>
                      </a:lnTo>
                      <a:lnTo>
                        <a:pt x="19" y="160"/>
                      </a:lnTo>
                      <a:lnTo>
                        <a:pt x="20" y="131"/>
                      </a:lnTo>
                      <a:lnTo>
                        <a:pt x="18" y="99"/>
                      </a:lnTo>
                      <a:lnTo>
                        <a:pt x="14" y="68"/>
                      </a:lnTo>
                      <a:lnTo>
                        <a:pt x="9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0">
                  <a:extLst>
                    <a:ext uri="{FF2B5EF4-FFF2-40B4-BE49-F238E27FC236}">
                      <a16:creationId xmlns:a16="http://schemas.microsoft.com/office/drawing/2014/main" xmlns="" id="{4E9529B3-53CC-9448-8FF1-DC83DC8A6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3113" y="2235200"/>
                  <a:ext cx="304800" cy="315913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33" y="3"/>
                    </a:cxn>
                    <a:cxn ang="0">
                      <a:pos x="150" y="10"/>
                    </a:cxn>
                    <a:cxn ang="0">
                      <a:pos x="166" y="23"/>
                    </a:cxn>
                    <a:cxn ang="0">
                      <a:pos x="180" y="40"/>
                    </a:cxn>
                    <a:cxn ang="0">
                      <a:pos x="189" y="58"/>
                    </a:cxn>
                    <a:cxn ang="0">
                      <a:pos x="192" y="76"/>
                    </a:cxn>
                    <a:cxn ang="0">
                      <a:pos x="191" y="93"/>
                    </a:cxn>
                    <a:cxn ang="0">
                      <a:pos x="187" y="110"/>
                    </a:cxn>
                    <a:cxn ang="0">
                      <a:pos x="180" y="126"/>
                    </a:cxn>
                    <a:cxn ang="0">
                      <a:pos x="170" y="141"/>
                    </a:cxn>
                    <a:cxn ang="0">
                      <a:pos x="160" y="155"/>
                    </a:cxn>
                    <a:cxn ang="0">
                      <a:pos x="149" y="168"/>
                    </a:cxn>
                    <a:cxn ang="0">
                      <a:pos x="138" y="178"/>
                    </a:cxn>
                    <a:cxn ang="0">
                      <a:pos x="129" y="187"/>
                    </a:cxn>
                    <a:cxn ang="0">
                      <a:pos x="121" y="193"/>
                    </a:cxn>
                    <a:cxn ang="0">
                      <a:pos x="115" y="197"/>
                    </a:cxn>
                    <a:cxn ang="0">
                      <a:pos x="113" y="199"/>
                    </a:cxn>
                    <a:cxn ang="0">
                      <a:pos x="112" y="197"/>
                    </a:cxn>
                    <a:cxn ang="0">
                      <a:pos x="108" y="191"/>
                    </a:cxn>
                    <a:cxn ang="0">
                      <a:pos x="102" y="183"/>
                    </a:cxn>
                    <a:cxn ang="0">
                      <a:pos x="94" y="171"/>
                    </a:cxn>
                    <a:cxn ang="0">
                      <a:pos x="84" y="158"/>
                    </a:cxn>
                    <a:cxn ang="0">
                      <a:pos x="73" y="141"/>
                    </a:cxn>
                    <a:cxn ang="0">
                      <a:pos x="45" y="104"/>
                    </a:cxn>
                    <a:cxn ang="0">
                      <a:pos x="34" y="90"/>
                    </a:cxn>
                    <a:cxn ang="0">
                      <a:pos x="24" y="78"/>
                    </a:cxn>
                    <a:cxn ang="0">
                      <a:pos x="15" y="70"/>
                    </a:cxn>
                    <a:cxn ang="0">
                      <a:pos x="8" y="64"/>
                    </a:cxn>
                    <a:cxn ang="0">
                      <a:pos x="4" y="61"/>
                    </a:cxn>
                    <a:cxn ang="0">
                      <a:pos x="1" y="59"/>
                    </a:cxn>
                    <a:cxn ang="0">
                      <a:pos x="0" y="58"/>
                    </a:cxn>
                    <a:cxn ang="0">
                      <a:pos x="6" y="52"/>
                    </a:cxn>
                    <a:cxn ang="0">
                      <a:pos x="15" y="45"/>
                    </a:cxn>
                    <a:cxn ang="0">
                      <a:pos x="25" y="37"/>
                    </a:cxn>
                    <a:cxn ang="0">
                      <a:pos x="36" y="28"/>
                    </a:cxn>
                    <a:cxn ang="0">
                      <a:pos x="50" y="19"/>
                    </a:cxn>
                    <a:cxn ang="0">
                      <a:pos x="65" y="12"/>
                    </a:cxn>
                    <a:cxn ang="0">
                      <a:pos x="82" y="5"/>
                    </a:cxn>
                    <a:cxn ang="0">
                      <a:pos x="99" y="1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92" h="199">
                      <a:moveTo>
                        <a:pt x="116" y="0"/>
                      </a:moveTo>
                      <a:lnTo>
                        <a:pt x="133" y="3"/>
                      </a:lnTo>
                      <a:lnTo>
                        <a:pt x="150" y="10"/>
                      </a:lnTo>
                      <a:lnTo>
                        <a:pt x="166" y="23"/>
                      </a:lnTo>
                      <a:lnTo>
                        <a:pt x="180" y="40"/>
                      </a:lnTo>
                      <a:lnTo>
                        <a:pt x="189" y="58"/>
                      </a:lnTo>
                      <a:lnTo>
                        <a:pt x="192" y="76"/>
                      </a:lnTo>
                      <a:lnTo>
                        <a:pt x="191" y="93"/>
                      </a:lnTo>
                      <a:lnTo>
                        <a:pt x="187" y="110"/>
                      </a:lnTo>
                      <a:lnTo>
                        <a:pt x="180" y="126"/>
                      </a:lnTo>
                      <a:lnTo>
                        <a:pt x="170" y="141"/>
                      </a:lnTo>
                      <a:lnTo>
                        <a:pt x="160" y="155"/>
                      </a:lnTo>
                      <a:lnTo>
                        <a:pt x="149" y="168"/>
                      </a:lnTo>
                      <a:lnTo>
                        <a:pt x="138" y="178"/>
                      </a:lnTo>
                      <a:lnTo>
                        <a:pt x="129" y="187"/>
                      </a:lnTo>
                      <a:lnTo>
                        <a:pt x="121" y="193"/>
                      </a:lnTo>
                      <a:lnTo>
                        <a:pt x="115" y="197"/>
                      </a:lnTo>
                      <a:lnTo>
                        <a:pt x="113" y="199"/>
                      </a:lnTo>
                      <a:lnTo>
                        <a:pt x="112" y="197"/>
                      </a:lnTo>
                      <a:lnTo>
                        <a:pt x="108" y="191"/>
                      </a:lnTo>
                      <a:lnTo>
                        <a:pt x="102" y="183"/>
                      </a:lnTo>
                      <a:lnTo>
                        <a:pt x="94" y="171"/>
                      </a:lnTo>
                      <a:lnTo>
                        <a:pt x="84" y="158"/>
                      </a:lnTo>
                      <a:lnTo>
                        <a:pt x="73" y="141"/>
                      </a:lnTo>
                      <a:lnTo>
                        <a:pt x="45" y="104"/>
                      </a:lnTo>
                      <a:lnTo>
                        <a:pt x="34" y="90"/>
                      </a:lnTo>
                      <a:lnTo>
                        <a:pt x="24" y="78"/>
                      </a:lnTo>
                      <a:lnTo>
                        <a:pt x="15" y="70"/>
                      </a:lnTo>
                      <a:lnTo>
                        <a:pt x="8" y="64"/>
                      </a:lnTo>
                      <a:lnTo>
                        <a:pt x="4" y="61"/>
                      </a:lnTo>
                      <a:lnTo>
                        <a:pt x="1" y="59"/>
                      </a:lnTo>
                      <a:lnTo>
                        <a:pt x="0" y="58"/>
                      </a:lnTo>
                      <a:lnTo>
                        <a:pt x="6" y="52"/>
                      </a:lnTo>
                      <a:lnTo>
                        <a:pt x="15" y="45"/>
                      </a:lnTo>
                      <a:lnTo>
                        <a:pt x="25" y="37"/>
                      </a:lnTo>
                      <a:lnTo>
                        <a:pt x="36" y="28"/>
                      </a:lnTo>
                      <a:lnTo>
                        <a:pt x="50" y="19"/>
                      </a:lnTo>
                      <a:lnTo>
                        <a:pt x="65" y="12"/>
                      </a:lnTo>
                      <a:lnTo>
                        <a:pt x="82" y="5"/>
                      </a:lnTo>
                      <a:lnTo>
                        <a:pt x="99" y="1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FFC89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xmlns="" id="{8F9A37C0-5B3A-8748-95C0-729C4505A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3113" y="2235200"/>
                  <a:ext cx="209550" cy="315913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101" y="11"/>
                    </a:cxn>
                    <a:cxn ang="0">
                      <a:pos x="83" y="25"/>
                    </a:cxn>
                    <a:cxn ang="0">
                      <a:pos x="63" y="40"/>
                    </a:cxn>
                    <a:cxn ang="0">
                      <a:pos x="45" y="58"/>
                    </a:cxn>
                    <a:cxn ang="0">
                      <a:pos x="132" y="183"/>
                    </a:cxn>
                    <a:cxn ang="0">
                      <a:pos x="124" y="189"/>
                    </a:cxn>
                    <a:cxn ang="0">
                      <a:pos x="119" y="195"/>
                    </a:cxn>
                    <a:cxn ang="0">
                      <a:pos x="114" y="198"/>
                    </a:cxn>
                    <a:cxn ang="0">
                      <a:pos x="113" y="199"/>
                    </a:cxn>
                    <a:cxn ang="0">
                      <a:pos x="112" y="197"/>
                    </a:cxn>
                    <a:cxn ang="0">
                      <a:pos x="108" y="191"/>
                    </a:cxn>
                    <a:cxn ang="0">
                      <a:pos x="102" y="183"/>
                    </a:cxn>
                    <a:cxn ang="0">
                      <a:pos x="94" y="171"/>
                    </a:cxn>
                    <a:cxn ang="0">
                      <a:pos x="84" y="158"/>
                    </a:cxn>
                    <a:cxn ang="0">
                      <a:pos x="73" y="141"/>
                    </a:cxn>
                    <a:cxn ang="0">
                      <a:pos x="45" y="104"/>
                    </a:cxn>
                    <a:cxn ang="0">
                      <a:pos x="34" y="90"/>
                    </a:cxn>
                    <a:cxn ang="0">
                      <a:pos x="24" y="78"/>
                    </a:cxn>
                    <a:cxn ang="0">
                      <a:pos x="15" y="70"/>
                    </a:cxn>
                    <a:cxn ang="0">
                      <a:pos x="8" y="64"/>
                    </a:cxn>
                    <a:cxn ang="0">
                      <a:pos x="4" y="61"/>
                    </a:cxn>
                    <a:cxn ang="0">
                      <a:pos x="1" y="59"/>
                    </a:cxn>
                    <a:cxn ang="0">
                      <a:pos x="0" y="58"/>
                    </a:cxn>
                    <a:cxn ang="0">
                      <a:pos x="6" y="52"/>
                    </a:cxn>
                    <a:cxn ang="0">
                      <a:pos x="15" y="44"/>
                    </a:cxn>
                    <a:cxn ang="0">
                      <a:pos x="25" y="36"/>
                    </a:cxn>
                    <a:cxn ang="0">
                      <a:pos x="36" y="27"/>
                    </a:cxn>
                    <a:cxn ang="0">
                      <a:pos x="51" y="19"/>
                    </a:cxn>
                    <a:cxn ang="0">
                      <a:pos x="66" y="11"/>
                    </a:cxn>
                    <a:cxn ang="0">
                      <a:pos x="83" y="5"/>
                    </a:cxn>
                    <a:cxn ang="0">
                      <a:pos x="100" y="1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32" h="199">
                      <a:moveTo>
                        <a:pt x="117" y="0"/>
                      </a:moveTo>
                      <a:lnTo>
                        <a:pt x="101" y="11"/>
                      </a:lnTo>
                      <a:lnTo>
                        <a:pt x="83" y="25"/>
                      </a:lnTo>
                      <a:lnTo>
                        <a:pt x="63" y="40"/>
                      </a:lnTo>
                      <a:lnTo>
                        <a:pt x="45" y="58"/>
                      </a:lnTo>
                      <a:lnTo>
                        <a:pt x="132" y="183"/>
                      </a:lnTo>
                      <a:lnTo>
                        <a:pt x="124" y="189"/>
                      </a:lnTo>
                      <a:lnTo>
                        <a:pt x="119" y="195"/>
                      </a:lnTo>
                      <a:lnTo>
                        <a:pt x="114" y="198"/>
                      </a:lnTo>
                      <a:lnTo>
                        <a:pt x="113" y="199"/>
                      </a:lnTo>
                      <a:lnTo>
                        <a:pt x="112" y="197"/>
                      </a:lnTo>
                      <a:lnTo>
                        <a:pt x="108" y="191"/>
                      </a:lnTo>
                      <a:lnTo>
                        <a:pt x="102" y="183"/>
                      </a:lnTo>
                      <a:lnTo>
                        <a:pt x="94" y="171"/>
                      </a:lnTo>
                      <a:lnTo>
                        <a:pt x="84" y="158"/>
                      </a:lnTo>
                      <a:lnTo>
                        <a:pt x="73" y="141"/>
                      </a:lnTo>
                      <a:lnTo>
                        <a:pt x="45" y="104"/>
                      </a:lnTo>
                      <a:lnTo>
                        <a:pt x="34" y="90"/>
                      </a:lnTo>
                      <a:lnTo>
                        <a:pt x="24" y="78"/>
                      </a:lnTo>
                      <a:lnTo>
                        <a:pt x="15" y="70"/>
                      </a:lnTo>
                      <a:lnTo>
                        <a:pt x="8" y="64"/>
                      </a:lnTo>
                      <a:lnTo>
                        <a:pt x="4" y="61"/>
                      </a:lnTo>
                      <a:lnTo>
                        <a:pt x="1" y="59"/>
                      </a:lnTo>
                      <a:lnTo>
                        <a:pt x="0" y="58"/>
                      </a:lnTo>
                      <a:lnTo>
                        <a:pt x="6" y="52"/>
                      </a:lnTo>
                      <a:lnTo>
                        <a:pt x="15" y="44"/>
                      </a:lnTo>
                      <a:lnTo>
                        <a:pt x="25" y="36"/>
                      </a:lnTo>
                      <a:lnTo>
                        <a:pt x="36" y="27"/>
                      </a:lnTo>
                      <a:lnTo>
                        <a:pt x="51" y="19"/>
                      </a:lnTo>
                      <a:lnTo>
                        <a:pt x="66" y="11"/>
                      </a:lnTo>
                      <a:lnTo>
                        <a:pt x="83" y="5"/>
                      </a:lnTo>
                      <a:lnTo>
                        <a:pt x="100" y="1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E6934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2">
                  <a:extLst>
                    <a:ext uri="{FF2B5EF4-FFF2-40B4-BE49-F238E27FC236}">
                      <a16:creationId xmlns:a16="http://schemas.microsoft.com/office/drawing/2014/main" xmlns="" id="{D9C49330-6E5E-1844-937E-E2D2ACE8E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1013" y="2295525"/>
                  <a:ext cx="685800" cy="1125538"/>
                </a:xfrm>
                <a:custGeom>
                  <a:avLst/>
                  <a:gdLst/>
                  <a:ahLst/>
                  <a:cxnLst>
                    <a:cxn ang="0">
                      <a:pos x="190" y="2"/>
                    </a:cxn>
                    <a:cxn ang="0">
                      <a:pos x="200" y="16"/>
                    </a:cxn>
                    <a:cxn ang="0">
                      <a:pos x="218" y="40"/>
                    </a:cxn>
                    <a:cxn ang="0">
                      <a:pos x="241" y="70"/>
                    </a:cxn>
                    <a:cxn ang="0">
                      <a:pos x="264" y="103"/>
                    </a:cxn>
                    <a:cxn ang="0">
                      <a:pos x="285" y="135"/>
                    </a:cxn>
                    <a:cxn ang="0">
                      <a:pos x="300" y="163"/>
                    </a:cxn>
                    <a:cxn ang="0">
                      <a:pos x="303" y="176"/>
                    </a:cxn>
                    <a:cxn ang="0">
                      <a:pos x="291" y="190"/>
                    </a:cxn>
                    <a:cxn ang="0">
                      <a:pos x="272" y="213"/>
                    </a:cxn>
                    <a:cxn ang="0">
                      <a:pos x="248" y="246"/>
                    </a:cxn>
                    <a:cxn ang="0">
                      <a:pos x="226" y="284"/>
                    </a:cxn>
                    <a:cxn ang="0">
                      <a:pos x="209" y="325"/>
                    </a:cxn>
                    <a:cxn ang="0">
                      <a:pos x="214" y="335"/>
                    </a:cxn>
                    <a:cxn ang="0">
                      <a:pos x="230" y="357"/>
                    </a:cxn>
                    <a:cxn ang="0">
                      <a:pos x="260" y="391"/>
                    </a:cxn>
                    <a:cxn ang="0">
                      <a:pos x="307" y="430"/>
                    </a:cxn>
                    <a:cxn ang="0">
                      <a:pos x="360" y="460"/>
                    </a:cxn>
                    <a:cxn ang="0">
                      <a:pos x="410" y="479"/>
                    </a:cxn>
                    <a:cxn ang="0">
                      <a:pos x="356" y="709"/>
                    </a:cxn>
                    <a:cxn ang="0">
                      <a:pos x="330" y="692"/>
                    </a:cxn>
                    <a:cxn ang="0">
                      <a:pos x="303" y="674"/>
                    </a:cxn>
                    <a:cxn ang="0">
                      <a:pos x="271" y="653"/>
                    </a:cxn>
                    <a:cxn ang="0">
                      <a:pos x="238" y="629"/>
                    </a:cxn>
                    <a:cxn ang="0">
                      <a:pos x="208" y="607"/>
                    </a:cxn>
                    <a:cxn ang="0">
                      <a:pos x="182" y="588"/>
                    </a:cxn>
                    <a:cxn ang="0">
                      <a:pos x="141" y="553"/>
                    </a:cxn>
                    <a:cxn ang="0">
                      <a:pos x="90" y="504"/>
                    </a:cxn>
                    <a:cxn ang="0">
                      <a:pos x="53" y="466"/>
                    </a:cxn>
                    <a:cxn ang="0">
                      <a:pos x="27" y="437"/>
                    </a:cxn>
                    <a:cxn ang="0">
                      <a:pos x="11" y="416"/>
                    </a:cxn>
                    <a:cxn ang="0">
                      <a:pos x="3" y="404"/>
                    </a:cxn>
                    <a:cxn ang="0">
                      <a:pos x="1" y="401"/>
                    </a:cxn>
                    <a:cxn ang="0">
                      <a:pos x="0" y="393"/>
                    </a:cxn>
                    <a:cxn ang="0">
                      <a:pos x="1" y="354"/>
                    </a:cxn>
                    <a:cxn ang="0">
                      <a:pos x="8" y="313"/>
                    </a:cxn>
                    <a:cxn ang="0">
                      <a:pos x="24" y="259"/>
                    </a:cxn>
                    <a:cxn ang="0">
                      <a:pos x="50" y="196"/>
                    </a:cxn>
                    <a:cxn ang="0">
                      <a:pos x="92" y="122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432" h="709">
                      <a:moveTo>
                        <a:pt x="189" y="0"/>
                      </a:moveTo>
                      <a:lnTo>
                        <a:pt x="190" y="2"/>
                      </a:lnTo>
                      <a:lnTo>
                        <a:pt x="194" y="7"/>
                      </a:lnTo>
                      <a:lnTo>
                        <a:pt x="200" y="16"/>
                      </a:lnTo>
                      <a:lnTo>
                        <a:pt x="209" y="26"/>
                      </a:lnTo>
                      <a:lnTo>
                        <a:pt x="218" y="40"/>
                      </a:lnTo>
                      <a:lnTo>
                        <a:pt x="229" y="54"/>
                      </a:lnTo>
                      <a:lnTo>
                        <a:pt x="241" y="70"/>
                      </a:lnTo>
                      <a:lnTo>
                        <a:pt x="252" y="86"/>
                      </a:lnTo>
                      <a:lnTo>
                        <a:pt x="264" y="103"/>
                      </a:lnTo>
                      <a:lnTo>
                        <a:pt x="275" y="120"/>
                      </a:lnTo>
                      <a:lnTo>
                        <a:pt x="285" y="135"/>
                      </a:lnTo>
                      <a:lnTo>
                        <a:pt x="294" y="151"/>
                      </a:lnTo>
                      <a:lnTo>
                        <a:pt x="300" y="163"/>
                      </a:lnTo>
                      <a:lnTo>
                        <a:pt x="305" y="174"/>
                      </a:lnTo>
                      <a:lnTo>
                        <a:pt x="303" y="176"/>
                      </a:lnTo>
                      <a:lnTo>
                        <a:pt x="298" y="181"/>
                      </a:lnTo>
                      <a:lnTo>
                        <a:pt x="291" y="190"/>
                      </a:lnTo>
                      <a:lnTo>
                        <a:pt x="282" y="200"/>
                      </a:lnTo>
                      <a:lnTo>
                        <a:pt x="272" y="213"/>
                      </a:lnTo>
                      <a:lnTo>
                        <a:pt x="260" y="229"/>
                      </a:lnTo>
                      <a:lnTo>
                        <a:pt x="248" y="246"/>
                      </a:lnTo>
                      <a:lnTo>
                        <a:pt x="237" y="264"/>
                      </a:lnTo>
                      <a:lnTo>
                        <a:pt x="226" y="284"/>
                      </a:lnTo>
                      <a:lnTo>
                        <a:pt x="217" y="305"/>
                      </a:lnTo>
                      <a:lnTo>
                        <a:pt x="209" y="325"/>
                      </a:lnTo>
                      <a:lnTo>
                        <a:pt x="209" y="328"/>
                      </a:lnTo>
                      <a:lnTo>
                        <a:pt x="214" y="335"/>
                      </a:lnTo>
                      <a:lnTo>
                        <a:pt x="220" y="345"/>
                      </a:lnTo>
                      <a:lnTo>
                        <a:pt x="230" y="357"/>
                      </a:lnTo>
                      <a:lnTo>
                        <a:pt x="244" y="374"/>
                      </a:lnTo>
                      <a:lnTo>
                        <a:pt x="260" y="391"/>
                      </a:lnTo>
                      <a:lnTo>
                        <a:pt x="281" y="410"/>
                      </a:lnTo>
                      <a:lnTo>
                        <a:pt x="307" y="430"/>
                      </a:lnTo>
                      <a:lnTo>
                        <a:pt x="334" y="446"/>
                      </a:lnTo>
                      <a:lnTo>
                        <a:pt x="360" y="460"/>
                      </a:lnTo>
                      <a:lnTo>
                        <a:pt x="385" y="470"/>
                      </a:lnTo>
                      <a:lnTo>
                        <a:pt x="410" y="479"/>
                      </a:lnTo>
                      <a:lnTo>
                        <a:pt x="432" y="486"/>
                      </a:lnTo>
                      <a:lnTo>
                        <a:pt x="356" y="709"/>
                      </a:lnTo>
                      <a:lnTo>
                        <a:pt x="354" y="708"/>
                      </a:lnTo>
                      <a:lnTo>
                        <a:pt x="330" y="692"/>
                      </a:lnTo>
                      <a:lnTo>
                        <a:pt x="317" y="684"/>
                      </a:lnTo>
                      <a:lnTo>
                        <a:pt x="303" y="674"/>
                      </a:lnTo>
                      <a:lnTo>
                        <a:pt x="287" y="664"/>
                      </a:lnTo>
                      <a:lnTo>
                        <a:pt x="271" y="653"/>
                      </a:lnTo>
                      <a:lnTo>
                        <a:pt x="255" y="641"/>
                      </a:lnTo>
                      <a:lnTo>
                        <a:pt x="238" y="629"/>
                      </a:lnTo>
                      <a:lnTo>
                        <a:pt x="222" y="618"/>
                      </a:lnTo>
                      <a:lnTo>
                        <a:pt x="208" y="607"/>
                      </a:lnTo>
                      <a:lnTo>
                        <a:pt x="194" y="597"/>
                      </a:lnTo>
                      <a:lnTo>
                        <a:pt x="182" y="588"/>
                      </a:lnTo>
                      <a:lnTo>
                        <a:pt x="173" y="581"/>
                      </a:lnTo>
                      <a:lnTo>
                        <a:pt x="141" y="553"/>
                      </a:lnTo>
                      <a:lnTo>
                        <a:pt x="114" y="528"/>
                      </a:lnTo>
                      <a:lnTo>
                        <a:pt x="90" y="504"/>
                      </a:lnTo>
                      <a:lnTo>
                        <a:pt x="70" y="484"/>
                      </a:lnTo>
                      <a:lnTo>
                        <a:pt x="53" y="466"/>
                      </a:lnTo>
                      <a:lnTo>
                        <a:pt x="38" y="450"/>
                      </a:lnTo>
                      <a:lnTo>
                        <a:pt x="27" y="437"/>
                      </a:lnTo>
                      <a:lnTo>
                        <a:pt x="18" y="425"/>
                      </a:lnTo>
                      <a:lnTo>
                        <a:pt x="11" y="416"/>
                      </a:lnTo>
                      <a:lnTo>
                        <a:pt x="6" y="410"/>
                      </a:lnTo>
                      <a:lnTo>
                        <a:pt x="3" y="404"/>
                      </a:lnTo>
                      <a:lnTo>
                        <a:pt x="2" y="402"/>
                      </a:lnTo>
                      <a:lnTo>
                        <a:pt x="1" y="401"/>
                      </a:lnTo>
                      <a:lnTo>
                        <a:pt x="1" y="399"/>
                      </a:lnTo>
                      <a:lnTo>
                        <a:pt x="0" y="393"/>
                      </a:lnTo>
                      <a:lnTo>
                        <a:pt x="0" y="371"/>
                      </a:lnTo>
                      <a:lnTo>
                        <a:pt x="1" y="354"/>
                      </a:lnTo>
                      <a:lnTo>
                        <a:pt x="4" y="335"/>
                      </a:lnTo>
                      <a:lnTo>
                        <a:pt x="8" y="313"/>
                      </a:lnTo>
                      <a:lnTo>
                        <a:pt x="15" y="287"/>
                      </a:lnTo>
                      <a:lnTo>
                        <a:pt x="24" y="259"/>
                      </a:lnTo>
                      <a:lnTo>
                        <a:pt x="35" y="229"/>
                      </a:lnTo>
                      <a:lnTo>
                        <a:pt x="50" y="196"/>
                      </a:lnTo>
                      <a:lnTo>
                        <a:pt x="69" y="161"/>
                      </a:lnTo>
                      <a:lnTo>
                        <a:pt x="92" y="122"/>
                      </a:lnTo>
                      <a:lnTo>
                        <a:pt x="119" y="83"/>
                      </a:lnTo>
                      <a:lnTo>
                        <a:pt x="151" y="43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C4774">
                        <a:shade val="30000"/>
                        <a:satMod val="115000"/>
                      </a:srgbClr>
                    </a:gs>
                    <a:gs pos="50000">
                      <a:srgbClr val="1C4774">
                        <a:shade val="67500"/>
                        <a:satMod val="115000"/>
                      </a:srgbClr>
                    </a:gs>
                    <a:gs pos="100000">
                      <a:srgbClr val="1C477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E1641874-7D35-2B42-83E6-538765920C45}"/>
                  </a:ext>
                </a:extLst>
              </p:cNvPr>
              <p:cNvSpPr/>
              <p:nvPr/>
            </p:nvSpPr>
            <p:spPr>
              <a:xfrm>
                <a:off x="5484812" y="5691249"/>
                <a:ext cx="1827766" cy="1524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  <a:alpha val="71000"/>
                    </a:scheme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74">
              <a:extLst>
                <a:ext uri="{FF2B5EF4-FFF2-40B4-BE49-F238E27FC236}">
                  <a16:creationId xmlns:a16="http://schemas.microsoft.com/office/drawing/2014/main" xmlns="" id="{F54DD90E-FA56-9645-8093-1652EE728366}"/>
                </a:ext>
              </a:extLst>
            </p:cNvPr>
            <p:cNvGrpSpPr/>
            <p:nvPr/>
          </p:nvGrpSpPr>
          <p:grpSpPr>
            <a:xfrm>
              <a:off x="912812" y="4348288"/>
              <a:ext cx="3205828" cy="1671512"/>
              <a:chOff x="697159" y="1295400"/>
              <a:chExt cx="2765686" cy="1671512"/>
            </a:xfrm>
            <a:effectLst/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278EB8F-3F10-7746-8A2C-207DA36DFE1C}"/>
                  </a:ext>
                </a:extLst>
              </p:cNvPr>
              <p:cNvSpPr/>
              <p:nvPr/>
            </p:nvSpPr>
            <p:spPr>
              <a:xfrm>
                <a:off x="697159" y="1752598"/>
                <a:ext cx="2763267" cy="1214314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  <a:shade val="67500"/>
                      <a:satMod val="115000"/>
                      <a:alpha val="48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  <a:alpha val="34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 anchorCtr="0"/>
              <a:lstStyle/>
              <a:p>
                <a:pPr lvl="0" algn="ctr"/>
                <a:r>
                  <a:rPr lang="en-US" sz="1600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“</a:t>
                </a:r>
                <a:r>
                  <a:rPr lang="ka-GE" sz="1600" b="1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მშვენიერი იდეაა</a:t>
                </a:r>
                <a:r>
                  <a:rPr lang="ka-GE" sz="1600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დიდი ხანია საჭირო იყო ამის გაკეთება. საქმის კეთება საგრძნობლად გაადვილდება</a:t>
                </a:r>
                <a:r>
                  <a:rPr lang="en-US" sz="1600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.”</a:t>
                </a:r>
                <a:endParaRPr lang="en-US" sz="1600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BEDEA09-D6DC-2242-8537-B6DBA671E040}"/>
                  </a:ext>
                </a:extLst>
              </p:cNvPr>
              <p:cNvSpPr/>
              <p:nvPr/>
            </p:nvSpPr>
            <p:spPr>
              <a:xfrm>
                <a:off x="699578" y="1295400"/>
                <a:ext cx="2763267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/>
                <a:r>
                  <a:rPr lang="ka-GE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ვეთანხმები</a:t>
                </a:r>
                <a:endPara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174">
              <a:extLst>
                <a:ext uri="{FF2B5EF4-FFF2-40B4-BE49-F238E27FC236}">
                  <a16:creationId xmlns:a16="http://schemas.microsoft.com/office/drawing/2014/main" xmlns="" id="{F8D86000-C5FB-B94D-8B61-14C0727815B3}"/>
                </a:ext>
              </a:extLst>
            </p:cNvPr>
            <p:cNvGrpSpPr/>
            <p:nvPr/>
          </p:nvGrpSpPr>
          <p:grpSpPr>
            <a:xfrm>
              <a:off x="4321030" y="4348288"/>
              <a:ext cx="3205828" cy="1671512"/>
              <a:chOff x="697159" y="1295400"/>
              <a:chExt cx="2765686" cy="1671512"/>
            </a:xfrm>
            <a:effectLst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50F1AEE8-A884-F540-B5F2-BC27266EDE6E}"/>
                  </a:ext>
                </a:extLst>
              </p:cNvPr>
              <p:cNvSpPr/>
              <p:nvPr/>
            </p:nvSpPr>
            <p:spPr>
              <a:xfrm>
                <a:off x="697159" y="1752598"/>
                <a:ext cx="2763267" cy="1214314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  <a:shade val="67500"/>
                      <a:satMod val="115000"/>
                      <a:alpha val="48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  <a:alpha val="34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" rIns="91440" bIns="182880" rtlCol="0" anchor="t" anchorCtr="0"/>
              <a:lstStyle/>
              <a:p>
                <a:pPr lvl="0" algn="ctr"/>
                <a:r>
                  <a:rPr lang="en-US" sz="1400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“</a:t>
                </a:r>
                <a:r>
                  <a:rPr lang="ka-GE" sz="1400" b="1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არავითარ შემთხვევაში</a:t>
                </a:r>
                <a:r>
                  <a:rPr lang="ka-GE" sz="1400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ყველაფერი ისედაც კარგად ფუნქციონირებს. ნუ შევეხებით იმას რაც ისედაც მუშაობს. ამის გარეშეც ძალიან ბევრი ახალი </a:t>
                </a:r>
                <a:r>
                  <a:rPr lang="ka-GE" sz="1400" i="1" kern="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წამოწყებებია</a:t>
                </a:r>
                <a:r>
                  <a:rPr lang="en-US" sz="1400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.”</a:t>
                </a:r>
                <a:endParaRPr lang="en-US" sz="1400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0E58056-A64F-E545-89F8-2A59C70485E2}"/>
                  </a:ext>
                </a:extLst>
              </p:cNvPr>
              <p:cNvSpPr/>
              <p:nvPr/>
            </p:nvSpPr>
            <p:spPr>
              <a:xfrm>
                <a:off x="699578" y="1295400"/>
                <a:ext cx="2763267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/>
                <a:r>
                  <a:rPr lang="ka-GE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არ ვეთანხმები</a:t>
                </a:r>
                <a:endPara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174">
              <a:extLst>
                <a:ext uri="{FF2B5EF4-FFF2-40B4-BE49-F238E27FC236}">
                  <a16:creationId xmlns:a16="http://schemas.microsoft.com/office/drawing/2014/main" xmlns="" id="{A466F0AB-6404-164F-A4D2-FE1DB5AFC613}"/>
                </a:ext>
              </a:extLst>
            </p:cNvPr>
            <p:cNvGrpSpPr/>
            <p:nvPr/>
          </p:nvGrpSpPr>
          <p:grpSpPr>
            <a:xfrm>
              <a:off x="7729248" y="4348288"/>
              <a:ext cx="3205828" cy="1671512"/>
              <a:chOff x="697159" y="1295400"/>
              <a:chExt cx="2765686" cy="1671512"/>
            </a:xfrm>
            <a:effectLst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A8C7EA35-0618-984E-9B7F-CD5E6B90F5E8}"/>
                  </a:ext>
                </a:extLst>
              </p:cNvPr>
              <p:cNvSpPr/>
              <p:nvPr/>
            </p:nvSpPr>
            <p:spPr>
              <a:xfrm>
                <a:off x="697159" y="1752598"/>
                <a:ext cx="2763267" cy="1214314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  <a:shade val="67500"/>
                      <a:satMod val="115000"/>
                      <a:alpha val="48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  <a:alpha val="34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 anchorCtr="0"/>
              <a:lstStyle/>
              <a:p>
                <a:pPr lvl="0" algn="ctr"/>
                <a:r>
                  <a:rPr lang="en-US" sz="1600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“</a:t>
                </a:r>
                <a:r>
                  <a:rPr lang="ka-GE" sz="1600" b="1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დასაფიქრებელია</a:t>
                </a:r>
                <a:r>
                  <a:rPr lang="ka-GE" sz="1600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უნდა გავეცნო უფრო დეტალურად და განვიხილო კოლეგებთან განვიხილოთ 10 აგვისტოს</a:t>
                </a:r>
                <a:r>
                  <a:rPr lang="en-US" sz="1600" i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”</a:t>
                </a:r>
                <a:endParaRPr lang="en-US" sz="1600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83D8D7D7-7933-8645-AC6B-DE97FC22A7A1}"/>
                  </a:ext>
                </a:extLst>
              </p:cNvPr>
              <p:cNvSpPr/>
              <p:nvPr/>
            </p:nvSpPr>
            <p:spPr>
              <a:xfrm>
                <a:off x="699578" y="1295400"/>
                <a:ext cx="2763267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ctr"/>
                <a:r>
                  <a:rPr lang="ka-GE" sz="2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უნდა დავფიქრდე</a:t>
                </a:r>
                <a:endPara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28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14</a:t>
            </a:fld>
            <a:endParaRPr lang="en-GB"/>
          </a:p>
        </p:txBody>
      </p:sp>
      <p:sp>
        <p:nvSpPr>
          <p:cNvPr id="124" name="Title 1"/>
          <p:cNvSpPr>
            <a:spLocks noGrp="1"/>
          </p:cNvSpPr>
          <p:nvPr>
            <p:ph type="title"/>
          </p:nvPr>
        </p:nvSpPr>
        <p:spPr>
          <a:xfrm>
            <a:off x="695325" y="2046723"/>
            <a:ext cx="10515600" cy="3149600"/>
          </a:xfrm>
        </p:spPr>
        <p:txBody>
          <a:bodyPr>
            <a:noAutofit/>
          </a:bodyPr>
          <a:lstStyle/>
          <a:p>
            <a:r>
              <a:rPr lang="ka-GE" sz="2400" dirty="0" smtClean="0"/>
              <a:t>დოკუმენტის </a:t>
            </a:r>
            <a:r>
              <a:rPr lang="ka-GE" sz="2400" dirty="0"/>
              <a:t>განსახილველად გთხოვთ</a:t>
            </a:r>
            <a:r>
              <a:rPr lang="ka-GE" sz="2400" dirty="0" smtClean="0"/>
              <a:t>,</a:t>
            </a:r>
            <a:r>
              <a:rPr lang="ka-GE" sz="2400" dirty="0"/>
              <a:t> 10 </a:t>
            </a:r>
            <a:r>
              <a:rPr lang="ka-GE" sz="2400" dirty="0" smtClean="0"/>
              <a:t>აგვისტომდე გამოაგზავნოთ თქვენი კომენტარები ელექტრონული </a:t>
            </a:r>
            <a:r>
              <a:rPr lang="ka-GE" sz="2400" dirty="0"/>
              <a:t>ფოსტის შემდეგ </a:t>
            </a:r>
            <a:r>
              <a:rPr lang="ka-GE" sz="2400" dirty="0" smtClean="0"/>
              <a:t>მისამართებზე:</a:t>
            </a:r>
            <a:br>
              <a:rPr lang="ka-GE" sz="2400" dirty="0" smtClean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en-US" sz="2400" dirty="0" smtClean="0">
                <a:hlinkClick r:id="rId4"/>
              </a:rPr>
              <a:t>gbobghiashvili@gov.ge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en-US" sz="2400" dirty="0">
                <a:hlinkClick r:id="rId5"/>
              </a:rPr>
              <a:t>martins.krievins@yahoo.com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en-US" sz="2400" dirty="0" smtClean="0">
                <a:hlinkClick r:id="rId6"/>
              </a:rPr>
              <a:t>gsimongulashvili@geccorporation.com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 smtClean="0"/>
              <a:t/>
            </a:r>
            <a:br>
              <a:rPr lang="ka-GE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620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583352" y="3088209"/>
            <a:ext cx="1093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მადლობა მონაწილეობისათვის!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US" smtClean="0"/>
              <a:t>15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40890" y="976984"/>
            <a:ext cx="7018594" cy="955947"/>
            <a:chOff x="229685" y="158792"/>
            <a:chExt cx="11630125" cy="1836267"/>
          </a:xfrm>
        </p:grpSpPr>
        <p:pic>
          <p:nvPicPr>
            <p:cNvPr id="14" name="Picture 1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349" y="353927"/>
              <a:ext cx="914400" cy="1007110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85" y="226930"/>
              <a:ext cx="1582520" cy="1297046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3618" y="184731"/>
              <a:ext cx="996192" cy="1810328"/>
            </a:xfrm>
            <a:prstGeom prst="rect">
              <a:avLst/>
            </a:prstGeom>
          </p:spPr>
        </p:pic>
        <p:pic>
          <p:nvPicPr>
            <p:cNvPr id="20" name="Picture 19" descr="new_gec_logo-1.jpg"/>
            <p:cNvPicPr/>
            <p:nvPr/>
          </p:nvPicPr>
          <p:blipFill>
            <a:blip r:embed="rId7" cstate="print">
              <a:lum contrast="10000"/>
            </a:blip>
            <a:stretch>
              <a:fillRect/>
            </a:stretch>
          </p:blipFill>
          <p:spPr>
            <a:xfrm>
              <a:off x="7548253" y="467506"/>
              <a:ext cx="1113155" cy="579755"/>
            </a:xfrm>
            <a:prstGeom prst="rect">
              <a:avLst/>
            </a:prstGeom>
          </p:spPr>
        </p:pic>
        <p:pic>
          <p:nvPicPr>
            <p:cNvPr id="23" name="Picture 2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02" y="279068"/>
              <a:ext cx="1724025" cy="8629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2546" y="158792"/>
              <a:ext cx="1397379" cy="139737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04335" y="421308"/>
              <a:ext cx="1520737" cy="677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14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54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პრეზენტაციის ანალიტიკური ჩარჩო</a:t>
            </a:r>
            <a:endParaRPr lang="en-GB" sz="3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2</a:t>
            </a:fld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F32C7919-5B68-E546-A901-39B7E8522A56}"/>
              </a:ext>
            </a:extLst>
          </p:cNvPr>
          <p:cNvSpPr/>
          <p:nvPr/>
        </p:nvSpPr>
        <p:spPr>
          <a:xfrm>
            <a:off x="5157403" y="2916682"/>
            <a:ext cx="1874018" cy="1874018"/>
          </a:xfrm>
          <a:prstGeom prst="ellipse">
            <a:avLst/>
          </a:prstGeom>
          <a:solidFill>
            <a:srgbClr val="8BB7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7BFD4A88-8CF8-9F48-A799-00FDD04ED409}"/>
              </a:ext>
            </a:extLst>
          </p:cNvPr>
          <p:cNvSpPr/>
          <p:nvPr/>
        </p:nvSpPr>
        <p:spPr>
          <a:xfrm>
            <a:off x="924865" y="1564296"/>
            <a:ext cx="3528392" cy="1872208"/>
          </a:xfrm>
          <a:prstGeom prst="roundRect">
            <a:avLst>
              <a:gd name="adj" fmla="val 4878"/>
            </a:avLst>
          </a:prstGeom>
          <a:solidFill>
            <a:srgbClr val="ECB448"/>
          </a:solidFill>
          <a:ln w="25400" cap="flat" cmpd="sng" algn="ctr">
            <a:noFill/>
            <a:prstDash val="solid"/>
          </a:ln>
          <a:effectLst>
            <a:innerShdw dist="203200">
              <a:prstClr val="black">
                <a:alpha val="2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3109DFB2-982A-6247-AFEC-CBEAF8EBD3C7}"/>
              </a:ext>
            </a:extLst>
          </p:cNvPr>
          <p:cNvSpPr/>
          <p:nvPr/>
        </p:nvSpPr>
        <p:spPr>
          <a:xfrm>
            <a:off x="924865" y="4307496"/>
            <a:ext cx="3528392" cy="1872208"/>
          </a:xfrm>
          <a:prstGeom prst="roundRect">
            <a:avLst>
              <a:gd name="adj" fmla="val 4878"/>
            </a:avLst>
          </a:prstGeom>
          <a:solidFill>
            <a:srgbClr val="3081AC"/>
          </a:solidFill>
          <a:ln w="25400" cap="flat" cmpd="sng" algn="ctr">
            <a:noFill/>
            <a:prstDash val="solid"/>
          </a:ln>
          <a:effectLst>
            <a:innerShdw dist="203200">
              <a:prstClr val="black">
                <a:alpha val="2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4C76CF5-B9CF-4A44-BAD7-3D13A43BA528}"/>
              </a:ext>
            </a:extLst>
          </p:cNvPr>
          <p:cNvSpPr/>
          <p:nvPr/>
        </p:nvSpPr>
        <p:spPr>
          <a:xfrm>
            <a:off x="3990535" y="2037678"/>
            <a:ext cx="925444" cy="9254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ECB44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3600" b="1" kern="0" dirty="0">
                <a:solidFill>
                  <a:srgbClr val="ECB448"/>
                </a:solidFill>
                <a:latin typeface="Arial" pitchFamily="34" charset="0"/>
                <a:cs typeface="Arial" pitchFamily="34" charset="0"/>
              </a:rPr>
              <a:t>რ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2D207FE-FA97-BB46-AB33-7DC35D2581E8}"/>
              </a:ext>
            </a:extLst>
          </p:cNvPr>
          <p:cNvSpPr/>
          <p:nvPr/>
        </p:nvSpPr>
        <p:spPr>
          <a:xfrm>
            <a:off x="3990535" y="4780878"/>
            <a:ext cx="925444" cy="9254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3081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3600" b="1" kern="0" dirty="0">
                <a:solidFill>
                  <a:srgbClr val="3081AC"/>
                </a:solidFill>
                <a:latin typeface="Arial" pitchFamily="34" charset="0"/>
                <a:cs typeface="Arial" pitchFamily="34" charset="0"/>
              </a:rPr>
              <a:t>რ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3081A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B433934C-AA66-A845-8212-D35379D3D352}"/>
              </a:ext>
            </a:extLst>
          </p:cNvPr>
          <p:cNvSpPr/>
          <p:nvPr/>
        </p:nvSpPr>
        <p:spPr>
          <a:xfrm>
            <a:off x="7735568" y="1564296"/>
            <a:ext cx="3528392" cy="1872208"/>
          </a:xfrm>
          <a:prstGeom prst="roundRect">
            <a:avLst>
              <a:gd name="adj" fmla="val 4878"/>
            </a:avLst>
          </a:prstGeom>
          <a:solidFill>
            <a:srgbClr val="E35A35"/>
          </a:solidFill>
          <a:ln w="25400" cap="flat" cmpd="sng" algn="ctr">
            <a:noFill/>
            <a:prstDash val="solid"/>
          </a:ln>
          <a:effectLst>
            <a:innerShdw dist="203200" dir="10800000">
              <a:prstClr val="black">
                <a:alpha val="2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2246962F-B056-8244-9108-7702B8EED219}"/>
              </a:ext>
            </a:extLst>
          </p:cNvPr>
          <p:cNvSpPr/>
          <p:nvPr/>
        </p:nvSpPr>
        <p:spPr>
          <a:xfrm>
            <a:off x="7735568" y="4307496"/>
            <a:ext cx="3528392" cy="1872208"/>
          </a:xfrm>
          <a:prstGeom prst="roundRect">
            <a:avLst>
              <a:gd name="adj" fmla="val 4878"/>
            </a:avLst>
          </a:prstGeom>
          <a:solidFill>
            <a:srgbClr val="5FB7A2"/>
          </a:solidFill>
          <a:ln w="25400" cap="flat" cmpd="sng" algn="ctr">
            <a:noFill/>
            <a:prstDash val="solid"/>
          </a:ln>
          <a:effectLst>
            <a:innerShdw dist="203200" dir="10800000">
              <a:prstClr val="black">
                <a:alpha val="2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382FF02-7204-5C4A-9F6C-AA566E60891E}"/>
              </a:ext>
            </a:extLst>
          </p:cNvPr>
          <p:cNvSpPr/>
          <p:nvPr/>
        </p:nvSpPr>
        <p:spPr>
          <a:xfrm>
            <a:off x="7269764" y="4780878"/>
            <a:ext cx="925444" cy="9254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5FB7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3600" b="1" kern="0" dirty="0">
                <a:solidFill>
                  <a:srgbClr val="5FB7A2"/>
                </a:solidFill>
                <a:latin typeface="Arial" pitchFamily="34" charset="0"/>
                <a:cs typeface="Arial" pitchFamily="34" charset="0"/>
              </a:rPr>
              <a:t>რ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5FB7A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A32A197-C120-424B-A2B8-7FF811F4431D}"/>
              </a:ext>
            </a:extLst>
          </p:cNvPr>
          <p:cNvSpPr/>
          <p:nvPr/>
        </p:nvSpPr>
        <p:spPr>
          <a:xfrm>
            <a:off x="7285529" y="2037678"/>
            <a:ext cx="925444" cy="9254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E35A3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3600" b="1" kern="0" dirty="0">
                <a:solidFill>
                  <a:srgbClr val="E35A35"/>
                </a:solidFill>
                <a:latin typeface="Arial" pitchFamily="34" charset="0"/>
                <a:cs typeface="Arial" pitchFamily="34" charset="0"/>
              </a:rPr>
              <a:t>რ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E35A3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AA2B05E-EC65-744D-9FBC-9B6C679D272A}"/>
              </a:ext>
            </a:extLst>
          </p:cNvPr>
          <p:cNvGrpSpPr/>
          <p:nvPr/>
        </p:nvGrpSpPr>
        <p:grpSpPr>
          <a:xfrm>
            <a:off x="4915979" y="2866833"/>
            <a:ext cx="2371125" cy="318706"/>
            <a:chOff x="4915979" y="2787321"/>
            <a:chExt cx="2371125" cy="318706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19636114-A9B4-774D-B5CE-85E5897E897A}"/>
                </a:ext>
              </a:extLst>
            </p:cNvPr>
            <p:cNvCxnSpPr/>
            <p:nvPr/>
          </p:nvCxnSpPr>
          <p:spPr>
            <a:xfrm flipH="1" flipV="1">
              <a:off x="4915979" y="2787321"/>
              <a:ext cx="288937" cy="318706"/>
            </a:xfrm>
            <a:prstGeom prst="straightConnector1">
              <a:avLst/>
            </a:prstGeom>
            <a:noFill/>
            <a:ln w="9525" cap="flat" cmpd="sng" algn="ctr">
              <a:solidFill>
                <a:srgbClr val="ECB448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49A421C0-BD6F-BE48-827F-D41302941E04}"/>
                </a:ext>
              </a:extLst>
            </p:cNvPr>
            <p:cNvCxnSpPr/>
            <p:nvPr/>
          </p:nvCxnSpPr>
          <p:spPr>
            <a:xfrm flipV="1">
              <a:off x="6998167" y="2787321"/>
              <a:ext cx="288937" cy="318706"/>
            </a:xfrm>
            <a:prstGeom prst="straightConnector1">
              <a:avLst/>
            </a:prstGeom>
            <a:noFill/>
            <a:ln w="9525" cap="flat" cmpd="sng" algn="ctr">
              <a:solidFill>
                <a:srgbClr val="ECB448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D3E153D-F26B-124D-AF07-0CA433613340}"/>
              </a:ext>
            </a:extLst>
          </p:cNvPr>
          <p:cNvGrpSpPr/>
          <p:nvPr/>
        </p:nvGrpSpPr>
        <p:grpSpPr>
          <a:xfrm flipV="1">
            <a:off x="4915979" y="4530379"/>
            <a:ext cx="2371125" cy="318706"/>
            <a:chOff x="4915979" y="2787321"/>
            <a:chExt cx="2371125" cy="31870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98BFD883-C9A6-0B4C-9A75-80D868988B3F}"/>
                </a:ext>
              </a:extLst>
            </p:cNvPr>
            <p:cNvCxnSpPr/>
            <p:nvPr/>
          </p:nvCxnSpPr>
          <p:spPr>
            <a:xfrm flipH="1" flipV="1">
              <a:off x="4915979" y="2787321"/>
              <a:ext cx="288937" cy="318706"/>
            </a:xfrm>
            <a:prstGeom prst="straightConnector1">
              <a:avLst/>
            </a:prstGeom>
            <a:noFill/>
            <a:ln w="9525" cap="flat" cmpd="sng" algn="ctr">
              <a:solidFill>
                <a:srgbClr val="ECB448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AAE9EFD3-F0E6-9542-800E-91EED6538720}"/>
                </a:ext>
              </a:extLst>
            </p:cNvPr>
            <p:cNvCxnSpPr/>
            <p:nvPr/>
          </p:nvCxnSpPr>
          <p:spPr>
            <a:xfrm flipV="1">
              <a:off x="6998167" y="2787321"/>
              <a:ext cx="288937" cy="318706"/>
            </a:xfrm>
            <a:prstGeom prst="straightConnector1">
              <a:avLst/>
            </a:prstGeom>
            <a:noFill/>
            <a:ln w="9525" cap="flat" cmpd="sng" algn="ctr">
              <a:solidFill>
                <a:srgbClr val="ECB448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0329C36-0091-824A-B04C-3A202098F6E6}"/>
              </a:ext>
            </a:extLst>
          </p:cNvPr>
          <p:cNvSpPr/>
          <p:nvPr/>
        </p:nvSpPr>
        <p:spPr>
          <a:xfrm>
            <a:off x="1108364" y="1952706"/>
            <a:ext cx="2882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ka-GE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რის </a:t>
            </a:r>
            <a:r>
              <a:rPr lang="ka-GE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მიღწევა გვინდა</a:t>
            </a:r>
            <a:r>
              <a:rPr lang="en-GB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7C593D5-D340-454E-BADB-313B6F616438}"/>
              </a:ext>
            </a:extLst>
          </p:cNvPr>
          <p:cNvSpPr/>
          <p:nvPr/>
        </p:nvSpPr>
        <p:spPr>
          <a:xfrm>
            <a:off x="8402251" y="2035836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ka-GE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რატომ არის ეს საჭირო</a:t>
            </a:r>
            <a:r>
              <a:rPr lang="en-GB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8E4AFAC-6E01-DB4A-AEAF-1FEB2DF2754F}"/>
              </a:ext>
            </a:extLst>
          </p:cNvPr>
          <p:cNvSpPr/>
          <p:nvPr/>
        </p:nvSpPr>
        <p:spPr>
          <a:xfrm>
            <a:off x="866363" y="4464911"/>
            <a:ext cx="3279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ka-GE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როგორ ვაპირებთ ამის მიღწევას?</a:t>
            </a:r>
            <a:endParaRPr lang="en-GB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616B82F-C329-8248-9208-B8D1F3F507B4}"/>
              </a:ext>
            </a:extLst>
          </p:cNvPr>
          <p:cNvSpPr/>
          <p:nvPr/>
        </p:nvSpPr>
        <p:spPr>
          <a:xfrm>
            <a:off x="8305265" y="4714301"/>
            <a:ext cx="2861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ka-GE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რას ფიქრობთ თქვენ</a:t>
            </a:r>
            <a:r>
              <a:rPr lang="en-GB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AB17B16-52C5-5E42-AF84-7C7C51D210DA}"/>
              </a:ext>
            </a:extLst>
          </p:cNvPr>
          <p:cNvSpPr/>
          <p:nvPr/>
        </p:nvSpPr>
        <p:spPr>
          <a:xfrm>
            <a:off x="5204917" y="3315082"/>
            <a:ext cx="182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ka-G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4რ მოდელი </a:t>
            </a:r>
            <a:endParaRPr lang="en-GB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9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904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რის</a:t>
            </a:r>
            <a:r>
              <a:rPr lang="ka-GE" sz="32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ი</a:t>
            </a:r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 მიღწევა </a:t>
            </a:r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გვინდა</a:t>
            </a:r>
            <a:r>
              <a:rPr lang="en-GB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3</a:t>
            </a:fld>
            <a:endParaRPr lang="en-GB"/>
          </a:p>
        </p:txBody>
      </p:sp>
      <p:sp>
        <p:nvSpPr>
          <p:cNvPr id="168" name="Freeform 167">
            <a:extLst>
              <a:ext uri="{FF2B5EF4-FFF2-40B4-BE49-F238E27FC236}">
                <a16:creationId xmlns:a16="http://schemas.microsoft.com/office/drawing/2014/main" xmlns="" id="{9AC014F3-643C-D94C-AE4E-F759AC66C7A2}"/>
              </a:ext>
            </a:extLst>
          </p:cNvPr>
          <p:cNvSpPr>
            <a:spLocks/>
          </p:cNvSpPr>
          <p:nvPr/>
        </p:nvSpPr>
        <p:spPr bwMode="auto">
          <a:xfrm>
            <a:off x="1044586" y="1435288"/>
            <a:ext cx="3138344" cy="3138342"/>
          </a:xfrm>
          <a:custGeom>
            <a:avLst/>
            <a:gdLst>
              <a:gd name="T0" fmla="*/ 3406 w 6420"/>
              <a:gd name="T1" fmla="*/ 6 h 6420"/>
              <a:gd name="T2" fmla="*/ 3786 w 6420"/>
              <a:gd name="T3" fmla="*/ 52 h 6420"/>
              <a:gd name="T4" fmla="*/ 4153 w 6420"/>
              <a:gd name="T5" fmla="*/ 140 h 6420"/>
              <a:gd name="T6" fmla="*/ 4502 w 6420"/>
              <a:gd name="T7" fmla="*/ 271 h 6420"/>
              <a:gd name="T8" fmla="*/ 4829 w 6420"/>
              <a:gd name="T9" fmla="*/ 438 h 6420"/>
              <a:gd name="T10" fmla="*/ 5136 w 6420"/>
              <a:gd name="T11" fmla="*/ 641 h 6420"/>
              <a:gd name="T12" fmla="*/ 5414 w 6420"/>
              <a:gd name="T13" fmla="*/ 877 h 6420"/>
              <a:gd name="T14" fmla="*/ 5666 w 6420"/>
              <a:gd name="T15" fmla="*/ 1142 h 6420"/>
              <a:gd name="T16" fmla="*/ 5884 w 6420"/>
              <a:gd name="T17" fmla="*/ 1435 h 6420"/>
              <a:gd name="T18" fmla="*/ 6069 w 6420"/>
              <a:gd name="T19" fmla="*/ 1751 h 6420"/>
              <a:gd name="T20" fmla="*/ 6220 w 6420"/>
              <a:gd name="T21" fmla="*/ 2090 h 6420"/>
              <a:gd name="T22" fmla="*/ 6329 w 6420"/>
              <a:gd name="T23" fmla="*/ 2448 h 6420"/>
              <a:gd name="T24" fmla="*/ 6397 w 6420"/>
              <a:gd name="T25" fmla="*/ 2823 h 6420"/>
              <a:gd name="T26" fmla="*/ 6420 w 6420"/>
              <a:gd name="T27" fmla="*/ 3211 h 6420"/>
              <a:gd name="T28" fmla="*/ 6397 w 6420"/>
              <a:gd name="T29" fmla="*/ 3599 h 6420"/>
              <a:gd name="T30" fmla="*/ 6329 w 6420"/>
              <a:gd name="T31" fmla="*/ 3973 h 6420"/>
              <a:gd name="T32" fmla="*/ 6220 w 6420"/>
              <a:gd name="T33" fmla="*/ 4330 h 6420"/>
              <a:gd name="T34" fmla="*/ 6069 w 6420"/>
              <a:gd name="T35" fmla="*/ 4669 h 6420"/>
              <a:gd name="T36" fmla="*/ 5884 w 6420"/>
              <a:gd name="T37" fmla="*/ 4985 h 6420"/>
              <a:gd name="T38" fmla="*/ 5666 w 6420"/>
              <a:gd name="T39" fmla="*/ 5277 h 6420"/>
              <a:gd name="T40" fmla="*/ 5414 w 6420"/>
              <a:gd name="T41" fmla="*/ 5543 h 6420"/>
              <a:gd name="T42" fmla="*/ 5136 w 6420"/>
              <a:gd name="T43" fmla="*/ 5779 h 6420"/>
              <a:gd name="T44" fmla="*/ 4829 w 6420"/>
              <a:gd name="T45" fmla="*/ 5981 h 6420"/>
              <a:gd name="T46" fmla="*/ 4502 w 6420"/>
              <a:gd name="T47" fmla="*/ 6149 h 6420"/>
              <a:gd name="T48" fmla="*/ 4153 w 6420"/>
              <a:gd name="T49" fmla="*/ 6280 h 6420"/>
              <a:gd name="T50" fmla="*/ 3786 w 6420"/>
              <a:gd name="T51" fmla="*/ 6367 h 6420"/>
              <a:gd name="T52" fmla="*/ 3406 w 6420"/>
              <a:gd name="T53" fmla="*/ 6414 h 6420"/>
              <a:gd name="T54" fmla="*/ 3014 w 6420"/>
              <a:gd name="T55" fmla="*/ 6414 h 6420"/>
              <a:gd name="T56" fmla="*/ 2634 w 6420"/>
              <a:gd name="T57" fmla="*/ 6367 h 6420"/>
              <a:gd name="T58" fmla="*/ 2268 w 6420"/>
              <a:gd name="T59" fmla="*/ 6280 h 6420"/>
              <a:gd name="T60" fmla="*/ 1919 w 6420"/>
              <a:gd name="T61" fmla="*/ 6149 h 6420"/>
              <a:gd name="T62" fmla="*/ 1589 w 6420"/>
              <a:gd name="T63" fmla="*/ 5981 h 6420"/>
              <a:gd name="T64" fmla="*/ 1285 w 6420"/>
              <a:gd name="T65" fmla="*/ 5779 h 6420"/>
              <a:gd name="T66" fmla="*/ 1006 w 6420"/>
              <a:gd name="T67" fmla="*/ 5543 h 6420"/>
              <a:gd name="T68" fmla="*/ 755 w 6420"/>
              <a:gd name="T69" fmla="*/ 5277 h 6420"/>
              <a:gd name="T70" fmla="*/ 536 w 6420"/>
              <a:gd name="T71" fmla="*/ 4985 h 6420"/>
              <a:gd name="T72" fmla="*/ 351 w 6420"/>
              <a:gd name="T73" fmla="*/ 4669 h 6420"/>
              <a:gd name="T74" fmla="*/ 201 w 6420"/>
              <a:gd name="T75" fmla="*/ 4330 h 6420"/>
              <a:gd name="T76" fmla="*/ 92 w 6420"/>
              <a:gd name="T77" fmla="*/ 3973 h 6420"/>
              <a:gd name="T78" fmla="*/ 23 w 6420"/>
              <a:gd name="T79" fmla="*/ 3599 h 6420"/>
              <a:gd name="T80" fmla="*/ 0 w 6420"/>
              <a:gd name="T81" fmla="*/ 3211 h 6420"/>
              <a:gd name="T82" fmla="*/ 23 w 6420"/>
              <a:gd name="T83" fmla="*/ 2823 h 6420"/>
              <a:gd name="T84" fmla="*/ 92 w 6420"/>
              <a:gd name="T85" fmla="*/ 2448 h 6420"/>
              <a:gd name="T86" fmla="*/ 201 w 6420"/>
              <a:gd name="T87" fmla="*/ 2090 h 6420"/>
              <a:gd name="T88" fmla="*/ 351 w 6420"/>
              <a:gd name="T89" fmla="*/ 1751 h 6420"/>
              <a:gd name="T90" fmla="*/ 536 w 6420"/>
              <a:gd name="T91" fmla="*/ 1435 h 6420"/>
              <a:gd name="T92" fmla="*/ 755 w 6420"/>
              <a:gd name="T93" fmla="*/ 1142 h 6420"/>
              <a:gd name="T94" fmla="*/ 1006 w 6420"/>
              <a:gd name="T95" fmla="*/ 877 h 6420"/>
              <a:gd name="T96" fmla="*/ 1285 w 6420"/>
              <a:gd name="T97" fmla="*/ 641 h 6420"/>
              <a:gd name="T98" fmla="*/ 1589 w 6420"/>
              <a:gd name="T99" fmla="*/ 438 h 6420"/>
              <a:gd name="T100" fmla="*/ 1919 w 6420"/>
              <a:gd name="T101" fmla="*/ 271 h 6420"/>
              <a:gd name="T102" fmla="*/ 2268 w 6420"/>
              <a:gd name="T103" fmla="*/ 140 h 6420"/>
              <a:gd name="T104" fmla="*/ 2634 w 6420"/>
              <a:gd name="T105" fmla="*/ 52 h 6420"/>
              <a:gd name="T106" fmla="*/ 3014 w 6420"/>
              <a:gd name="T107" fmla="*/ 6 h 6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20" h="6420">
                <a:moveTo>
                  <a:pt x="3209" y="0"/>
                </a:moveTo>
                <a:lnTo>
                  <a:pt x="3406" y="6"/>
                </a:lnTo>
                <a:lnTo>
                  <a:pt x="3597" y="23"/>
                </a:lnTo>
                <a:lnTo>
                  <a:pt x="3786" y="52"/>
                </a:lnTo>
                <a:lnTo>
                  <a:pt x="3972" y="91"/>
                </a:lnTo>
                <a:lnTo>
                  <a:pt x="4153" y="140"/>
                </a:lnTo>
                <a:lnTo>
                  <a:pt x="4330" y="201"/>
                </a:lnTo>
                <a:lnTo>
                  <a:pt x="4502" y="271"/>
                </a:lnTo>
                <a:lnTo>
                  <a:pt x="4670" y="351"/>
                </a:lnTo>
                <a:lnTo>
                  <a:pt x="4829" y="438"/>
                </a:lnTo>
                <a:lnTo>
                  <a:pt x="4985" y="536"/>
                </a:lnTo>
                <a:lnTo>
                  <a:pt x="5136" y="641"/>
                </a:lnTo>
                <a:lnTo>
                  <a:pt x="5278" y="754"/>
                </a:lnTo>
                <a:lnTo>
                  <a:pt x="5414" y="877"/>
                </a:lnTo>
                <a:lnTo>
                  <a:pt x="5543" y="1006"/>
                </a:lnTo>
                <a:lnTo>
                  <a:pt x="5666" y="1142"/>
                </a:lnTo>
                <a:lnTo>
                  <a:pt x="5779" y="1285"/>
                </a:lnTo>
                <a:lnTo>
                  <a:pt x="5884" y="1435"/>
                </a:lnTo>
                <a:lnTo>
                  <a:pt x="5982" y="1591"/>
                </a:lnTo>
                <a:lnTo>
                  <a:pt x="6069" y="1751"/>
                </a:lnTo>
                <a:lnTo>
                  <a:pt x="6149" y="1918"/>
                </a:lnTo>
                <a:lnTo>
                  <a:pt x="6220" y="2090"/>
                </a:lnTo>
                <a:lnTo>
                  <a:pt x="6280" y="2267"/>
                </a:lnTo>
                <a:lnTo>
                  <a:pt x="6329" y="2448"/>
                </a:lnTo>
                <a:lnTo>
                  <a:pt x="6368" y="2634"/>
                </a:lnTo>
                <a:lnTo>
                  <a:pt x="6397" y="2823"/>
                </a:lnTo>
                <a:lnTo>
                  <a:pt x="6415" y="3014"/>
                </a:lnTo>
                <a:lnTo>
                  <a:pt x="6420" y="3211"/>
                </a:lnTo>
                <a:lnTo>
                  <a:pt x="6415" y="3406"/>
                </a:lnTo>
                <a:lnTo>
                  <a:pt x="6397" y="3599"/>
                </a:lnTo>
                <a:lnTo>
                  <a:pt x="6368" y="3788"/>
                </a:lnTo>
                <a:lnTo>
                  <a:pt x="6329" y="3973"/>
                </a:lnTo>
                <a:lnTo>
                  <a:pt x="6280" y="4153"/>
                </a:lnTo>
                <a:lnTo>
                  <a:pt x="6220" y="4330"/>
                </a:lnTo>
                <a:lnTo>
                  <a:pt x="6149" y="4502"/>
                </a:lnTo>
                <a:lnTo>
                  <a:pt x="6069" y="4669"/>
                </a:lnTo>
                <a:lnTo>
                  <a:pt x="5982" y="4831"/>
                </a:lnTo>
                <a:lnTo>
                  <a:pt x="5884" y="4985"/>
                </a:lnTo>
                <a:lnTo>
                  <a:pt x="5779" y="5135"/>
                </a:lnTo>
                <a:lnTo>
                  <a:pt x="5666" y="5277"/>
                </a:lnTo>
                <a:lnTo>
                  <a:pt x="5543" y="5414"/>
                </a:lnTo>
                <a:lnTo>
                  <a:pt x="5414" y="5543"/>
                </a:lnTo>
                <a:lnTo>
                  <a:pt x="5278" y="5665"/>
                </a:lnTo>
                <a:lnTo>
                  <a:pt x="5136" y="5779"/>
                </a:lnTo>
                <a:lnTo>
                  <a:pt x="4985" y="5884"/>
                </a:lnTo>
                <a:lnTo>
                  <a:pt x="4829" y="5981"/>
                </a:lnTo>
                <a:lnTo>
                  <a:pt x="4670" y="6071"/>
                </a:lnTo>
                <a:lnTo>
                  <a:pt x="4502" y="6149"/>
                </a:lnTo>
                <a:lnTo>
                  <a:pt x="4330" y="6219"/>
                </a:lnTo>
                <a:lnTo>
                  <a:pt x="4153" y="6280"/>
                </a:lnTo>
                <a:lnTo>
                  <a:pt x="3972" y="6328"/>
                </a:lnTo>
                <a:lnTo>
                  <a:pt x="3786" y="6367"/>
                </a:lnTo>
                <a:lnTo>
                  <a:pt x="3597" y="6397"/>
                </a:lnTo>
                <a:lnTo>
                  <a:pt x="3406" y="6414"/>
                </a:lnTo>
                <a:lnTo>
                  <a:pt x="3209" y="6420"/>
                </a:lnTo>
                <a:lnTo>
                  <a:pt x="3014" y="6414"/>
                </a:lnTo>
                <a:lnTo>
                  <a:pt x="2821" y="6397"/>
                </a:lnTo>
                <a:lnTo>
                  <a:pt x="2634" y="6367"/>
                </a:lnTo>
                <a:lnTo>
                  <a:pt x="2449" y="6328"/>
                </a:lnTo>
                <a:lnTo>
                  <a:pt x="2268" y="6280"/>
                </a:lnTo>
                <a:lnTo>
                  <a:pt x="2090" y="6219"/>
                </a:lnTo>
                <a:lnTo>
                  <a:pt x="1919" y="6149"/>
                </a:lnTo>
                <a:lnTo>
                  <a:pt x="1751" y="6071"/>
                </a:lnTo>
                <a:lnTo>
                  <a:pt x="1589" y="5981"/>
                </a:lnTo>
                <a:lnTo>
                  <a:pt x="1435" y="5884"/>
                </a:lnTo>
                <a:lnTo>
                  <a:pt x="1285" y="5779"/>
                </a:lnTo>
                <a:lnTo>
                  <a:pt x="1143" y="5665"/>
                </a:lnTo>
                <a:lnTo>
                  <a:pt x="1006" y="5543"/>
                </a:lnTo>
                <a:lnTo>
                  <a:pt x="877" y="5414"/>
                </a:lnTo>
                <a:lnTo>
                  <a:pt x="755" y="5277"/>
                </a:lnTo>
                <a:lnTo>
                  <a:pt x="641" y="5135"/>
                </a:lnTo>
                <a:lnTo>
                  <a:pt x="536" y="4985"/>
                </a:lnTo>
                <a:lnTo>
                  <a:pt x="439" y="4831"/>
                </a:lnTo>
                <a:lnTo>
                  <a:pt x="351" y="4669"/>
                </a:lnTo>
                <a:lnTo>
                  <a:pt x="271" y="4502"/>
                </a:lnTo>
                <a:lnTo>
                  <a:pt x="201" y="4330"/>
                </a:lnTo>
                <a:lnTo>
                  <a:pt x="140" y="4153"/>
                </a:lnTo>
                <a:lnTo>
                  <a:pt x="92" y="3973"/>
                </a:lnTo>
                <a:lnTo>
                  <a:pt x="53" y="3788"/>
                </a:lnTo>
                <a:lnTo>
                  <a:pt x="23" y="3599"/>
                </a:lnTo>
                <a:lnTo>
                  <a:pt x="6" y="3406"/>
                </a:lnTo>
                <a:lnTo>
                  <a:pt x="0" y="3211"/>
                </a:lnTo>
                <a:lnTo>
                  <a:pt x="6" y="3014"/>
                </a:lnTo>
                <a:lnTo>
                  <a:pt x="23" y="2823"/>
                </a:lnTo>
                <a:lnTo>
                  <a:pt x="53" y="2634"/>
                </a:lnTo>
                <a:lnTo>
                  <a:pt x="92" y="2448"/>
                </a:lnTo>
                <a:lnTo>
                  <a:pt x="140" y="2267"/>
                </a:lnTo>
                <a:lnTo>
                  <a:pt x="201" y="2090"/>
                </a:lnTo>
                <a:lnTo>
                  <a:pt x="271" y="1918"/>
                </a:lnTo>
                <a:lnTo>
                  <a:pt x="351" y="1751"/>
                </a:lnTo>
                <a:lnTo>
                  <a:pt x="439" y="1591"/>
                </a:lnTo>
                <a:lnTo>
                  <a:pt x="536" y="1435"/>
                </a:lnTo>
                <a:lnTo>
                  <a:pt x="641" y="1285"/>
                </a:lnTo>
                <a:lnTo>
                  <a:pt x="755" y="1142"/>
                </a:lnTo>
                <a:lnTo>
                  <a:pt x="877" y="1006"/>
                </a:lnTo>
                <a:lnTo>
                  <a:pt x="1006" y="877"/>
                </a:lnTo>
                <a:lnTo>
                  <a:pt x="1143" y="754"/>
                </a:lnTo>
                <a:lnTo>
                  <a:pt x="1285" y="641"/>
                </a:lnTo>
                <a:lnTo>
                  <a:pt x="1435" y="536"/>
                </a:lnTo>
                <a:lnTo>
                  <a:pt x="1589" y="438"/>
                </a:lnTo>
                <a:lnTo>
                  <a:pt x="1751" y="351"/>
                </a:lnTo>
                <a:lnTo>
                  <a:pt x="1919" y="271"/>
                </a:lnTo>
                <a:lnTo>
                  <a:pt x="2090" y="201"/>
                </a:lnTo>
                <a:lnTo>
                  <a:pt x="2268" y="140"/>
                </a:lnTo>
                <a:lnTo>
                  <a:pt x="2449" y="91"/>
                </a:lnTo>
                <a:lnTo>
                  <a:pt x="2634" y="52"/>
                </a:lnTo>
                <a:lnTo>
                  <a:pt x="2821" y="23"/>
                </a:lnTo>
                <a:lnTo>
                  <a:pt x="3014" y="6"/>
                </a:lnTo>
                <a:lnTo>
                  <a:pt x="3209" y="0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0">
            <a:solidFill>
              <a:sysClr val="window" lastClr="FFFFFF">
                <a:lumMod val="85000"/>
              </a:sysClr>
            </a:solidFill>
            <a:prstDash val="solid"/>
            <a:round/>
            <a:headEnd/>
            <a:tailEnd/>
          </a:ln>
          <a:effectLst>
            <a:innerShdw dist="76200" dir="54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xmlns="" id="{350225BE-9845-F54F-A7C4-CF520EEB03B9}"/>
              </a:ext>
            </a:extLst>
          </p:cNvPr>
          <p:cNvSpPr>
            <a:spLocks/>
          </p:cNvSpPr>
          <p:nvPr/>
        </p:nvSpPr>
        <p:spPr bwMode="auto">
          <a:xfrm>
            <a:off x="1369604" y="3700311"/>
            <a:ext cx="130245" cy="97457"/>
          </a:xfrm>
          <a:custGeom>
            <a:avLst/>
            <a:gdLst>
              <a:gd name="T0" fmla="*/ 251 w 286"/>
              <a:gd name="T1" fmla="*/ 0 h 215"/>
              <a:gd name="T2" fmla="*/ 286 w 286"/>
              <a:gd name="T3" fmla="*/ 57 h 215"/>
              <a:gd name="T4" fmla="*/ 35 w 286"/>
              <a:gd name="T5" fmla="*/ 215 h 215"/>
              <a:gd name="T6" fmla="*/ 0 w 286"/>
              <a:gd name="T7" fmla="*/ 158 h 215"/>
              <a:gd name="T8" fmla="*/ 251 w 286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215">
                <a:moveTo>
                  <a:pt x="251" y="0"/>
                </a:moveTo>
                <a:lnTo>
                  <a:pt x="286" y="57"/>
                </a:lnTo>
                <a:lnTo>
                  <a:pt x="35" y="215"/>
                </a:lnTo>
                <a:lnTo>
                  <a:pt x="0" y="158"/>
                </a:lnTo>
                <a:lnTo>
                  <a:pt x="251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xmlns="" id="{EDF38438-6A9A-244E-A922-21C7CB6D5FCC}"/>
              </a:ext>
            </a:extLst>
          </p:cNvPr>
          <p:cNvSpPr>
            <a:spLocks/>
          </p:cNvSpPr>
          <p:nvPr/>
        </p:nvSpPr>
        <p:spPr bwMode="auto">
          <a:xfrm>
            <a:off x="1304026" y="3592837"/>
            <a:ext cx="133888" cy="87436"/>
          </a:xfrm>
          <a:custGeom>
            <a:avLst/>
            <a:gdLst>
              <a:gd name="T0" fmla="*/ 264 w 295"/>
              <a:gd name="T1" fmla="*/ 0 h 193"/>
              <a:gd name="T2" fmla="*/ 295 w 295"/>
              <a:gd name="T3" fmla="*/ 58 h 193"/>
              <a:gd name="T4" fmla="*/ 32 w 295"/>
              <a:gd name="T5" fmla="*/ 193 h 193"/>
              <a:gd name="T6" fmla="*/ 0 w 295"/>
              <a:gd name="T7" fmla="*/ 134 h 193"/>
              <a:gd name="T8" fmla="*/ 264 w 295"/>
              <a:gd name="T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193">
                <a:moveTo>
                  <a:pt x="264" y="0"/>
                </a:moveTo>
                <a:lnTo>
                  <a:pt x="295" y="58"/>
                </a:lnTo>
                <a:lnTo>
                  <a:pt x="32" y="193"/>
                </a:lnTo>
                <a:lnTo>
                  <a:pt x="0" y="134"/>
                </a:lnTo>
                <a:lnTo>
                  <a:pt x="264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1" name="Freeform 9">
            <a:extLst>
              <a:ext uri="{FF2B5EF4-FFF2-40B4-BE49-F238E27FC236}">
                <a16:creationId xmlns:a16="http://schemas.microsoft.com/office/drawing/2014/main" xmlns="" id="{EC7E28B9-ACE8-E94C-A9E2-1E3A23F271DA}"/>
              </a:ext>
            </a:extLst>
          </p:cNvPr>
          <p:cNvSpPr>
            <a:spLocks/>
          </p:cNvSpPr>
          <p:nvPr/>
        </p:nvSpPr>
        <p:spPr bwMode="auto">
          <a:xfrm>
            <a:off x="1249378" y="3429802"/>
            <a:ext cx="261400" cy="127512"/>
          </a:xfrm>
          <a:custGeom>
            <a:avLst/>
            <a:gdLst>
              <a:gd name="T0" fmla="*/ 549 w 573"/>
              <a:gd name="T1" fmla="*/ 0 h 279"/>
              <a:gd name="T2" fmla="*/ 573 w 573"/>
              <a:gd name="T3" fmla="*/ 62 h 279"/>
              <a:gd name="T4" fmla="*/ 23 w 573"/>
              <a:gd name="T5" fmla="*/ 279 h 279"/>
              <a:gd name="T6" fmla="*/ 0 w 573"/>
              <a:gd name="T7" fmla="*/ 218 h 279"/>
              <a:gd name="T8" fmla="*/ 549 w 573"/>
              <a:gd name="T9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" h="279">
                <a:moveTo>
                  <a:pt x="549" y="0"/>
                </a:moveTo>
                <a:lnTo>
                  <a:pt x="573" y="62"/>
                </a:lnTo>
                <a:lnTo>
                  <a:pt x="23" y="279"/>
                </a:lnTo>
                <a:lnTo>
                  <a:pt x="0" y="218"/>
                </a:lnTo>
                <a:lnTo>
                  <a:pt x="549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2" name="Freeform 10">
            <a:extLst>
              <a:ext uri="{FF2B5EF4-FFF2-40B4-BE49-F238E27FC236}">
                <a16:creationId xmlns:a16="http://schemas.microsoft.com/office/drawing/2014/main" xmlns="" id="{81167208-7E21-1240-9CAE-776782CBB87F}"/>
              </a:ext>
            </a:extLst>
          </p:cNvPr>
          <p:cNvSpPr>
            <a:spLocks/>
          </p:cNvSpPr>
          <p:nvPr/>
        </p:nvSpPr>
        <p:spPr bwMode="auto">
          <a:xfrm>
            <a:off x="1206570" y="3362404"/>
            <a:ext cx="138441" cy="66489"/>
          </a:xfrm>
          <a:custGeom>
            <a:avLst/>
            <a:gdLst>
              <a:gd name="T0" fmla="*/ 283 w 302"/>
              <a:gd name="T1" fmla="*/ 0 h 146"/>
              <a:gd name="T2" fmla="*/ 302 w 302"/>
              <a:gd name="T3" fmla="*/ 64 h 146"/>
              <a:gd name="T4" fmla="*/ 17 w 302"/>
              <a:gd name="T5" fmla="*/ 146 h 146"/>
              <a:gd name="T6" fmla="*/ 0 w 302"/>
              <a:gd name="T7" fmla="*/ 83 h 146"/>
              <a:gd name="T8" fmla="*/ 283 w 302"/>
              <a:gd name="T9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46">
                <a:moveTo>
                  <a:pt x="283" y="0"/>
                </a:moveTo>
                <a:lnTo>
                  <a:pt x="302" y="64"/>
                </a:lnTo>
                <a:lnTo>
                  <a:pt x="17" y="146"/>
                </a:lnTo>
                <a:lnTo>
                  <a:pt x="0" y="83"/>
                </a:lnTo>
                <a:lnTo>
                  <a:pt x="283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3" name="Freeform 11">
            <a:extLst>
              <a:ext uri="{FF2B5EF4-FFF2-40B4-BE49-F238E27FC236}">
                <a16:creationId xmlns:a16="http://schemas.microsoft.com/office/drawing/2014/main" xmlns="" id="{3F142F29-7370-A745-9861-8705CE1C0BE1}"/>
              </a:ext>
            </a:extLst>
          </p:cNvPr>
          <p:cNvSpPr>
            <a:spLocks/>
          </p:cNvSpPr>
          <p:nvPr/>
        </p:nvSpPr>
        <p:spPr bwMode="auto">
          <a:xfrm>
            <a:off x="1175604" y="3243089"/>
            <a:ext cx="137531" cy="54648"/>
          </a:xfrm>
          <a:custGeom>
            <a:avLst/>
            <a:gdLst>
              <a:gd name="T0" fmla="*/ 290 w 302"/>
              <a:gd name="T1" fmla="*/ 0 h 121"/>
              <a:gd name="T2" fmla="*/ 302 w 302"/>
              <a:gd name="T3" fmla="*/ 65 h 121"/>
              <a:gd name="T4" fmla="*/ 13 w 302"/>
              <a:gd name="T5" fmla="*/ 121 h 121"/>
              <a:gd name="T6" fmla="*/ 0 w 302"/>
              <a:gd name="T7" fmla="*/ 57 h 121"/>
              <a:gd name="T8" fmla="*/ 290 w 302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21">
                <a:moveTo>
                  <a:pt x="290" y="0"/>
                </a:moveTo>
                <a:lnTo>
                  <a:pt x="302" y="65"/>
                </a:lnTo>
                <a:lnTo>
                  <a:pt x="13" y="121"/>
                </a:lnTo>
                <a:lnTo>
                  <a:pt x="0" y="57"/>
                </a:lnTo>
                <a:lnTo>
                  <a:pt x="290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4" name="Freeform 12">
            <a:extLst>
              <a:ext uri="{FF2B5EF4-FFF2-40B4-BE49-F238E27FC236}">
                <a16:creationId xmlns:a16="http://schemas.microsoft.com/office/drawing/2014/main" xmlns="" id="{04DEB9B9-B4E2-E841-8706-6800A0CFB50C}"/>
              </a:ext>
            </a:extLst>
          </p:cNvPr>
          <p:cNvSpPr>
            <a:spLocks/>
          </p:cNvSpPr>
          <p:nvPr/>
        </p:nvSpPr>
        <p:spPr bwMode="auto">
          <a:xfrm>
            <a:off x="1157387" y="3107380"/>
            <a:ext cx="271418" cy="56470"/>
          </a:xfrm>
          <a:custGeom>
            <a:avLst/>
            <a:gdLst>
              <a:gd name="T0" fmla="*/ 589 w 596"/>
              <a:gd name="T1" fmla="*/ 0 h 123"/>
              <a:gd name="T2" fmla="*/ 596 w 596"/>
              <a:gd name="T3" fmla="*/ 64 h 123"/>
              <a:gd name="T4" fmla="*/ 8 w 596"/>
              <a:gd name="T5" fmla="*/ 123 h 123"/>
              <a:gd name="T6" fmla="*/ 0 w 596"/>
              <a:gd name="T7" fmla="*/ 58 h 123"/>
              <a:gd name="T8" fmla="*/ 589 w 596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23">
                <a:moveTo>
                  <a:pt x="589" y="0"/>
                </a:moveTo>
                <a:lnTo>
                  <a:pt x="596" y="64"/>
                </a:lnTo>
                <a:lnTo>
                  <a:pt x="8" y="123"/>
                </a:lnTo>
                <a:lnTo>
                  <a:pt x="0" y="58"/>
                </a:lnTo>
                <a:lnTo>
                  <a:pt x="589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5" name="Freeform 13">
            <a:extLst>
              <a:ext uri="{FF2B5EF4-FFF2-40B4-BE49-F238E27FC236}">
                <a16:creationId xmlns:a16="http://schemas.microsoft.com/office/drawing/2014/main" xmlns="" id="{547682CA-42D5-EC40-9E83-C81467BDBF68}"/>
              </a:ext>
            </a:extLst>
          </p:cNvPr>
          <p:cNvSpPr>
            <a:spLocks/>
          </p:cNvSpPr>
          <p:nvPr/>
        </p:nvSpPr>
        <p:spPr bwMode="auto">
          <a:xfrm>
            <a:off x="1151922" y="2998084"/>
            <a:ext cx="134798" cy="30056"/>
          </a:xfrm>
          <a:custGeom>
            <a:avLst/>
            <a:gdLst>
              <a:gd name="T0" fmla="*/ 296 w 296"/>
              <a:gd name="T1" fmla="*/ 0 h 67"/>
              <a:gd name="T2" fmla="*/ 296 w 296"/>
              <a:gd name="T3" fmla="*/ 67 h 67"/>
              <a:gd name="T4" fmla="*/ 0 w 296"/>
              <a:gd name="T5" fmla="*/ 67 h 67"/>
              <a:gd name="T6" fmla="*/ 0 w 296"/>
              <a:gd name="T7" fmla="*/ 2 h 67"/>
              <a:gd name="T8" fmla="*/ 296 w 296"/>
              <a:gd name="T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67">
                <a:moveTo>
                  <a:pt x="296" y="0"/>
                </a:moveTo>
                <a:lnTo>
                  <a:pt x="296" y="67"/>
                </a:lnTo>
                <a:lnTo>
                  <a:pt x="0" y="67"/>
                </a:lnTo>
                <a:lnTo>
                  <a:pt x="0" y="2"/>
                </a:lnTo>
                <a:lnTo>
                  <a:pt x="296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" name="Freeform 14">
            <a:extLst>
              <a:ext uri="{FF2B5EF4-FFF2-40B4-BE49-F238E27FC236}">
                <a16:creationId xmlns:a16="http://schemas.microsoft.com/office/drawing/2014/main" xmlns="" id="{811E6DA9-E3FB-FA4C-BF98-305126F35326}"/>
              </a:ext>
            </a:extLst>
          </p:cNvPr>
          <p:cNvSpPr>
            <a:spLocks/>
          </p:cNvSpPr>
          <p:nvPr/>
        </p:nvSpPr>
        <p:spPr bwMode="auto">
          <a:xfrm>
            <a:off x="1156477" y="2862375"/>
            <a:ext cx="136620" cy="41896"/>
          </a:xfrm>
          <a:custGeom>
            <a:avLst/>
            <a:gdLst>
              <a:gd name="T0" fmla="*/ 6 w 300"/>
              <a:gd name="T1" fmla="*/ 0 h 92"/>
              <a:gd name="T2" fmla="*/ 300 w 300"/>
              <a:gd name="T3" fmla="*/ 25 h 92"/>
              <a:gd name="T4" fmla="*/ 294 w 300"/>
              <a:gd name="T5" fmla="*/ 92 h 92"/>
              <a:gd name="T6" fmla="*/ 0 w 300"/>
              <a:gd name="T7" fmla="*/ 66 h 92"/>
              <a:gd name="T8" fmla="*/ 6 w 300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92">
                <a:moveTo>
                  <a:pt x="6" y="0"/>
                </a:moveTo>
                <a:lnTo>
                  <a:pt x="300" y="25"/>
                </a:lnTo>
                <a:lnTo>
                  <a:pt x="294" y="92"/>
                </a:lnTo>
                <a:lnTo>
                  <a:pt x="0" y="66"/>
                </a:lnTo>
                <a:lnTo>
                  <a:pt x="6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" name="Freeform 15">
            <a:extLst>
              <a:ext uri="{FF2B5EF4-FFF2-40B4-BE49-F238E27FC236}">
                <a16:creationId xmlns:a16="http://schemas.microsoft.com/office/drawing/2014/main" xmlns="" id="{E713CBB0-8409-2745-8A94-9E046C3843BC}"/>
              </a:ext>
            </a:extLst>
          </p:cNvPr>
          <p:cNvSpPr>
            <a:spLocks/>
          </p:cNvSpPr>
          <p:nvPr/>
        </p:nvSpPr>
        <p:spPr bwMode="auto">
          <a:xfrm>
            <a:off x="1171960" y="2728486"/>
            <a:ext cx="271418" cy="78329"/>
          </a:xfrm>
          <a:custGeom>
            <a:avLst/>
            <a:gdLst>
              <a:gd name="T0" fmla="*/ 14 w 595"/>
              <a:gd name="T1" fmla="*/ 0 h 172"/>
              <a:gd name="T2" fmla="*/ 595 w 595"/>
              <a:gd name="T3" fmla="*/ 106 h 172"/>
              <a:gd name="T4" fmla="*/ 583 w 595"/>
              <a:gd name="T5" fmla="*/ 172 h 172"/>
              <a:gd name="T6" fmla="*/ 0 w 595"/>
              <a:gd name="T7" fmla="*/ 65 h 172"/>
              <a:gd name="T8" fmla="*/ 14 w 595"/>
              <a:gd name="T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172">
                <a:moveTo>
                  <a:pt x="14" y="0"/>
                </a:moveTo>
                <a:lnTo>
                  <a:pt x="595" y="106"/>
                </a:lnTo>
                <a:lnTo>
                  <a:pt x="583" y="172"/>
                </a:lnTo>
                <a:lnTo>
                  <a:pt x="0" y="65"/>
                </a:lnTo>
                <a:lnTo>
                  <a:pt x="14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" name="Freeform 16">
            <a:extLst>
              <a:ext uri="{FF2B5EF4-FFF2-40B4-BE49-F238E27FC236}">
                <a16:creationId xmlns:a16="http://schemas.microsoft.com/office/drawing/2014/main" xmlns="" id="{0430935E-9F2F-6C4F-8021-CA57F68411E1}"/>
              </a:ext>
            </a:extLst>
          </p:cNvPr>
          <p:cNvSpPr>
            <a:spLocks/>
          </p:cNvSpPr>
          <p:nvPr/>
        </p:nvSpPr>
        <p:spPr bwMode="auto">
          <a:xfrm>
            <a:off x="1202017" y="2596421"/>
            <a:ext cx="137531" cy="65578"/>
          </a:xfrm>
          <a:custGeom>
            <a:avLst/>
            <a:gdLst>
              <a:gd name="T0" fmla="*/ 18 w 302"/>
              <a:gd name="T1" fmla="*/ 0 h 144"/>
              <a:gd name="T2" fmla="*/ 302 w 302"/>
              <a:gd name="T3" fmla="*/ 80 h 144"/>
              <a:gd name="T4" fmla="*/ 285 w 302"/>
              <a:gd name="T5" fmla="*/ 144 h 144"/>
              <a:gd name="T6" fmla="*/ 0 w 302"/>
              <a:gd name="T7" fmla="*/ 64 h 144"/>
              <a:gd name="T8" fmla="*/ 18 w 302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44">
                <a:moveTo>
                  <a:pt x="18" y="0"/>
                </a:moveTo>
                <a:lnTo>
                  <a:pt x="302" y="80"/>
                </a:lnTo>
                <a:lnTo>
                  <a:pt x="285" y="144"/>
                </a:lnTo>
                <a:lnTo>
                  <a:pt x="0" y="64"/>
                </a:lnTo>
                <a:lnTo>
                  <a:pt x="18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" name="Freeform 17">
            <a:extLst>
              <a:ext uri="{FF2B5EF4-FFF2-40B4-BE49-F238E27FC236}">
                <a16:creationId xmlns:a16="http://schemas.microsoft.com/office/drawing/2014/main" xmlns="" id="{B7D0E87B-81AA-D646-96FB-E530225E6619}"/>
              </a:ext>
            </a:extLst>
          </p:cNvPr>
          <p:cNvSpPr>
            <a:spLocks/>
          </p:cNvSpPr>
          <p:nvPr/>
        </p:nvSpPr>
        <p:spPr bwMode="auto">
          <a:xfrm>
            <a:off x="1243003" y="2468909"/>
            <a:ext cx="136620" cy="74686"/>
          </a:xfrm>
          <a:custGeom>
            <a:avLst/>
            <a:gdLst>
              <a:gd name="T0" fmla="*/ 23 w 298"/>
              <a:gd name="T1" fmla="*/ 0 h 166"/>
              <a:gd name="T2" fmla="*/ 298 w 298"/>
              <a:gd name="T3" fmla="*/ 105 h 166"/>
              <a:gd name="T4" fmla="*/ 275 w 298"/>
              <a:gd name="T5" fmla="*/ 166 h 166"/>
              <a:gd name="T6" fmla="*/ 0 w 298"/>
              <a:gd name="T7" fmla="*/ 61 h 166"/>
              <a:gd name="T8" fmla="*/ 23 w 298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166">
                <a:moveTo>
                  <a:pt x="23" y="0"/>
                </a:moveTo>
                <a:lnTo>
                  <a:pt x="298" y="105"/>
                </a:lnTo>
                <a:lnTo>
                  <a:pt x="275" y="166"/>
                </a:lnTo>
                <a:lnTo>
                  <a:pt x="0" y="61"/>
                </a:lnTo>
                <a:lnTo>
                  <a:pt x="23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" name="Freeform 18">
            <a:extLst>
              <a:ext uri="{FF2B5EF4-FFF2-40B4-BE49-F238E27FC236}">
                <a16:creationId xmlns:a16="http://schemas.microsoft.com/office/drawing/2014/main" xmlns="" id="{10609886-1782-DB4F-82D1-B40C2F8B9913}"/>
              </a:ext>
            </a:extLst>
          </p:cNvPr>
          <p:cNvSpPr>
            <a:spLocks/>
          </p:cNvSpPr>
          <p:nvPr/>
        </p:nvSpPr>
        <p:spPr bwMode="auto">
          <a:xfrm>
            <a:off x="1295829" y="2345040"/>
            <a:ext cx="255024" cy="145728"/>
          </a:xfrm>
          <a:custGeom>
            <a:avLst/>
            <a:gdLst>
              <a:gd name="T0" fmla="*/ 29 w 559"/>
              <a:gd name="T1" fmla="*/ 0 h 320"/>
              <a:gd name="T2" fmla="*/ 559 w 559"/>
              <a:gd name="T3" fmla="*/ 261 h 320"/>
              <a:gd name="T4" fmla="*/ 530 w 559"/>
              <a:gd name="T5" fmla="*/ 320 h 320"/>
              <a:gd name="T6" fmla="*/ 0 w 559"/>
              <a:gd name="T7" fmla="*/ 59 h 320"/>
              <a:gd name="T8" fmla="*/ 29 w 559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320">
                <a:moveTo>
                  <a:pt x="29" y="0"/>
                </a:moveTo>
                <a:lnTo>
                  <a:pt x="559" y="261"/>
                </a:lnTo>
                <a:lnTo>
                  <a:pt x="530" y="320"/>
                </a:lnTo>
                <a:lnTo>
                  <a:pt x="0" y="59"/>
                </a:lnTo>
                <a:lnTo>
                  <a:pt x="29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" name="Freeform 19">
            <a:extLst>
              <a:ext uri="{FF2B5EF4-FFF2-40B4-BE49-F238E27FC236}">
                <a16:creationId xmlns:a16="http://schemas.microsoft.com/office/drawing/2014/main" xmlns="" id="{951D24A1-6690-7241-AF1E-23903B56F0BD}"/>
              </a:ext>
            </a:extLst>
          </p:cNvPr>
          <p:cNvSpPr>
            <a:spLocks/>
          </p:cNvSpPr>
          <p:nvPr/>
        </p:nvSpPr>
        <p:spPr bwMode="auto">
          <a:xfrm>
            <a:off x="1360496" y="2225725"/>
            <a:ext cx="130245" cy="96545"/>
          </a:xfrm>
          <a:custGeom>
            <a:avLst/>
            <a:gdLst>
              <a:gd name="T0" fmla="*/ 35 w 287"/>
              <a:gd name="T1" fmla="*/ 0 h 211"/>
              <a:gd name="T2" fmla="*/ 287 w 287"/>
              <a:gd name="T3" fmla="*/ 156 h 211"/>
              <a:gd name="T4" fmla="*/ 252 w 287"/>
              <a:gd name="T5" fmla="*/ 211 h 211"/>
              <a:gd name="T6" fmla="*/ 0 w 287"/>
              <a:gd name="T7" fmla="*/ 56 h 211"/>
              <a:gd name="T8" fmla="*/ 35 w 287"/>
              <a:gd name="T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211">
                <a:moveTo>
                  <a:pt x="35" y="0"/>
                </a:moveTo>
                <a:lnTo>
                  <a:pt x="287" y="156"/>
                </a:lnTo>
                <a:lnTo>
                  <a:pt x="252" y="211"/>
                </a:lnTo>
                <a:lnTo>
                  <a:pt x="0" y="56"/>
                </a:lnTo>
                <a:lnTo>
                  <a:pt x="35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2" name="Freeform 20">
            <a:extLst>
              <a:ext uri="{FF2B5EF4-FFF2-40B4-BE49-F238E27FC236}">
                <a16:creationId xmlns:a16="http://schemas.microsoft.com/office/drawing/2014/main" xmlns="" id="{B841FBDD-781C-1740-8FDA-47EF29B17D27}"/>
              </a:ext>
            </a:extLst>
          </p:cNvPr>
          <p:cNvSpPr>
            <a:spLocks/>
          </p:cNvSpPr>
          <p:nvPr/>
        </p:nvSpPr>
        <p:spPr bwMode="auto">
          <a:xfrm>
            <a:off x="1436092" y="2115518"/>
            <a:ext cx="124780" cy="104742"/>
          </a:xfrm>
          <a:custGeom>
            <a:avLst/>
            <a:gdLst>
              <a:gd name="T0" fmla="*/ 39 w 275"/>
              <a:gd name="T1" fmla="*/ 0 h 230"/>
              <a:gd name="T2" fmla="*/ 275 w 275"/>
              <a:gd name="T3" fmla="*/ 178 h 230"/>
              <a:gd name="T4" fmla="*/ 236 w 275"/>
              <a:gd name="T5" fmla="*/ 230 h 230"/>
              <a:gd name="T6" fmla="*/ 0 w 275"/>
              <a:gd name="T7" fmla="*/ 53 h 230"/>
              <a:gd name="T8" fmla="*/ 39 w 275"/>
              <a:gd name="T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30">
                <a:moveTo>
                  <a:pt x="39" y="0"/>
                </a:moveTo>
                <a:lnTo>
                  <a:pt x="275" y="178"/>
                </a:lnTo>
                <a:lnTo>
                  <a:pt x="236" y="230"/>
                </a:lnTo>
                <a:lnTo>
                  <a:pt x="0" y="53"/>
                </a:lnTo>
                <a:lnTo>
                  <a:pt x="39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3" name="Freeform 21">
            <a:extLst>
              <a:ext uri="{FF2B5EF4-FFF2-40B4-BE49-F238E27FC236}">
                <a16:creationId xmlns:a16="http://schemas.microsoft.com/office/drawing/2014/main" xmlns="" id="{2F8BC53D-8CC0-924E-8657-CB2F42F9F887}"/>
              </a:ext>
            </a:extLst>
          </p:cNvPr>
          <p:cNvSpPr>
            <a:spLocks/>
          </p:cNvSpPr>
          <p:nvPr/>
        </p:nvSpPr>
        <p:spPr bwMode="auto">
          <a:xfrm>
            <a:off x="1520797" y="2011687"/>
            <a:ext cx="219503" cy="203109"/>
          </a:xfrm>
          <a:custGeom>
            <a:avLst/>
            <a:gdLst>
              <a:gd name="T0" fmla="*/ 45 w 484"/>
              <a:gd name="T1" fmla="*/ 0 h 447"/>
              <a:gd name="T2" fmla="*/ 484 w 484"/>
              <a:gd name="T3" fmla="*/ 398 h 447"/>
              <a:gd name="T4" fmla="*/ 439 w 484"/>
              <a:gd name="T5" fmla="*/ 447 h 447"/>
              <a:gd name="T6" fmla="*/ 0 w 484"/>
              <a:gd name="T7" fmla="*/ 49 h 447"/>
              <a:gd name="T8" fmla="*/ 45 w 484"/>
              <a:gd name="T9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447">
                <a:moveTo>
                  <a:pt x="45" y="0"/>
                </a:moveTo>
                <a:lnTo>
                  <a:pt x="484" y="398"/>
                </a:lnTo>
                <a:lnTo>
                  <a:pt x="439" y="447"/>
                </a:lnTo>
                <a:lnTo>
                  <a:pt x="0" y="49"/>
                </a:lnTo>
                <a:lnTo>
                  <a:pt x="45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" name="Freeform 22">
            <a:extLst>
              <a:ext uri="{FF2B5EF4-FFF2-40B4-BE49-F238E27FC236}">
                <a16:creationId xmlns:a16="http://schemas.microsoft.com/office/drawing/2014/main" xmlns="" id="{4EDAC986-8DDD-554D-9383-C2843B9AB5F7}"/>
              </a:ext>
            </a:extLst>
          </p:cNvPr>
          <p:cNvSpPr>
            <a:spLocks/>
          </p:cNvSpPr>
          <p:nvPr/>
        </p:nvSpPr>
        <p:spPr bwMode="auto">
          <a:xfrm>
            <a:off x="1615520" y="1916053"/>
            <a:ext cx="113850" cy="119315"/>
          </a:xfrm>
          <a:custGeom>
            <a:avLst/>
            <a:gdLst>
              <a:gd name="T0" fmla="*/ 49 w 249"/>
              <a:gd name="T1" fmla="*/ 0 h 261"/>
              <a:gd name="T2" fmla="*/ 249 w 249"/>
              <a:gd name="T3" fmla="*/ 218 h 261"/>
              <a:gd name="T4" fmla="*/ 201 w 249"/>
              <a:gd name="T5" fmla="*/ 261 h 261"/>
              <a:gd name="T6" fmla="*/ 0 w 249"/>
              <a:gd name="T7" fmla="*/ 44 h 261"/>
              <a:gd name="T8" fmla="*/ 49 w 249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261">
                <a:moveTo>
                  <a:pt x="49" y="0"/>
                </a:moveTo>
                <a:lnTo>
                  <a:pt x="249" y="218"/>
                </a:lnTo>
                <a:lnTo>
                  <a:pt x="201" y="261"/>
                </a:lnTo>
                <a:lnTo>
                  <a:pt x="0" y="44"/>
                </a:lnTo>
                <a:lnTo>
                  <a:pt x="49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xmlns="" id="{57567AE0-6C2D-6746-AAAF-F11BC9DFC876}"/>
              </a:ext>
            </a:extLst>
          </p:cNvPr>
          <p:cNvSpPr>
            <a:spLocks/>
          </p:cNvSpPr>
          <p:nvPr/>
        </p:nvSpPr>
        <p:spPr bwMode="auto">
          <a:xfrm>
            <a:off x="1719351" y="1830438"/>
            <a:ext cx="104742" cy="124780"/>
          </a:xfrm>
          <a:custGeom>
            <a:avLst/>
            <a:gdLst>
              <a:gd name="T0" fmla="*/ 53 w 230"/>
              <a:gd name="T1" fmla="*/ 0 h 275"/>
              <a:gd name="T2" fmla="*/ 230 w 230"/>
              <a:gd name="T3" fmla="*/ 236 h 275"/>
              <a:gd name="T4" fmla="*/ 177 w 230"/>
              <a:gd name="T5" fmla="*/ 275 h 275"/>
              <a:gd name="T6" fmla="*/ 0 w 230"/>
              <a:gd name="T7" fmla="*/ 41 h 275"/>
              <a:gd name="T8" fmla="*/ 53 w 230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275">
                <a:moveTo>
                  <a:pt x="53" y="0"/>
                </a:moveTo>
                <a:lnTo>
                  <a:pt x="230" y="236"/>
                </a:lnTo>
                <a:lnTo>
                  <a:pt x="177" y="275"/>
                </a:lnTo>
                <a:lnTo>
                  <a:pt x="0" y="41"/>
                </a:lnTo>
                <a:lnTo>
                  <a:pt x="53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6" name="Freeform 24">
            <a:extLst>
              <a:ext uri="{FF2B5EF4-FFF2-40B4-BE49-F238E27FC236}">
                <a16:creationId xmlns:a16="http://schemas.microsoft.com/office/drawing/2014/main" xmlns="" id="{1007F9AF-E460-4D4E-9623-2C94F5AA8ABC}"/>
              </a:ext>
            </a:extLst>
          </p:cNvPr>
          <p:cNvSpPr>
            <a:spLocks/>
          </p:cNvSpPr>
          <p:nvPr/>
        </p:nvSpPr>
        <p:spPr bwMode="auto">
          <a:xfrm>
            <a:off x="1830469" y="1754841"/>
            <a:ext cx="166676" cy="244094"/>
          </a:xfrm>
          <a:custGeom>
            <a:avLst/>
            <a:gdLst>
              <a:gd name="T0" fmla="*/ 54 w 366"/>
              <a:gd name="T1" fmla="*/ 0 h 536"/>
              <a:gd name="T2" fmla="*/ 366 w 366"/>
              <a:gd name="T3" fmla="*/ 503 h 536"/>
              <a:gd name="T4" fmla="*/ 312 w 366"/>
              <a:gd name="T5" fmla="*/ 536 h 536"/>
              <a:gd name="T6" fmla="*/ 0 w 366"/>
              <a:gd name="T7" fmla="*/ 35 h 536"/>
              <a:gd name="T8" fmla="*/ 54 w 366"/>
              <a:gd name="T9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536">
                <a:moveTo>
                  <a:pt x="54" y="0"/>
                </a:moveTo>
                <a:lnTo>
                  <a:pt x="366" y="503"/>
                </a:lnTo>
                <a:lnTo>
                  <a:pt x="312" y="536"/>
                </a:lnTo>
                <a:lnTo>
                  <a:pt x="0" y="35"/>
                </a:lnTo>
                <a:lnTo>
                  <a:pt x="54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7" name="Freeform 25">
            <a:extLst>
              <a:ext uri="{FF2B5EF4-FFF2-40B4-BE49-F238E27FC236}">
                <a16:creationId xmlns:a16="http://schemas.microsoft.com/office/drawing/2014/main" xmlns="" id="{9B8D4EA2-762D-C846-BBA2-1DCF1873F630}"/>
              </a:ext>
            </a:extLst>
          </p:cNvPr>
          <p:cNvSpPr>
            <a:spLocks/>
          </p:cNvSpPr>
          <p:nvPr/>
        </p:nvSpPr>
        <p:spPr bwMode="auto">
          <a:xfrm>
            <a:off x="1947963" y="1690173"/>
            <a:ext cx="86526" cy="133888"/>
          </a:xfrm>
          <a:custGeom>
            <a:avLst/>
            <a:gdLst>
              <a:gd name="T0" fmla="*/ 58 w 189"/>
              <a:gd name="T1" fmla="*/ 0 h 295"/>
              <a:gd name="T2" fmla="*/ 189 w 189"/>
              <a:gd name="T3" fmla="*/ 264 h 295"/>
              <a:gd name="T4" fmla="*/ 131 w 189"/>
              <a:gd name="T5" fmla="*/ 295 h 295"/>
              <a:gd name="T6" fmla="*/ 0 w 189"/>
              <a:gd name="T7" fmla="*/ 30 h 295"/>
              <a:gd name="T8" fmla="*/ 58 w 189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295">
                <a:moveTo>
                  <a:pt x="58" y="0"/>
                </a:moveTo>
                <a:lnTo>
                  <a:pt x="189" y="264"/>
                </a:lnTo>
                <a:lnTo>
                  <a:pt x="131" y="295"/>
                </a:lnTo>
                <a:lnTo>
                  <a:pt x="0" y="30"/>
                </a:lnTo>
                <a:lnTo>
                  <a:pt x="58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8" name="Freeform 26">
            <a:extLst>
              <a:ext uri="{FF2B5EF4-FFF2-40B4-BE49-F238E27FC236}">
                <a16:creationId xmlns:a16="http://schemas.microsoft.com/office/drawing/2014/main" xmlns="" id="{6163D1E3-3646-E141-B07F-ACC95E41356F}"/>
              </a:ext>
            </a:extLst>
          </p:cNvPr>
          <p:cNvSpPr>
            <a:spLocks/>
          </p:cNvSpPr>
          <p:nvPr/>
        </p:nvSpPr>
        <p:spPr bwMode="auto">
          <a:xfrm>
            <a:off x="2071832" y="1635526"/>
            <a:ext cx="76508" cy="136620"/>
          </a:xfrm>
          <a:custGeom>
            <a:avLst/>
            <a:gdLst>
              <a:gd name="T0" fmla="*/ 60 w 168"/>
              <a:gd name="T1" fmla="*/ 0 h 301"/>
              <a:gd name="T2" fmla="*/ 168 w 168"/>
              <a:gd name="T3" fmla="*/ 277 h 301"/>
              <a:gd name="T4" fmla="*/ 105 w 168"/>
              <a:gd name="T5" fmla="*/ 301 h 301"/>
              <a:gd name="T6" fmla="*/ 0 w 168"/>
              <a:gd name="T7" fmla="*/ 26 h 301"/>
              <a:gd name="T8" fmla="*/ 60 w 168"/>
              <a:gd name="T9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301">
                <a:moveTo>
                  <a:pt x="60" y="0"/>
                </a:moveTo>
                <a:lnTo>
                  <a:pt x="168" y="277"/>
                </a:lnTo>
                <a:lnTo>
                  <a:pt x="105" y="301"/>
                </a:lnTo>
                <a:lnTo>
                  <a:pt x="0" y="26"/>
                </a:lnTo>
                <a:lnTo>
                  <a:pt x="60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9" name="Freeform 27">
            <a:extLst>
              <a:ext uri="{FF2B5EF4-FFF2-40B4-BE49-F238E27FC236}">
                <a16:creationId xmlns:a16="http://schemas.microsoft.com/office/drawing/2014/main" xmlns="" id="{07CFD6CA-55D2-4443-9A23-7884BA370637}"/>
              </a:ext>
            </a:extLst>
          </p:cNvPr>
          <p:cNvSpPr>
            <a:spLocks/>
          </p:cNvSpPr>
          <p:nvPr/>
        </p:nvSpPr>
        <p:spPr bwMode="auto">
          <a:xfrm>
            <a:off x="2199343" y="1593629"/>
            <a:ext cx="102010" cy="267776"/>
          </a:xfrm>
          <a:custGeom>
            <a:avLst/>
            <a:gdLst>
              <a:gd name="T0" fmla="*/ 62 w 224"/>
              <a:gd name="T1" fmla="*/ 0 h 587"/>
              <a:gd name="T2" fmla="*/ 224 w 224"/>
              <a:gd name="T3" fmla="*/ 569 h 587"/>
              <a:gd name="T4" fmla="*/ 161 w 224"/>
              <a:gd name="T5" fmla="*/ 587 h 587"/>
              <a:gd name="T6" fmla="*/ 0 w 224"/>
              <a:gd name="T7" fmla="*/ 19 h 587"/>
              <a:gd name="T8" fmla="*/ 62 w 224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587">
                <a:moveTo>
                  <a:pt x="62" y="0"/>
                </a:moveTo>
                <a:lnTo>
                  <a:pt x="224" y="569"/>
                </a:lnTo>
                <a:lnTo>
                  <a:pt x="161" y="587"/>
                </a:lnTo>
                <a:lnTo>
                  <a:pt x="0" y="19"/>
                </a:lnTo>
                <a:lnTo>
                  <a:pt x="62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0" name="Freeform 28">
            <a:extLst>
              <a:ext uri="{FF2B5EF4-FFF2-40B4-BE49-F238E27FC236}">
                <a16:creationId xmlns:a16="http://schemas.microsoft.com/office/drawing/2014/main" xmlns="" id="{C58B58C3-4CAC-6647-ADD3-236565AC19B4}"/>
              </a:ext>
            </a:extLst>
          </p:cNvPr>
          <p:cNvSpPr>
            <a:spLocks/>
          </p:cNvSpPr>
          <p:nvPr/>
        </p:nvSpPr>
        <p:spPr bwMode="auto">
          <a:xfrm>
            <a:off x="2332320" y="1564484"/>
            <a:ext cx="52826" cy="137531"/>
          </a:xfrm>
          <a:custGeom>
            <a:avLst/>
            <a:gdLst>
              <a:gd name="T0" fmla="*/ 65 w 117"/>
              <a:gd name="T1" fmla="*/ 0 h 303"/>
              <a:gd name="T2" fmla="*/ 117 w 117"/>
              <a:gd name="T3" fmla="*/ 291 h 303"/>
              <a:gd name="T4" fmla="*/ 53 w 117"/>
              <a:gd name="T5" fmla="*/ 303 h 303"/>
              <a:gd name="T6" fmla="*/ 0 w 117"/>
              <a:gd name="T7" fmla="*/ 12 h 303"/>
              <a:gd name="T8" fmla="*/ 65 w 117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303">
                <a:moveTo>
                  <a:pt x="65" y="0"/>
                </a:moveTo>
                <a:lnTo>
                  <a:pt x="117" y="291"/>
                </a:lnTo>
                <a:lnTo>
                  <a:pt x="53" y="303"/>
                </a:lnTo>
                <a:lnTo>
                  <a:pt x="0" y="12"/>
                </a:lnTo>
                <a:lnTo>
                  <a:pt x="65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1" name="Freeform 29">
            <a:extLst>
              <a:ext uri="{FF2B5EF4-FFF2-40B4-BE49-F238E27FC236}">
                <a16:creationId xmlns:a16="http://schemas.microsoft.com/office/drawing/2014/main" xmlns="" id="{6E12C252-6918-664A-9200-5F049FB88EC2}"/>
              </a:ext>
            </a:extLst>
          </p:cNvPr>
          <p:cNvSpPr>
            <a:spLocks/>
          </p:cNvSpPr>
          <p:nvPr/>
        </p:nvSpPr>
        <p:spPr bwMode="auto">
          <a:xfrm>
            <a:off x="2465297" y="1548089"/>
            <a:ext cx="42808" cy="136620"/>
          </a:xfrm>
          <a:custGeom>
            <a:avLst/>
            <a:gdLst>
              <a:gd name="T0" fmla="*/ 66 w 93"/>
              <a:gd name="T1" fmla="*/ 0 h 301"/>
              <a:gd name="T2" fmla="*/ 93 w 93"/>
              <a:gd name="T3" fmla="*/ 295 h 301"/>
              <a:gd name="T4" fmla="*/ 27 w 93"/>
              <a:gd name="T5" fmla="*/ 301 h 301"/>
              <a:gd name="T6" fmla="*/ 0 w 93"/>
              <a:gd name="T7" fmla="*/ 6 h 301"/>
              <a:gd name="T8" fmla="*/ 66 w 93"/>
              <a:gd name="T9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301">
                <a:moveTo>
                  <a:pt x="66" y="0"/>
                </a:moveTo>
                <a:lnTo>
                  <a:pt x="93" y="295"/>
                </a:lnTo>
                <a:lnTo>
                  <a:pt x="27" y="301"/>
                </a:lnTo>
                <a:lnTo>
                  <a:pt x="0" y="6"/>
                </a:lnTo>
                <a:lnTo>
                  <a:pt x="66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2" name="Freeform 30">
            <a:extLst>
              <a:ext uri="{FF2B5EF4-FFF2-40B4-BE49-F238E27FC236}">
                <a16:creationId xmlns:a16="http://schemas.microsoft.com/office/drawing/2014/main" xmlns="" id="{E1B320E6-8877-C142-99CC-33F63B0C6268}"/>
              </a:ext>
            </a:extLst>
          </p:cNvPr>
          <p:cNvSpPr>
            <a:spLocks/>
          </p:cNvSpPr>
          <p:nvPr/>
        </p:nvSpPr>
        <p:spPr bwMode="auto">
          <a:xfrm>
            <a:off x="2600096" y="1542624"/>
            <a:ext cx="30967" cy="268686"/>
          </a:xfrm>
          <a:custGeom>
            <a:avLst/>
            <a:gdLst>
              <a:gd name="T0" fmla="*/ 2 w 68"/>
              <a:gd name="T1" fmla="*/ 0 h 590"/>
              <a:gd name="T2" fmla="*/ 68 w 68"/>
              <a:gd name="T3" fmla="*/ 0 h 590"/>
              <a:gd name="T4" fmla="*/ 66 w 68"/>
              <a:gd name="T5" fmla="*/ 590 h 590"/>
              <a:gd name="T6" fmla="*/ 0 w 68"/>
              <a:gd name="T7" fmla="*/ 590 h 590"/>
              <a:gd name="T8" fmla="*/ 2 w 68"/>
              <a:gd name="T9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90">
                <a:moveTo>
                  <a:pt x="2" y="0"/>
                </a:moveTo>
                <a:lnTo>
                  <a:pt x="68" y="0"/>
                </a:lnTo>
                <a:lnTo>
                  <a:pt x="66" y="590"/>
                </a:lnTo>
                <a:lnTo>
                  <a:pt x="0" y="590"/>
                </a:lnTo>
                <a:lnTo>
                  <a:pt x="2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3" name="Freeform 31">
            <a:extLst>
              <a:ext uri="{FF2B5EF4-FFF2-40B4-BE49-F238E27FC236}">
                <a16:creationId xmlns:a16="http://schemas.microsoft.com/office/drawing/2014/main" xmlns="" id="{7B94DED0-3457-A848-B5F4-F8822A8FF16E}"/>
              </a:ext>
            </a:extLst>
          </p:cNvPr>
          <p:cNvSpPr>
            <a:spLocks/>
          </p:cNvSpPr>
          <p:nvPr/>
        </p:nvSpPr>
        <p:spPr bwMode="auto">
          <a:xfrm>
            <a:off x="2723964" y="1548089"/>
            <a:ext cx="42808" cy="136620"/>
          </a:xfrm>
          <a:custGeom>
            <a:avLst/>
            <a:gdLst>
              <a:gd name="T0" fmla="*/ 27 w 94"/>
              <a:gd name="T1" fmla="*/ 0 h 301"/>
              <a:gd name="T2" fmla="*/ 94 w 94"/>
              <a:gd name="T3" fmla="*/ 6 h 301"/>
              <a:gd name="T4" fmla="*/ 64 w 94"/>
              <a:gd name="T5" fmla="*/ 301 h 301"/>
              <a:gd name="T6" fmla="*/ 0 w 94"/>
              <a:gd name="T7" fmla="*/ 295 h 301"/>
              <a:gd name="T8" fmla="*/ 27 w 94"/>
              <a:gd name="T9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301">
                <a:moveTo>
                  <a:pt x="27" y="0"/>
                </a:moveTo>
                <a:lnTo>
                  <a:pt x="94" y="6"/>
                </a:lnTo>
                <a:lnTo>
                  <a:pt x="64" y="301"/>
                </a:lnTo>
                <a:lnTo>
                  <a:pt x="0" y="295"/>
                </a:lnTo>
                <a:lnTo>
                  <a:pt x="27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xmlns="" id="{17959549-BA31-2D4E-8237-14BE38D4F782}"/>
              </a:ext>
            </a:extLst>
          </p:cNvPr>
          <p:cNvSpPr>
            <a:spLocks/>
          </p:cNvSpPr>
          <p:nvPr/>
        </p:nvSpPr>
        <p:spPr bwMode="auto">
          <a:xfrm>
            <a:off x="2846012" y="1565394"/>
            <a:ext cx="53737" cy="137531"/>
          </a:xfrm>
          <a:custGeom>
            <a:avLst/>
            <a:gdLst>
              <a:gd name="T0" fmla="*/ 55 w 119"/>
              <a:gd name="T1" fmla="*/ 0 h 303"/>
              <a:gd name="T2" fmla="*/ 119 w 119"/>
              <a:gd name="T3" fmla="*/ 12 h 303"/>
              <a:gd name="T4" fmla="*/ 64 w 119"/>
              <a:gd name="T5" fmla="*/ 303 h 303"/>
              <a:gd name="T6" fmla="*/ 0 w 119"/>
              <a:gd name="T7" fmla="*/ 291 h 303"/>
              <a:gd name="T8" fmla="*/ 55 w 119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303">
                <a:moveTo>
                  <a:pt x="55" y="0"/>
                </a:moveTo>
                <a:lnTo>
                  <a:pt x="119" y="12"/>
                </a:lnTo>
                <a:lnTo>
                  <a:pt x="64" y="303"/>
                </a:lnTo>
                <a:lnTo>
                  <a:pt x="0" y="291"/>
                </a:lnTo>
                <a:lnTo>
                  <a:pt x="55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5" name="Freeform 33">
            <a:extLst>
              <a:ext uri="{FF2B5EF4-FFF2-40B4-BE49-F238E27FC236}">
                <a16:creationId xmlns:a16="http://schemas.microsoft.com/office/drawing/2014/main" xmlns="" id="{E0D6729A-91AF-2444-B0B5-43C217800028}"/>
              </a:ext>
            </a:extLst>
          </p:cNvPr>
          <p:cNvSpPr>
            <a:spLocks/>
          </p:cNvSpPr>
          <p:nvPr/>
        </p:nvSpPr>
        <p:spPr bwMode="auto">
          <a:xfrm>
            <a:off x="2928895" y="1595451"/>
            <a:ext cx="103831" cy="266864"/>
          </a:xfrm>
          <a:custGeom>
            <a:avLst/>
            <a:gdLst>
              <a:gd name="T0" fmla="*/ 164 w 228"/>
              <a:gd name="T1" fmla="*/ 0 h 585"/>
              <a:gd name="T2" fmla="*/ 228 w 228"/>
              <a:gd name="T3" fmla="*/ 17 h 585"/>
              <a:gd name="T4" fmla="*/ 65 w 228"/>
              <a:gd name="T5" fmla="*/ 585 h 585"/>
              <a:gd name="T6" fmla="*/ 0 w 228"/>
              <a:gd name="T7" fmla="*/ 567 h 585"/>
              <a:gd name="T8" fmla="*/ 164 w 228"/>
              <a:gd name="T9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585">
                <a:moveTo>
                  <a:pt x="164" y="0"/>
                </a:moveTo>
                <a:lnTo>
                  <a:pt x="228" y="17"/>
                </a:lnTo>
                <a:lnTo>
                  <a:pt x="65" y="585"/>
                </a:lnTo>
                <a:lnTo>
                  <a:pt x="0" y="567"/>
                </a:lnTo>
                <a:lnTo>
                  <a:pt x="164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6" name="Freeform 34">
            <a:extLst>
              <a:ext uri="{FF2B5EF4-FFF2-40B4-BE49-F238E27FC236}">
                <a16:creationId xmlns:a16="http://schemas.microsoft.com/office/drawing/2014/main" xmlns="" id="{37CE8252-3F97-7947-BF2B-1C422958450B}"/>
              </a:ext>
            </a:extLst>
          </p:cNvPr>
          <p:cNvSpPr>
            <a:spLocks/>
          </p:cNvSpPr>
          <p:nvPr/>
        </p:nvSpPr>
        <p:spPr bwMode="auto">
          <a:xfrm>
            <a:off x="3083731" y="1637347"/>
            <a:ext cx="76508" cy="136620"/>
          </a:xfrm>
          <a:custGeom>
            <a:avLst/>
            <a:gdLst>
              <a:gd name="T0" fmla="*/ 107 w 167"/>
              <a:gd name="T1" fmla="*/ 0 h 301"/>
              <a:gd name="T2" fmla="*/ 167 w 167"/>
              <a:gd name="T3" fmla="*/ 26 h 301"/>
              <a:gd name="T4" fmla="*/ 60 w 167"/>
              <a:gd name="T5" fmla="*/ 301 h 301"/>
              <a:gd name="T6" fmla="*/ 0 w 167"/>
              <a:gd name="T7" fmla="*/ 275 h 301"/>
              <a:gd name="T8" fmla="*/ 107 w 167"/>
              <a:gd name="T9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" h="301">
                <a:moveTo>
                  <a:pt x="107" y="0"/>
                </a:moveTo>
                <a:lnTo>
                  <a:pt x="167" y="26"/>
                </a:lnTo>
                <a:lnTo>
                  <a:pt x="60" y="301"/>
                </a:lnTo>
                <a:lnTo>
                  <a:pt x="0" y="275"/>
                </a:lnTo>
                <a:lnTo>
                  <a:pt x="107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7" name="Freeform 35">
            <a:extLst>
              <a:ext uri="{FF2B5EF4-FFF2-40B4-BE49-F238E27FC236}">
                <a16:creationId xmlns:a16="http://schemas.microsoft.com/office/drawing/2014/main" xmlns="" id="{4C33D743-6C3F-114E-AE1D-88BC932E71EC}"/>
              </a:ext>
            </a:extLst>
          </p:cNvPr>
          <p:cNvSpPr>
            <a:spLocks/>
          </p:cNvSpPr>
          <p:nvPr/>
        </p:nvSpPr>
        <p:spPr bwMode="auto">
          <a:xfrm>
            <a:off x="3196671" y="1691996"/>
            <a:ext cx="87436" cy="133888"/>
          </a:xfrm>
          <a:custGeom>
            <a:avLst/>
            <a:gdLst>
              <a:gd name="T0" fmla="*/ 133 w 191"/>
              <a:gd name="T1" fmla="*/ 0 h 295"/>
              <a:gd name="T2" fmla="*/ 191 w 191"/>
              <a:gd name="T3" fmla="*/ 29 h 295"/>
              <a:gd name="T4" fmla="*/ 59 w 191"/>
              <a:gd name="T5" fmla="*/ 295 h 295"/>
              <a:gd name="T6" fmla="*/ 0 w 191"/>
              <a:gd name="T7" fmla="*/ 263 h 295"/>
              <a:gd name="T8" fmla="*/ 133 w 191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95">
                <a:moveTo>
                  <a:pt x="133" y="0"/>
                </a:moveTo>
                <a:lnTo>
                  <a:pt x="191" y="29"/>
                </a:lnTo>
                <a:lnTo>
                  <a:pt x="59" y="295"/>
                </a:lnTo>
                <a:lnTo>
                  <a:pt x="0" y="263"/>
                </a:lnTo>
                <a:lnTo>
                  <a:pt x="133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8" name="Freeform 36">
            <a:extLst>
              <a:ext uri="{FF2B5EF4-FFF2-40B4-BE49-F238E27FC236}">
                <a16:creationId xmlns:a16="http://schemas.microsoft.com/office/drawing/2014/main" xmlns="" id="{76DF4C2F-01A9-C749-B11A-9BCE279886A4}"/>
              </a:ext>
            </a:extLst>
          </p:cNvPr>
          <p:cNvSpPr>
            <a:spLocks/>
          </p:cNvSpPr>
          <p:nvPr/>
        </p:nvSpPr>
        <p:spPr bwMode="auto">
          <a:xfrm>
            <a:off x="3233102" y="1756663"/>
            <a:ext cx="167588" cy="244094"/>
          </a:xfrm>
          <a:custGeom>
            <a:avLst/>
            <a:gdLst>
              <a:gd name="T0" fmla="*/ 314 w 369"/>
              <a:gd name="T1" fmla="*/ 0 h 536"/>
              <a:gd name="T2" fmla="*/ 369 w 369"/>
              <a:gd name="T3" fmla="*/ 35 h 536"/>
              <a:gd name="T4" fmla="*/ 57 w 369"/>
              <a:gd name="T5" fmla="*/ 536 h 536"/>
              <a:gd name="T6" fmla="*/ 0 w 369"/>
              <a:gd name="T7" fmla="*/ 503 h 536"/>
              <a:gd name="T8" fmla="*/ 314 w 369"/>
              <a:gd name="T9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536">
                <a:moveTo>
                  <a:pt x="314" y="0"/>
                </a:moveTo>
                <a:lnTo>
                  <a:pt x="369" y="35"/>
                </a:lnTo>
                <a:lnTo>
                  <a:pt x="57" y="536"/>
                </a:lnTo>
                <a:lnTo>
                  <a:pt x="0" y="503"/>
                </a:lnTo>
                <a:lnTo>
                  <a:pt x="314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9" name="Freeform 37">
            <a:extLst>
              <a:ext uri="{FF2B5EF4-FFF2-40B4-BE49-F238E27FC236}">
                <a16:creationId xmlns:a16="http://schemas.microsoft.com/office/drawing/2014/main" xmlns="" id="{A4EE7828-A0EE-C54D-B811-566A0676233E}"/>
              </a:ext>
            </a:extLst>
          </p:cNvPr>
          <p:cNvSpPr>
            <a:spLocks/>
          </p:cNvSpPr>
          <p:nvPr/>
        </p:nvSpPr>
        <p:spPr bwMode="auto">
          <a:xfrm>
            <a:off x="3407065" y="1833170"/>
            <a:ext cx="104742" cy="124780"/>
          </a:xfrm>
          <a:custGeom>
            <a:avLst/>
            <a:gdLst>
              <a:gd name="T0" fmla="*/ 180 w 230"/>
              <a:gd name="T1" fmla="*/ 0 h 275"/>
              <a:gd name="T2" fmla="*/ 230 w 230"/>
              <a:gd name="T3" fmla="*/ 41 h 275"/>
              <a:gd name="T4" fmla="*/ 51 w 230"/>
              <a:gd name="T5" fmla="*/ 275 h 275"/>
              <a:gd name="T6" fmla="*/ 0 w 230"/>
              <a:gd name="T7" fmla="*/ 236 h 275"/>
              <a:gd name="T8" fmla="*/ 180 w 230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275">
                <a:moveTo>
                  <a:pt x="180" y="0"/>
                </a:moveTo>
                <a:lnTo>
                  <a:pt x="230" y="41"/>
                </a:lnTo>
                <a:lnTo>
                  <a:pt x="51" y="275"/>
                </a:lnTo>
                <a:lnTo>
                  <a:pt x="0" y="236"/>
                </a:lnTo>
                <a:lnTo>
                  <a:pt x="180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0" name="Freeform 38">
            <a:extLst>
              <a:ext uri="{FF2B5EF4-FFF2-40B4-BE49-F238E27FC236}">
                <a16:creationId xmlns:a16="http://schemas.microsoft.com/office/drawing/2014/main" xmlns="" id="{2B04C4C6-3FE7-5E4B-8FED-ED57C3A14E1E}"/>
              </a:ext>
            </a:extLst>
          </p:cNvPr>
          <p:cNvSpPr>
            <a:spLocks/>
          </p:cNvSpPr>
          <p:nvPr/>
        </p:nvSpPr>
        <p:spPr bwMode="auto">
          <a:xfrm>
            <a:off x="3501789" y="1918786"/>
            <a:ext cx="112939" cy="120226"/>
          </a:xfrm>
          <a:custGeom>
            <a:avLst/>
            <a:gdLst>
              <a:gd name="T0" fmla="*/ 199 w 247"/>
              <a:gd name="T1" fmla="*/ 0 h 264"/>
              <a:gd name="T2" fmla="*/ 247 w 247"/>
              <a:gd name="T3" fmla="*/ 45 h 264"/>
              <a:gd name="T4" fmla="*/ 49 w 247"/>
              <a:gd name="T5" fmla="*/ 264 h 264"/>
              <a:gd name="T6" fmla="*/ 0 w 247"/>
              <a:gd name="T7" fmla="*/ 219 h 264"/>
              <a:gd name="T8" fmla="*/ 199 w 247"/>
              <a:gd name="T9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264">
                <a:moveTo>
                  <a:pt x="199" y="0"/>
                </a:moveTo>
                <a:lnTo>
                  <a:pt x="247" y="45"/>
                </a:lnTo>
                <a:lnTo>
                  <a:pt x="49" y="264"/>
                </a:lnTo>
                <a:lnTo>
                  <a:pt x="0" y="219"/>
                </a:lnTo>
                <a:lnTo>
                  <a:pt x="199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1" name="Freeform 39">
            <a:extLst>
              <a:ext uri="{FF2B5EF4-FFF2-40B4-BE49-F238E27FC236}">
                <a16:creationId xmlns:a16="http://schemas.microsoft.com/office/drawing/2014/main" xmlns="" id="{B78A70FB-6BCC-5946-A3B7-0CF67F68BA92}"/>
              </a:ext>
            </a:extLst>
          </p:cNvPr>
          <p:cNvSpPr>
            <a:spLocks/>
          </p:cNvSpPr>
          <p:nvPr/>
        </p:nvSpPr>
        <p:spPr bwMode="auto">
          <a:xfrm>
            <a:off x="3489948" y="2014419"/>
            <a:ext cx="220414" cy="203109"/>
          </a:xfrm>
          <a:custGeom>
            <a:avLst/>
            <a:gdLst>
              <a:gd name="T0" fmla="*/ 438 w 483"/>
              <a:gd name="T1" fmla="*/ 0 h 444"/>
              <a:gd name="T2" fmla="*/ 483 w 483"/>
              <a:gd name="T3" fmla="*/ 49 h 444"/>
              <a:gd name="T4" fmla="*/ 42 w 483"/>
              <a:gd name="T5" fmla="*/ 444 h 444"/>
              <a:gd name="T6" fmla="*/ 0 w 483"/>
              <a:gd name="T7" fmla="*/ 396 h 444"/>
              <a:gd name="T8" fmla="*/ 438 w 483"/>
              <a:gd name="T9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3" h="444">
                <a:moveTo>
                  <a:pt x="438" y="0"/>
                </a:moveTo>
                <a:lnTo>
                  <a:pt x="483" y="49"/>
                </a:lnTo>
                <a:lnTo>
                  <a:pt x="42" y="444"/>
                </a:lnTo>
                <a:lnTo>
                  <a:pt x="0" y="396"/>
                </a:lnTo>
                <a:lnTo>
                  <a:pt x="438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2" name="Freeform 40">
            <a:extLst>
              <a:ext uri="{FF2B5EF4-FFF2-40B4-BE49-F238E27FC236}">
                <a16:creationId xmlns:a16="http://schemas.microsoft.com/office/drawing/2014/main" xmlns="" id="{EC77C8C0-4325-D14D-AB9D-019B135B5375}"/>
              </a:ext>
            </a:extLst>
          </p:cNvPr>
          <p:cNvSpPr>
            <a:spLocks/>
          </p:cNvSpPr>
          <p:nvPr/>
        </p:nvSpPr>
        <p:spPr bwMode="auto">
          <a:xfrm>
            <a:off x="3669376" y="2119162"/>
            <a:ext cx="124780" cy="104742"/>
          </a:xfrm>
          <a:custGeom>
            <a:avLst/>
            <a:gdLst>
              <a:gd name="T0" fmla="*/ 236 w 275"/>
              <a:gd name="T1" fmla="*/ 0 h 230"/>
              <a:gd name="T2" fmla="*/ 275 w 275"/>
              <a:gd name="T3" fmla="*/ 53 h 230"/>
              <a:gd name="T4" fmla="*/ 39 w 275"/>
              <a:gd name="T5" fmla="*/ 230 h 230"/>
              <a:gd name="T6" fmla="*/ 0 w 275"/>
              <a:gd name="T7" fmla="*/ 177 h 230"/>
              <a:gd name="T8" fmla="*/ 236 w 275"/>
              <a:gd name="T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30">
                <a:moveTo>
                  <a:pt x="236" y="0"/>
                </a:moveTo>
                <a:lnTo>
                  <a:pt x="275" y="53"/>
                </a:lnTo>
                <a:lnTo>
                  <a:pt x="39" y="230"/>
                </a:lnTo>
                <a:lnTo>
                  <a:pt x="0" y="177"/>
                </a:lnTo>
                <a:lnTo>
                  <a:pt x="236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3" name="Freeform 41">
            <a:extLst>
              <a:ext uri="{FF2B5EF4-FFF2-40B4-BE49-F238E27FC236}">
                <a16:creationId xmlns:a16="http://schemas.microsoft.com/office/drawing/2014/main" xmlns="" id="{31BCE129-81E1-2045-98BF-F1C88C76B2D9}"/>
              </a:ext>
            </a:extLst>
          </p:cNvPr>
          <p:cNvSpPr>
            <a:spLocks/>
          </p:cNvSpPr>
          <p:nvPr/>
        </p:nvSpPr>
        <p:spPr bwMode="auto">
          <a:xfrm>
            <a:off x="3739508" y="2230280"/>
            <a:ext cx="130245" cy="95634"/>
          </a:xfrm>
          <a:custGeom>
            <a:avLst/>
            <a:gdLst>
              <a:gd name="T0" fmla="*/ 252 w 287"/>
              <a:gd name="T1" fmla="*/ 0 h 208"/>
              <a:gd name="T2" fmla="*/ 287 w 287"/>
              <a:gd name="T3" fmla="*/ 54 h 208"/>
              <a:gd name="T4" fmla="*/ 34 w 287"/>
              <a:gd name="T5" fmla="*/ 208 h 208"/>
              <a:gd name="T6" fmla="*/ 0 w 287"/>
              <a:gd name="T7" fmla="*/ 154 h 208"/>
              <a:gd name="T8" fmla="*/ 252 w 287"/>
              <a:gd name="T9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208">
                <a:moveTo>
                  <a:pt x="252" y="0"/>
                </a:moveTo>
                <a:lnTo>
                  <a:pt x="287" y="54"/>
                </a:lnTo>
                <a:lnTo>
                  <a:pt x="34" y="208"/>
                </a:lnTo>
                <a:lnTo>
                  <a:pt x="0" y="154"/>
                </a:lnTo>
                <a:lnTo>
                  <a:pt x="252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4" name="Freeform 42">
            <a:extLst>
              <a:ext uri="{FF2B5EF4-FFF2-40B4-BE49-F238E27FC236}">
                <a16:creationId xmlns:a16="http://schemas.microsoft.com/office/drawing/2014/main" xmlns="" id="{5112B167-95A2-2F43-B6EE-57662A0049C2}"/>
              </a:ext>
            </a:extLst>
          </p:cNvPr>
          <p:cNvSpPr>
            <a:spLocks/>
          </p:cNvSpPr>
          <p:nvPr/>
        </p:nvSpPr>
        <p:spPr bwMode="auto">
          <a:xfrm>
            <a:off x="3677573" y="2348683"/>
            <a:ext cx="255936" cy="144818"/>
          </a:xfrm>
          <a:custGeom>
            <a:avLst/>
            <a:gdLst>
              <a:gd name="T0" fmla="*/ 532 w 561"/>
              <a:gd name="T1" fmla="*/ 0 h 318"/>
              <a:gd name="T2" fmla="*/ 561 w 561"/>
              <a:gd name="T3" fmla="*/ 58 h 318"/>
              <a:gd name="T4" fmla="*/ 29 w 561"/>
              <a:gd name="T5" fmla="*/ 318 h 318"/>
              <a:gd name="T6" fmla="*/ 0 w 561"/>
              <a:gd name="T7" fmla="*/ 259 h 318"/>
              <a:gd name="T8" fmla="*/ 532 w 561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" h="318">
                <a:moveTo>
                  <a:pt x="532" y="0"/>
                </a:moveTo>
                <a:lnTo>
                  <a:pt x="561" y="58"/>
                </a:lnTo>
                <a:lnTo>
                  <a:pt x="29" y="318"/>
                </a:lnTo>
                <a:lnTo>
                  <a:pt x="0" y="259"/>
                </a:lnTo>
                <a:lnTo>
                  <a:pt x="532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5" name="Freeform 43">
            <a:extLst>
              <a:ext uri="{FF2B5EF4-FFF2-40B4-BE49-F238E27FC236}">
                <a16:creationId xmlns:a16="http://schemas.microsoft.com/office/drawing/2014/main" xmlns="" id="{62216603-0EC6-9E43-B54B-1AE3B6726EA0}"/>
              </a:ext>
            </a:extLst>
          </p:cNvPr>
          <p:cNvSpPr>
            <a:spLocks/>
          </p:cNvSpPr>
          <p:nvPr/>
        </p:nvSpPr>
        <p:spPr bwMode="auto">
          <a:xfrm>
            <a:off x="3849715" y="2472552"/>
            <a:ext cx="136620" cy="75596"/>
          </a:xfrm>
          <a:custGeom>
            <a:avLst/>
            <a:gdLst>
              <a:gd name="T0" fmla="*/ 277 w 300"/>
              <a:gd name="T1" fmla="*/ 0 h 166"/>
              <a:gd name="T2" fmla="*/ 300 w 300"/>
              <a:gd name="T3" fmla="*/ 60 h 166"/>
              <a:gd name="T4" fmla="*/ 24 w 300"/>
              <a:gd name="T5" fmla="*/ 166 h 166"/>
              <a:gd name="T6" fmla="*/ 0 w 300"/>
              <a:gd name="T7" fmla="*/ 103 h 166"/>
              <a:gd name="T8" fmla="*/ 277 w 300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166">
                <a:moveTo>
                  <a:pt x="277" y="0"/>
                </a:moveTo>
                <a:lnTo>
                  <a:pt x="300" y="60"/>
                </a:lnTo>
                <a:lnTo>
                  <a:pt x="24" y="166"/>
                </a:lnTo>
                <a:lnTo>
                  <a:pt x="0" y="103"/>
                </a:lnTo>
                <a:lnTo>
                  <a:pt x="277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xmlns="" id="{46065C77-3E97-244B-B42A-AA0B421E8D3C}"/>
              </a:ext>
            </a:extLst>
          </p:cNvPr>
          <p:cNvSpPr>
            <a:spLocks/>
          </p:cNvSpPr>
          <p:nvPr/>
        </p:nvSpPr>
        <p:spPr bwMode="auto">
          <a:xfrm>
            <a:off x="3888880" y="2600974"/>
            <a:ext cx="138441" cy="64667"/>
          </a:xfrm>
          <a:custGeom>
            <a:avLst/>
            <a:gdLst>
              <a:gd name="T0" fmla="*/ 285 w 302"/>
              <a:gd name="T1" fmla="*/ 0 h 142"/>
              <a:gd name="T2" fmla="*/ 302 w 302"/>
              <a:gd name="T3" fmla="*/ 64 h 142"/>
              <a:gd name="T4" fmla="*/ 17 w 302"/>
              <a:gd name="T5" fmla="*/ 142 h 142"/>
              <a:gd name="T6" fmla="*/ 0 w 302"/>
              <a:gd name="T7" fmla="*/ 80 h 142"/>
              <a:gd name="T8" fmla="*/ 285 w 30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42">
                <a:moveTo>
                  <a:pt x="285" y="0"/>
                </a:moveTo>
                <a:lnTo>
                  <a:pt x="302" y="64"/>
                </a:lnTo>
                <a:lnTo>
                  <a:pt x="17" y="142"/>
                </a:lnTo>
                <a:lnTo>
                  <a:pt x="0" y="80"/>
                </a:lnTo>
                <a:lnTo>
                  <a:pt x="285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7" name="Freeform 45">
            <a:extLst>
              <a:ext uri="{FF2B5EF4-FFF2-40B4-BE49-F238E27FC236}">
                <a16:creationId xmlns:a16="http://schemas.microsoft.com/office/drawing/2014/main" xmlns="" id="{09A60D17-24F2-FF48-8E8C-EDADE9A35A7A}"/>
              </a:ext>
            </a:extLst>
          </p:cNvPr>
          <p:cNvSpPr>
            <a:spLocks/>
          </p:cNvSpPr>
          <p:nvPr/>
        </p:nvSpPr>
        <p:spPr bwMode="auto">
          <a:xfrm>
            <a:off x="3785048" y="2733041"/>
            <a:ext cx="270508" cy="76508"/>
          </a:xfrm>
          <a:custGeom>
            <a:avLst/>
            <a:gdLst>
              <a:gd name="T0" fmla="*/ 581 w 593"/>
              <a:gd name="T1" fmla="*/ 0 h 168"/>
              <a:gd name="T2" fmla="*/ 593 w 593"/>
              <a:gd name="T3" fmla="*/ 65 h 168"/>
              <a:gd name="T4" fmla="*/ 12 w 593"/>
              <a:gd name="T5" fmla="*/ 168 h 168"/>
              <a:gd name="T6" fmla="*/ 0 w 593"/>
              <a:gd name="T7" fmla="*/ 104 h 168"/>
              <a:gd name="T8" fmla="*/ 581 w 593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3" h="168">
                <a:moveTo>
                  <a:pt x="581" y="0"/>
                </a:moveTo>
                <a:lnTo>
                  <a:pt x="593" y="65"/>
                </a:lnTo>
                <a:lnTo>
                  <a:pt x="12" y="168"/>
                </a:lnTo>
                <a:lnTo>
                  <a:pt x="0" y="104"/>
                </a:lnTo>
                <a:lnTo>
                  <a:pt x="581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8" name="Freeform 46">
            <a:extLst>
              <a:ext uri="{FF2B5EF4-FFF2-40B4-BE49-F238E27FC236}">
                <a16:creationId xmlns:a16="http://schemas.microsoft.com/office/drawing/2014/main" xmlns="" id="{EBF63156-9FF4-7742-A94F-310D09BF20EC}"/>
              </a:ext>
            </a:extLst>
          </p:cNvPr>
          <p:cNvSpPr>
            <a:spLocks/>
          </p:cNvSpPr>
          <p:nvPr/>
        </p:nvSpPr>
        <p:spPr bwMode="auto">
          <a:xfrm>
            <a:off x="3935330" y="2866928"/>
            <a:ext cx="136620" cy="41896"/>
          </a:xfrm>
          <a:custGeom>
            <a:avLst/>
            <a:gdLst>
              <a:gd name="T0" fmla="*/ 295 w 301"/>
              <a:gd name="T1" fmla="*/ 0 h 91"/>
              <a:gd name="T2" fmla="*/ 301 w 301"/>
              <a:gd name="T3" fmla="*/ 66 h 91"/>
              <a:gd name="T4" fmla="*/ 4 w 301"/>
              <a:gd name="T5" fmla="*/ 91 h 91"/>
              <a:gd name="T6" fmla="*/ 0 w 301"/>
              <a:gd name="T7" fmla="*/ 25 h 91"/>
              <a:gd name="T8" fmla="*/ 295 w 301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91">
                <a:moveTo>
                  <a:pt x="295" y="0"/>
                </a:moveTo>
                <a:lnTo>
                  <a:pt x="301" y="66"/>
                </a:lnTo>
                <a:lnTo>
                  <a:pt x="4" y="91"/>
                </a:lnTo>
                <a:lnTo>
                  <a:pt x="0" y="25"/>
                </a:lnTo>
                <a:lnTo>
                  <a:pt x="295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9" name="Freeform 47">
            <a:extLst>
              <a:ext uri="{FF2B5EF4-FFF2-40B4-BE49-F238E27FC236}">
                <a16:creationId xmlns:a16="http://schemas.microsoft.com/office/drawing/2014/main" xmlns="" id="{C74EFC35-0CA0-3141-A055-D492AEC2D568}"/>
              </a:ext>
            </a:extLst>
          </p:cNvPr>
          <p:cNvSpPr>
            <a:spLocks/>
          </p:cNvSpPr>
          <p:nvPr/>
        </p:nvSpPr>
        <p:spPr bwMode="auto">
          <a:xfrm>
            <a:off x="3940794" y="3001727"/>
            <a:ext cx="134798" cy="31879"/>
          </a:xfrm>
          <a:custGeom>
            <a:avLst/>
            <a:gdLst>
              <a:gd name="T0" fmla="*/ 0 w 296"/>
              <a:gd name="T1" fmla="*/ 0 h 70"/>
              <a:gd name="T2" fmla="*/ 296 w 296"/>
              <a:gd name="T3" fmla="*/ 4 h 70"/>
              <a:gd name="T4" fmla="*/ 296 w 296"/>
              <a:gd name="T5" fmla="*/ 70 h 70"/>
              <a:gd name="T6" fmla="*/ 0 w 296"/>
              <a:gd name="T7" fmla="*/ 66 h 70"/>
              <a:gd name="T8" fmla="*/ 0 w 296"/>
              <a:gd name="T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70">
                <a:moveTo>
                  <a:pt x="0" y="0"/>
                </a:moveTo>
                <a:lnTo>
                  <a:pt x="296" y="4"/>
                </a:lnTo>
                <a:lnTo>
                  <a:pt x="296" y="70"/>
                </a:lnTo>
                <a:lnTo>
                  <a:pt x="0" y="66"/>
                </a:lnTo>
                <a:lnTo>
                  <a:pt x="0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0" name="Freeform 48">
            <a:extLst>
              <a:ext uri="{FF2B5EF4-FFF2-40B4-BE49-F238E27FC236}">
                <a16:creationId xmlns:a16="http://schemas.microsoft.com/office/drawing/2014/main" xmlns="" id="{C2068D8D-8BDB-A647-9898-3A9EB45646B9}"/>
              </a:ext>
            </a:extLst>
          </p:cNvPr>
          <p:cNvSpPr>
            <a:spLocks/>
          </p:cNvSpPr>
          <p:nvPr/>
        </p:nvSpPr>
        <p:spPr bwMode="auto">
          <a:xfrm>
            <a:off x="3798710" y="3111022"/>
            <a:ext cx="270508" cy="57381"/>
          </a:xfrm>
          <a:custGeom>
            <a:avLst/>
            <a:gdLst>
              <a:gd name="T0" fmla="*/ 6 w 595"/>
              <a:gd name="T1" fmla="*/ 0 h 125"/>
              <a:gd name="T2" fmla="*/ 595 w 595"/>
              <a:gd name="T3" fmla="*/ 58 h 125"/>
              <a:gd name="T4" fmla="*/ 589 w 595"/>
              <a:gd name="T5" fmla="*/ 125 h 125"/>
              <a:gd name="T6" fmla="*/ 0 w 595"/>
              <a:gd name="T7" fmla="*/ 64 h 125"/>
              <a:gd name="T8" fmla="*/ 6 w 595"/>
              <a:gd name="T9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125">
                <a:moveTo>
                  <a:pt x="6" y="0"/>
                </a:moveTo>
                <a:lnTo>
                  <a:pt x="595" y="58"/>
                </a:lnTo>
                <a:lnTo>
                  <a:pt x="589" y="125"/>
                </a:lnTo>
                <a:lnTo>
                  <a:pt x="0" y="64"/>
                </a:lnTo>
                <a:lnTo>
                  <a:pt x="6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1" name="Freeform 49">
            <a:extLst>
              <a:ext uri="{FF2B5EF4-FFF2-40B4-BE49-F238E27FC236}">
                <a16:creationId xmlns:a16="http://schemas.microsoft.com/office/drawing/2014/main" xmlns="" id="{9AE5FD3D-033A-BF45-9DD2-487A1D5361EA}"/>
              </a:ext>
            </a:extLst>
          </p:cNvPr>
          <p:cNvSpPr>
            <a:spLocks/>
          </p:cNvSpPr>
          <p:nvPr/>
        </p:nvSpPr>
        <p:spPr bwMode="auto">
          <a:xfrm>
            <a:off x="3913471" y="3247643"/>
            <a:ext cx="137531" cy="54648"/>
          </a:xfrm>
          <a:custGeom>
            <a:avLst/>
            <a:gdLst>
              <a:gd name="T0" fmla="*/ 11 w 302"/>
              <a:gd name="T1" fmla="*/ 0 h 121"/>
              <a:gd name="T2" fmla="*/ 302 w 302"/>
              <a:gd name="T3" fmla="*/ 57 h 121"/>
              <a:gd name="T4" fmla="*/ 288 w 302"/>
              <a:gd name="T5" fmla="*/ 121 h 121"/>
              <a:gd name="T6" fmla="*/ 0 w 302"/>
              <a:gd name="T7" fmla="*/ 64 h 121"/>
              <a:gd name="T8" fmla="*/ 11 w 302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21">
                <a:moveTo>
                  <a:pt x="11" y="0"/>
                </a:moveTo>
                <a:lnTo>
                  <a:pt x="302" y="57"/>
                </a:lnTo>
                <a:lnTo>
                  <a:pt x="288" y="121"/>
                </a:lnTo>
                <a:lnTo>
                  <a:pt x="0" y="64"/>
                </a:lnTo>
                <a:lnTo>
                  <a:pt x="11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2" name="Freeform 50">
            <a:extLst>
              <a:ext uri="{FF2B5EF4-FFF2-40B4-BE49-F238E27FC236}">
                <a16:creationId xmlns:a16="http://schemas.microsoft.com/office/drawing/2014/main" xmlns="" id="{C48BC766-3FE9-EA4C-9914-0D0E84630E45}"/>
              </a:ext>
            </a:extLst>
          </p:cNvPr>
          <p:cNvSpPr>
            <a:spLocks/>
          </p:cNvSpPr>
          <p:nvPr/>
        </p:nvSpPr>
        <p:spPr bwMode="auto">
          <a:xfrm>
            <a:off x="3882503" y="3366958"/>
            <a:ext cx="137531" cy="66489"/>
          </a:xfrm>
          <a:custGeom>
            <a:avLst/>
            <a:gdLst>
              <a:gd name="T0" fmla="*/ 20 w 303"/>
              <a:gd name="T1" fmla="*/ 0 h 147"/>
              <a:gd name="T2" fmla="*/ 303 w 303"/>
              <a:gd name="T3" fmla="*/ 84 h 147"/>
              <a:gd name="T4" fmla="*/ 283 w 303"/>
              <a:gd name="T5" fmla="*/ 147 h 147"/>
              <a:gd name="T6" fmla="*/ 0 w 303"/>
              <a:gd name="T7" fmla="*/ 63 h 147"/>
              <a:gd name="T8" fmla="*/ 20 w 303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" h="147">
                <a:moveTo>
                  <a:pt x="20" y="0"/>
                </a:moveTo>
                <a:lnTo>
                  <a:pt x="303" y="84"/>
                </a:lnTo>
                <a:lnTo>
                  <a:pt x="283" y="147"/>
                </a:lnTo>
                <a:lnTo>
                  <a:pt x="0" y="63"/>
                </a:lnTo>
                <a:lnTo>
                  <a:pt x="20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3" name="Freeform 51">
            <a:extLst>
              <a:ext uri="{FF2B5EF4-FFF2-40B4-BE49-F238E27FC236}">
                <a16:creationId xmlns:a16="http://schemas.microsoft.com/office/drawing/2014/main" xmlns="" id="{1D404F42-5C75-2948-842A-BED8BC9F415F}"/>
              </a:ext>
            </a:extLst>
          </p:cNvPr>
          <p:cNvSpPr>
            <a:spLocks/>
          </p:cNvSpPr>
          <p:nvPr/>
        </p:nvSpPr>
        <p:spPr bwMode="auto">
          <a:xfrm>
            <a:off x="3714917" y="3433446"/>
            <a:ext cx="261400" cy="128423"/>
          </a:xfrm>
          <a:custGeom>
            <a:avLst/>
            <a:gdLst>
              <a:gd name="T0" fmla="*/ 25 w 573"/>
              <a:gd name="T1" fmla="*/ 0 h 280"/>
              <a:gd name="T2" fmla="*/ 573 w 573"/>
              <a:gd name="T3" fmla="*/ 218 h 280"/>
              <a:gd name="T4" fmla="*/ 550 w 573"/>
              <a:gd name="T5" fmla="*/ 280 h 280"/>
              <a:gd name="T6" fmla="*/ 0 w 573"/>
              <a:gd name="T7" fmla="*/ 60 h 280"/>
              <a:gd name="T8" fmla="*/ 25 w 573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" h="280">
                <a:moveTo>
                  <a:pt x="25" y="0"/>
                </a:moveTo>
                <a:lnTo>
                  <a:pt x="573" y="218"/>
                </a:lnTo>
                <a:lnTo>
                  <a:pt x="550" y="280"/>
                </a:lnTo>
                <a:lnTo>
                  <a:pt x="0" y="60"/>
                </a:lnTo>
                <a:lnTo>
                  <a:pt x="25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4" name="Freeform 52">
            <a:extLst>
              <a:ext uri="{FF2B5EF4-FFF2-40B4-BE49-F238E27FC236}">
                <a16:creationId xmlns:a16="http://schemas.microsoft.com/office/drawing/2014/main" xmlns="" id="{5C3F65F0-AE4D-CB44-A22F-F4447AE26B96}"/>
              </a:ext>
            </a:extLst>
          </p:cNvPr>
          <p:cNvSpPr>
            <a:spLocks/>
          </p:cNvSpPr>
          <p:nvPr/>
        </p:nvSpPr>
        <p:spPr bwMode="auto">
          <a:xfrm>
            <a:off x="3787780" y="3596479"/>
            <a:ext cx="133888" cy="87436"/>
          </a:xfrm>
          <a:custGeom>
            <a:avLst/>
            <a:gdLst>
              <a:gd name="T0" fmla="*/ 29 w 292"/>
              <a:gd name="T1" fmla="*/ 0 h 193"/>
              <a:gd name="T2" fmla="*/ 292 w 292"/>
              <a:gd name="T3" fmla="*/ 135 h 193"/>
              <a:gd name="T4" fmla="*/ 263 w 292"/>
              <a:gd name="T5" fmla="*/ 193 h 193"/>
              <a:gd name="T6" fmla="*/ 0 w 292"/>
              <a:gd name="T7" fmla="*/ 59 h 193"/>
              <a:gd name="T8" fmla="*/ 29 w 292"/>
              <a:gd name="T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193">
                <a:moveTo>
                  <a:pt x="29" y="0"/>
                </a:moveTo>
                <a:lnTo>
                  <a:pt x="292" y="135"/>
                </a:lnTo>
                <a:lnTo>
                  <a:pt x="263" y="193"/>
                </a:lnTo>
                <a:lnTo>
                  <a:pt x="0" y="59"/>
                </a:lnTo>
                <a:lnTo>
                  <a:pt x="29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5" name="Freeform 53">
            <a:extLst>
              <a:ext uri="{FF2B5EF4-FFF2-40B4-BE49-F238E27FC236}">
                <a16:creationId xmlns:a16="http://schemas.microsoft.com/office/drawing/2014/main" xmlns="" id="{2608AD12-D279-2C40-AE76-E3B132C25A6E}"/>
              </a:ext>
            </a:extLst>
          </p:cNvPr>
          <p:cNvSpPr>
            <a:spLocks/>
          </p:cNvSpPr>
          <p:nvPr/>
        </p:nvSpPr>
        <p:spPr bwMode="auto">
          <a:xfrm>
            <a:off x="3725846" y="3703954"/>
            <a:ext cx="129334" cy="97457"/>
          </a:xfrm>
          <a:custGeom>
            <a:avLst/>
            <a:gdLst>
              <a:gd name="T0" fmla="*/ 35 w 285"/>
              <a:gd name="T1" fmla="*/ 0 h 215"/>
              <a:gd name="T2" fmla="*/ 285 w 285"/>
              <a:gd name="T3" fmla="*/ 160 h 215"/>
              <a:gd name="T4" fmla="*/ 250 w 285"/>
              <a:gd name="T5" fmla="*/ 215 h 215"/>
              <a:gd name="T6" fmla="*/ 0 w 285"/>
              <a:gd name="T7" fmla="*/ 57 h 215"/>
              <a:gd name="T8" fmla="*/ 35 w 285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215">
                <a:moveTo>
                  <a:pt x="35" y="0"/>
                </a:moveTo>
                <a:lnTo>
                  <a:pt x="285" y="160"/>
                </a:lnTo>
                <a:lnTo>
                  <a:pt x="250" y="215"/>
                </a:lnTo>
                <a:lnTo>
                  <a:pt x="0" y="57"/>
                </a:lnTo>
                <a:lnTo>
                  <a:pt x="35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6" name="Freeform 54">
            <a:extLst>
              <a:ext uri="{FF2B5EF4-FFF2-40B4-BE49-F238E27FC236}">
                <a16:creationId xmlns:a16="http://schemas.microsoft.com/office/drawing/2014/main" xmlns="" id="{D9E72A50-F0C3-E740-A414-F16D93FDC589}"/>
              </a:ext>
            </a:extLst>
          </p:cNvPr>
          <p:cNvSpPr>
            <a:spLocks/>
          </p:cNvSpPr>
          <p:nvPr/>
        </p:nvSpPr>
        <p:spPr bwMode="auto">
          <a:xfrm>
            <a:off x="3547329" y="3723081"/>
            <a:ext cx="231344" cy="188536"/>
          </a:xfrm>
          <a:custGeom>
            <a:avLst/>
            <a:gdLst>
              <a:gd name="T0" fmla="*/ 41 w 507"/>
              <a:gd name="T1" fmla="*/ 0 h 413"/>
              <a:gd name="T2" fmla="*/ 507 w 507"/>
              <a:gd name="T3" fmla="*/ 361 h 413"/>
              <a:gd name="T4" fmla="*/ 468 w 507"/>
              <a:gd name="T5" fmla="*/ 413 h 413"/>
              <a:gd name="T6" fmla="*/ 0 w 507"/>
              <a:gd name="T7" fmla="*/ 51 h 413"/>
              <a:gd name="T8" fmla="*/ 41 w 507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7" h="413">
                <a:moveTo>
                  <a:pt x="41" y="0"/>
                </a:moveTo>
                <a:lnTo>
                  <a:pt x="507" y="361"/>
                </a:lnTo>
                <a:lnTo>
                  <a:pt x="468" y="413"/>
                </a:lnTo>
                <a:lnTo>
                  <a:pt x="0" y="51"/>
                </a:lnTo>
                <a:lnTo>
                  <a:pt x="41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7" name="Block Arc 216">
            <a:extLst>
              <a:ext uri="{FF2B5EF4-FFF2-40B4-BE49-F238E27FC236}">
                <a16:creationId xmlns:a16="http://schemas.microsoft.com/office/drawing/2014/main" xmlns="" id="{844A0DF5-70CF-E94D-BA7D-7AC2C0FC7A86}"/>
              </a:ext>
            </a:extLst>
          </p:cNvPr>
          <p:cNvSpPr/>
          <p:nvPr/>
        </p:nvSpPr>
        <p:spPr>
          <a:xfrm>
            <a:off x="1767708" y="2149906"/>
            <a:ext cx="1721743" cy="1721743"/>
          </a:xfrm>
          <a:prstGeom prst="blockArc">
            <a:avLst>
              <a:gd name="adj1" fmla="val 8785523"/>
              <a:gd name="adj2" fmla="val 2109351"/>
              <a:gd name="adj3" fmla="val 3262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005E5A0A-9737-BB40-9F96-7F546DFAE2E2}"/>
              </a:ext>
            </a:extLst>
          </p:cNvPr>
          <p:cNvGrpSpPr/>
          <p:nvPr/>
        </p:nvGrpSpPr>
        <p:grpSpPr>
          <a:xfrm rot="17773892">
            <a:off x="1343948" y="1727628"/>
            <a:ext cx="2559634" cy="2559633"/>
            <a:chOff x="5168083" y="2049543"/>
            <a:chExt cx="3579152" cy="3579152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xmlns="" id="{2A394AE6-9EE6-6F40-927D-AE559D480A21}"/>
                </a:ext>
              </a:extLst>
            </p:cNvPr>
            <p:cNvGrpSpPr/>
            <p:nvPr/>
          </p:nvGrpSpPr>
          <p:grpSpPr>
            <a:xfrm>
              <a:off x="6791405" y="2262751"/>
              <a:ext cx="332509" cy="1743894"/>
              <a:chOff x="6791405" y="2262751"/>
              <a:chExt cx="332509" cy="1743894"/>
            </a:xfrm>
          </p:grpSpPr>
          <p:sp>
            <p:nvSpPr>
              <p:cNvPr id="221" name="Isosceles Triangle 114">
                <a:extLst>
                  <a:ext uri="{FF2B5EF4-FFF2-40B4-BE49-F238E27FC236}">
                    <a16:creationId xmlns:a16="http://schemas.microsoft.com/office/drawing/2014/main" xmlns="" id="{1BEC3B30-2130-BD43-AA0F-39E37673C9AC}"/>
                  </a:ext>
                </a:extLst>
              </p:cNvPr>
              <p:cNvSpPr/>
              <p:nvPr/>
            </p:nvSpPr>
            <p:spPr>
              <a:xfrm>
                <a:off x="6868515" y="2262751"/>
                <a:ext cx="178290" cy="1604366"/>
              </a:xfrm>
              <a:prstGeom prst="triangle">
                <a:avLst/>
              </a:prstGeom>
              <a:solidFill>
                <a:srgbClr val="3081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xmlns="" id="{B8B9BA97-BCD4-9A41-A1A2-7AA4CC8C2C21}"/>
                  </a:ext>
                </a:extLst>
              </p:cNvPr>
              <p:cNvSpPr/>
              <p:nvPr/>
            </p:nvSpPr>
            <p:spPr>
              <a:xfrm>
                <a:off x="6791405" y="3674136"/>
                <a:ext cx="332509" cy="332509"/>
              </a:xfrm>
              <a:prstGeom prst="ellipse">
                <a:avLst/>
              </a:prstGeom>
              <a:solidFill>
                <a:srgbClr val="3081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xmlns="" id="{D595F330-D208-D144-AAE7-DD0537BA806C}"/>
                </a:ext>
              </a:extLst>
            </p:cNvPr>
            <p:cNvSpPr/>
            <p:nvPr/>
          </p:nvSpPr>
          <p:spPr>
            <a:xfrm>
              <a:off x="5168083" y="2049543"/>
              <a:ext cx="3579152" cy="357915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8A0B3976-4A18-BC47-BD67-4C97669997BE}"/>
              </a:ext>
            </a:extLst>
          </p:cNvPr>
          <p:cNvSpPr/>
          <p:nvPr/>
        </p:nvSpPr>
        <p:spPr>
          <a:xfrm>
            <a:off x="2076140" y="3711295"/>
            <a:ext cx="1089363" cy="372735"/>
          </a:xfrm>
          <a:prstGeom prst="rect">
            <a:avLst/>
          </a:prstGeom>
          <a:solidFill>
            <a:srgbClr val="3081AC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 km/h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Freeform 223">
            <a:extLst>
              <a:ext uri="{FF2B5EF4-FFF2-40B4-BE49-F238E27FC236}">
                <a16:creationId xmlns:a16="http://schemas.microsoft.com/office/drawing/2014/main" xmlns="" id="{056D907E-AA77-B242-83BC-C160D212110C}"/>
              </a:ext>
            </a:extLst>
          </p:cNvPr>
          <p:cNvSpPr>
            <a:spLocks/>
          </p:cNvSpPr>
          <p:nvPr/>
        </p:nvSpPr>
        <p:spPr bwMode="auto">
          <a:xfrm>
            <a:off x="6531191" y="1435288"/>
            <a:ext cx="3138344" cy="3138342"/>
          </a:xfrm>
          <a:custGeom>
            <a:avLst/>
            <a:gdLst>
              <a:gd name="T0" fmla="*/ 3406 w 6420"/>
              <a:gd name="T1" fmla="*/ 6 h 6420"/>
              <a:gd name="T2" fmla="*/ 3786 w 6420"/>
              <a:gd name="T3" fmla="*/ 52 h 6420"/>
              <a:gd name="T4" fmla="*/ 4153 w 6420"/>
              <a:gd name="T5" fmla="*/ 140 h 6420"/>
              <a:gd name="T6" fmla="*/ 4502 w 6420"/>
              <a:gd name="T7" fmla="*/ 271 h 6420"/>
              <a:gd name="T8" fmla="*/ 4829 w 6420"/>
              <a:gd name="T9" fmla="*/ 438 h 6420"/>
              <a:gd name="T10" fmla="*/ 5136 w 6420"/>
              <a:gd name="T11" fmla="*/ 641 h 6420"/>
              <a:gd name="T12" fmla="*/ 5414 w 6420"/>
              <a:gd name="T13" fmla="*/ 877 h 6420"/>
              <a:gd name="T14" fmla="*/ 5666 w 6420"/>
              <a:gd name="T15" fmla="*/ 1142 h 6420"/>
              <a:gd name="T16" fmla="*/ 5884 w 6420"/>
              <a:gd name="T17" fmla="*/ 1435 h 6420"/>
              <a:gd name="T18" fmla="*/ 6069 w 6420"/>
              <a:gd name="T19" fmla="*/ 1751 h 6420"/>
              <a:gd name="T20" fmla="*/ 6220 w 6420"/>
              <a:gd name="T21" fmla="*/ 2090 h 6420"/>
              <a:gd name="T22" fmla="*/ 6329 w 6420"/>
              <a:gd name="T23" fmla="*/ 2448 h 6420"/>
              <a:gd name="T24" fmla="*/ 6397 w 6420"/>
              <a:gd name="T25" fmla="*/ 2823 h 6420"/>
              <a:gd name="T26" fmla="*/ 6420 w 6420"/>
              <a:gd name="T27" fmla="*/ 3211 h 6420"/>
              <a:gd name="T28" fmla="*/ 6397 w 6420"/>
              <a:gd name="T29" fmla="*/ 3599 h 6420"/>
              <a:gd name="T30" fmla="*/ 6329 w 6420"/>
              <a:gd name="T31" fmla="*/ 3973 h 6420"/>
              <a:gd name="T32" fmla="*/ 6220 w 6420"/>
              <a:gd name="T33" fmla="*/ 4330 h 6420"/>
              <a:gd name="T34" fmla="*/ 6069 w 6420"/>
              <a:gd name="T35" fmla="*/ 4669 h 6420"/>
              <a:gd name="T36" fmla="*/ 5884 w 6420"/>
              <a:gd name="T37" fmla="*/ 4985 h 6420"/>
              <a:gd name="T38" fmla="*/ 5666 w 6420"/>
              <a:gd name="T39" fmla="*/ 5277 h 6420"/>
              <a:gd name="T40" fmla="*/ 5414 w 6420"/>
              <a:gd name="T41" fmla="*/ 5543 h 6420"/>
              <a:gd name="T42" fmla="*/ 5136 w 6420"/>
              <a:gd name="T43" fmla="*/ 5779 h 6420"/>
              <a:gd name="T44" fmla="*/ 4829 w 6420"/>
              <a:gd name="T45" fmla="*/ 5981 h 6420"/>
              <a:gd name="T46" fmla="*/ 4502 w 6420"/>
              <a:gd name="T47" fmla="*/ 6149 h 6420"/>
              <a:gd name="T48" fmla="*/ 4153 w 6420"/>
              <a:gd name="T49" fmla="*/ 6280 h 6420"/>
              <a:gd name="T50" fmla="*/ 3786 w 6420"/>
              <a:gd name="T51" fmla="*/ 6367 h 6420"/>
              <a:gd name="T52" fmla="*/ 3406 w 6420"/>
              <a:gd name="T53" fmla="*/ 6414 h 6420"/>
              <a:gd name="T54" fmla="*/ 3014 w 6420"/>
              <a:gd name="T55" fmla="*/ 6414 h 6420"/>
              <a:gd name="T56" fmla="*/ 2634 w 6420"/>
              <a:gd name="T57" fmla="*/ 6367 h 6420"/>
              <a:gd name="T58" fmla="*/ 2268 w 6420"/>
              <a:gd name="T59" fmla="*/ 6280 h 6420"/>
              <a:gd name="T60" fmla="*/ 1919 w 6420"/>
              <a:gd name="T61" fmla="*/ 6149 h 6420"/>
              <a:gd name="T62" fmla="*/ 1589 w 6420"/>
              <a:gd name="T63" fmla="*/ 5981 h 6420"/>
              <a:gd name="T64" fmla="*/ 1285 w 6420"/>
              <a:gd name="T65" fmla="*/ 5779 h 6420"/>
              <a:gd name="T66" fmla="*/ 1006 w 6420"/>
              <a:gd name="T67" fmla="*/ 5543 h 6420"/>
              <a:gd name="T68" fmla="*/ 755 w 6420"/>
              <a:gd name="T69" fmla="*/ 5277 h 6420"/>
              <a:gd name="T70" fmla="*/ 536 w 6420"/>
              <a:gd name="T71" fmla="*/ 4985 h 6420"/>
              <a:gd name="T72" fmla="*/ 351 w 6420"/>
              <a:gd name="T73" fmla="*/ 4669 h 6420"/>
              <a:gd name="T74" fmla="*/ 201 w 6420"/>
              <a:gd name="T75" fmla="*/ 4330 h 6420"/>
              <a:gd name="T76" fmla="*/ 92 w 6420"/>
              <a:gd name="T77" fmla="*/ 3973 h 6420"/>
              <a:gd name="T78" fmla="*/ 23 w 6420"/>
              <a:gd name="T79" fmla="*/ 3599 h 6420"/>
              <a:gd name="T80" fmla="*/ 0 w 6420"/>
              <a:gd name="T81" fmla="*/ 3211 h 6420"/>
              <a:gd name="T82" fmla="*/ 23 w 6420"/>
              <a:gd name="T83" fmla="*/ 2823 h 6420"/>
              <a:gd name="T84" fmla="*/ 92 w 6420"/>
              <a:gd name="T85" fmla="*/ 2448 h 6420"/>
              <a:gd name="T86" fmla="*/ 201 w 6420"/>
              <a:gd name="T87" fmla="*/ 2090 h 6420"/>
              <a:gd name="T88" fmla="*/ 351 w 6420"/>
              <a:gd name="T89" fmla="*/ 1751 h 6420"/>
              <a:gd name="T90" fmla="*/ 536 w 6420"/>
              <a:gd name="T91" fmla="*/ 1435 h 6420"/>
              <a:gd name="T92" fmla="*/ 755 w 6420"/>
              <a:gd name="T93" fmla="*/ 1142 h 6420"/>
              <a:gd name="T94" fmla="*/ 1006 w 6420"/>
              <a:gd name="T95" fmla="*/ 877 h 6420"/>
              <a:gd name="T96" fmla="*/ 1285 w 6420"/>
              <a:gd name="T97" fmla="*/ 641 h 6420"/>
              <a:gd name="T98" fmla="*/ 1589 w 6420"/>
              <a:gd name="T99" fmla="*/ 438 h 6420"/>
              <a:gd name="T100" fmla="*/ 1919 w 6420"/>
              <a:gd name="T101" fmla="*/ 271 h 6420"/>
              <a:gd name="T102" fmla="*/ 2268 w 6420"/>
              <a:gd name="T103" fmla="*/ 140 h 6420"/>
              <a:gd name="T104" fmla="*/ 2634 w 6420"/>
              <a:gd name="T105" fmla="*/ 52 h 6420"/>
              <a:gd name="T106" fmla="*/ 3014 w 6420"/>
              <a:gd name="T107" fmla="*/ 6 h 6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20" h="6420">
                <a:moveTo>
                  <a:pt x="3209" y="0"/>
                </a:moveTo>
                <a:lnTo>
                  <a:pt x="3406" y="6"/>
                </a:lnTo>
                <a:lnTo>
                  <a:pt x="3597" y="23"/>
                </a:lnTo>
                <a:lnTo>
                  <a:pt x="3786" y="52"/>
                </a:lnTo>
                <a:lnTo>
                  <a:pt x="3972" y="91"/>
                </a:lnTo>
                <a:lnTo>
                  <a:pt x="4153" y="140"/>
                </a:lnTo>
                <a:lnTo>
                  <a:pt x="4330" y="201"/>
                </a:lnTo>
                <a:lnTo>
                  <a:pt x="4502" y="271"/>
                </a:lnTo>
                <a:lnTo>
                  <a:pt x="4670" y="351"/>
                </a:lnTo>
                <a:lnTo>
                  <a:pt x="4829" y="438"/>
                </a:lnTo>
                <a:lnTo>
                  <a:pt x="4985" y="536"/>
                </a:lnTo>
                <a:lnTo>
                  <a:pt x="5136" y="641"/>
                </a:lnTo>
                <a:lnTo>
                  <a:pt x="5278" y="754"/>
                </a:lnTo>
                <a:lnTo>
                  <a:pt x="5414" y="877"/>
                </a:lnTo>
                <a:lnTo>
                  <a:pt x="5543" y="1006"/>
                </a:lnTo>
                <a:lnTo>
                  <a:pt x="5666" y="1142"/>
                </a:lnTo>
                <a:lnTo>
                  <a:pt x="5779" y="1285"/>
                </a:lnTo>
                <a:lnTo>
                  <a:pt x="5884" y="1435"/>
                </a:lnTo>
                <a:lnTo>
                  <a:pt x="5982" y="1591"/>
                </a:lnTo>
                <a:lnTo>
                  <a:pt x="6069" y="1751"/>
                </a:lnTo>
                <a:lnTo>
                  <a:pt x="6149" y="1918"/>
                </a:lnTo>
                <a:lnTo>
                  <a:pt x="6220" y="2090"/>
                </a:lnTo>
                <a:lnTo>
                  <a:pt x="6280" y="2267"/>
                </a:lnTo>
                <a:lnTo>
                  <a:pt x="6329" y="2448"/>
                </a:lnTo>
                <a:lnTo>
                  <a:pt x="6368" y="2634"/>
                </a:lnTo>
                <a:lnTo>
                  <a:pt x="6397" y="2823"/>
                </a:lnTo>
                <a:lnTo>
                  <a:pt x="6415" y="3014"/>
                </a:lnTo>
                <a:lnTo>
                  <a:pt x="6420" y="3211"/>
                </a:lnTo>
                <a:lnTo>
                  <a:pt x="6415" y="3406"/>
                </a:lnTo>
                <a:lnTo>
                  <a:pt x="6397" y="3599"/>
                </a:lnTo>
                <a:lnTo>
                  <a:pt x="6368" y="3788"/>
                </a:lnTo>
                <a:lnTo>
                  <a:pt x="6329" y="3973"/>
                </a:lnTo>
                <a:lnTo>
                  <a:pt x="6280" y="4153"/>
                </a:lnTo>
                <a:lnTo>
                  <a:pt x="6220" y="4330"/>
                </a:lnTo>
                <a:lnTo>
                  <a:pt x="6149" y="4502"/>
                </a:lnTo>
                <a:lnTo>
                  <a:pt x="6069" y="4669"/>
                </a:lnTo>
                <a:lnTo>
                  <a:pt x="5982" y="4831"/>
                </a:lnTo>
                <a:lnTo>
                  <a:pt x="5884" y="4985"/>
                </a:lnTo>
                <a:lnTo>
                  <a:pt x="5779" y="5135"/>
                </a:lnTo>
                <a:lnTo>
                  <a:pt x="5666" y="5277"/>
                </a:lnTo>
                <a:lnTo>
                  <a:pt x="5543" y="5414"/>
                </a:lnTo>
                <a:lnTo>
                  <a:pt x="5414" y="5543"/>
                </a:lnTo>
                <a:lnTo>
                  <a:pt x="5278" y="5665"/>
                </a:lnTo>
                <a:lnTo>
                  <a:pt x="5136" y="5779"/>
                </a:lnTo>
                <a:lnTo>
                  <a:pt x="4985" y="5884"/>
                </a:lnTo>
                <a:lnTo>
                  <a:pt x="4829" y="5981"/>
                </a:lnTo>
                <a:lnTo>
                  <a:pt x="4670" y="6071"/>
                </a:lnTo>
                <a:lnTo>
                  <a:pt x="4502" y="6149"/>
                </a:lnTo>
                <a:lnTo>
                  <a:pt x="4330" y="6219"/>
                </a:lnTo>
                <a:lnTo>
                  <a:pt x="4153" y="6280"/>
                </a:lnTo>
                <a:lnTo>
                  <a:pt x="3972" y="6328"/>
                </a:lnTo>
                <a:lnTo>
                  <a:pt x="3786" y="6367"/>
                </a:lnTo>
                <a:lnTo>
                  <a:pt x="3597" y="6397"/>
                </a:lnTo>
                <a:lnTo>
                  <a:pt x="3406" y="6414"/>
                </a:lnTo>
                <a:lnTo>
                  <a:pt x="3209" y="6420"/>
                </a:lnTo>
                <a:lnTo>
                  <a:pt x="3014" y="6414"/>
                </a:lnTo>
                <a:lnTo>
                  <a:pt x="2821" y="6397"/>
                </a:lnTo>
                <a:lnTo>
                  <a:pt x="2634" y="6367"/>
                </a:lnTo>
                <a:lnTo>
                  <a:pt x="2449" y="6328"/>
                </a:lnTo>
                <a:lnTo>
                  <a:pt x="2268" y="6280"/>
                </a:lnTo>
                <a:lnTo>
                  <a:pt x="2090" y="6219"/>
                </a:lnTo>
                <a:lnTo>
                  <a:pt x="1919" y="6149"/>
                </a:lnTo>
                <a:lnTo>
                  <a:pt x="1751" y="6071"/>
                </a:lnTo>
                <a:lnTo>
                  <a:pt x="1589" y="5981"/>
                </a:lnTo>
                <a:lnTo>
                  <a:pt x="1435" y="5884"/>
                </a:lnTo>
                <a:lnTo>
                  <a:pt x="1285" y="5779"/>
                </a:lnTo>
                <a:lnTo>
                  <a:pt x="1143" y="5665"/>
                </a:lnTo>
                <a:lnTo>
                  <a:pt x="1006" y="5543"/>
                </a:lnTo>
                <a:lnTo>
                  <a:pt x="877" y="5414"/>
                </a:lnTo>
                <a:lnTo>
                  <a:pt x="755" y="5277"/>
                </a:lnTo>
                <a:lnTo>
                  <a:pt x="641" y="5135"/>
                </a:lnTo>
                <a:lnTo>
                  <a:pt x="536" y="4985"/>
                </a:lnTo>
                <a:lnTo>
                  <a:pt x="439" y="4831"/>
                </a:lnTo>
                <a:lnTo>
                  <a:pt x="351" y="4669"/>
                </a:lnTo>
                <a:lnTo>
                  <a:pt x="271" y="4502"/>
                </a:lnTo>
                <a:lnTo>
                  <a:pt x="201" y="4330"/>
                </a:lnTo>
                <a:lnTo>
                  <a:pt x="140" y="4153"/>
                </a:lnTo>
                <a:lnTo>
                  <a:pt x="92" y="3973"/>
                </a:lnTo>
                <a:lnTo>
                  <a:pt x="53" y="3788"/>
                </a:lnTo>
                <a:lnTo>
                  <a:pt x="23" y="3599"/>
                </a:lnTo>
                <a:lnTo>
                  <a:pt x="6" y="3406"/>
                </a:lnTo>
                <a:lnTo>
                  <a:pt x="0" y="3211"/>
                </a:lnTo>
                <a:lnTo>
                  <a:pt x="6" y="3014"/>
                </a:lnTo>
                <a:lnTo>
                  <a:pt x="23" y="2823"/>
                </a:lnTo>
                <a:lnTo>
                  <a:pt x="53" y="2634"/>
                </a:lnTo>
                <a:lnTo>
                  <a:pt x="92" y="2448"/>
                </a:lnTo>
                <a:lnTo>
                  <a:pt x="140" y="2267"/>
                </a:lnTo>
                <a:lnTo>
                  <a:pt x="201" y="2090"/>
                </a:lnTo>
                <a:lnTo>
                  <a:pt x="271" y="1918"/>
                </a:lnTo>
                <a:lnTo>
                  <a:pt x="351" y="1751"/>
                </a:lnTo>
                <a:lnTo>
                  <a:pt x="439" y="1591"/>
                </a:lnTo>
                <a:lnTo>
                  <a:pt x="536" y="1435"/>
                </a:lnTo>
                <a:lnTo>
                  <a:pt x="641" y="1285"/>
                </a:lnTo>
                <a:lnTo>
                  <a:pt x="755" y="1142"/>
                </a:lnTo>
                <a:lnTo>
                  <a:pt x="877" y="1006"/>
                </a:lnTo>
                <a:lnTo>
                  <a:pt x="1006" y="877"/>
                </a:lnTo>
                <a:lnTo>
                  <a:pt x="1143" y="754"/>
                </a:lnTo>
                <a:lnTo>
                  <a:pt x="1285" y="641"/>
                </a:lnTo>
                <a:lnTo>
                  <a:pt x="1435" y="536"/>
                </a:lnTo>
                <a:lnTo>
                  <a:pt x="1589" y="438"/>
                </a:lnTo>
                <a:lnTo>
                  <a:pt x="1751" y="351"/>
                </a:lnTo>
                <a:lnTo>
                  <a:pt x="1919" y="271"/>
                </a:lnTo>
                <a:lnTo>
                  <a:pt x="2090" y="201"/>
                </a:lnTo>
                <a:lnTo>
                  <a:pt x="2268" y="140"/>
                </a:lnTo>
                <a:lnTo>
                  <a:pt x="2449" y="91"/>
                </a:lnTo>
                <a:lnTo>
                  <a:pt x="2634" y="52"/>
                </a:lnTo>
                <a:lnTo>
                  <a:pt x="2821" y="23"/>
                </a:lnTo>
                <a:lnTo>
                  <a:pt x="3014" y="6"/>
                </a:lnTo>
                <a:lnTo>
                  <a:pt x="3209" y="0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0">
            <a:solidFill>
              <a:sysClr val="window" lastClr="FFFFFF">
                <a:lumMod val="85000"/>
              </a:sysClr>
            </a:solidFill>
            <a:prstDash val="solid"/>
            <a:round/>
            <a:headEnd/>
            <a:tailEnd/>
          </a:ln>
          <a:effectLst>
            <a:innerShdw dist="76200" dir="54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5" name="Freeform 224">
            <a:extLst>
              <a:ext uri="{FF2B5EF4-FFF2-40B4-BE49-F238E27FC236}">
                <a16:creationId xmlns:a16="http://schemas.microsoft.com/office/drawing/2014/main" xmlns="" id="{DB7D2A1A-DBF8-E641-A5FC-31E8CB09CD67}"/>
              </a:ext>
            </a:extLst>
          </p:cNvPr>
          <p:cNvSpPr>
            <a:spLocks/>
          </p:cNvSpPr>
          <p:nvPr/>
        </p:nvSpPr>
        <p:spPr bwMode="auto">
          <a:xfrm>
            <a:off x="6856208" y="3700311"/>
            <a:ext cx="130245" cy="97457"/>
          </a:xfrm>
          <a:custGeom>
            <a:avLst/>
            <a:gdLst>
              <a:gd name="T0" fmla="*/ 251 w 286"/>
              <a:gd name="T1" fmla="*/ 0 h 215"/>
              <a:gd name="T2" fmla="*/ 286 w 286"/>
              <a:gd name="T3" fmla="*/ 57 h 215"/>
              <a:gd name="T4" fmla="*/ 35 w 286"/>
              <a:gd name="T5" fmla="*/ 215 h 215"/>
              <a:gd name="T6" fmla="*/ 0 w 286"/>
              <a:gd name="T7" fmla="*/ 158 h 215"/>
              <a:gd name="T8" fmla="*/ 251 w 286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215">
                <a:moveTo>
                  <a:pt x="251" y="0"/>
                </a:moveTo>
                <a:lnTo>
                  <a:pt x="286" y="57"/>
                </a:lnTo>
                <a:lnTo>
                  <a:pt x="35" y="215"/>
                </a:lnTo>
                <a:lnTo>
                  <a:pt x="0" y="158"/>
                </a:lnTo>
                <a:lnTo>
                  <a:pt x="251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6" name="Freeform 225">
            <a:extLst>
              <a:ext uri="{FF2B5EF4-FFF2-40B4-BE49-F238E27FC236}">
                <a16:creationId xmlns:a16="http://schemas.microsoft.com/office/drawing/2014/main" xmlns="" id="{38062774-0DB6-8B4C-A839-AC6B08E0F432}"/>
              </a:ext>
            </a:extLst>
          </p:cNvPr>
          <p:cNvSpPr>
            <a:spLocks/>
          </p:cNvSpPr>
          <p:nvPr/>
        </p:nvSpPr>
        <p:spPr bwMode="auto">
          <a:xfrm>
            <a:off x="6790631" y="3592837"/>
            <a:ext cx="133888" cy="87436"/>
          </a:xfrm>
          <a:custGeom>
            <a:avLst/>
            <a:gdLst>
              <a:gd name="T0" fmla="*/ 264 w 295"/>
              <a:gd name="T1" fmla="*/ 0 h 193"/>
              <a:gd name="T2" fmla="*/ 295 w 295"/>
              <a:gd name="T3" fmla="*/ 58 h 193"/>
              <a:gd name="T4" fmla="*/ 32 w 295"/>
              <a:gd name="T5" fmla="*/ 193 h 193"/>
              <a:gd name="T6" fmla="*/ 0 w 295"/>
              <a:gd name="T7" fmla="*/ 134 h 193"/>
              <a:gd name="T8" fmla="*/ 264 w 295"/>
              <a:gd name="T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193">
                <a:moveTo>
                  <a:pt x="264" y="0"/>
                </a:moveTo>
                <a:lnTo>
                  <a:pt x="295" y="58"/>
                </a:lnTo>
                <a:lnTo>
                  <a:pt x="32" y="193"/>
                </a:lnTo>
                <a:lnTo>
                  <a:pt x="0" y="134"/>
                </a:lnTo>
                <a:lnTo>
                  <a:pt x="264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7" name="Freeform 9">
            <a:extLst>
              <a:ext uri="{FF2B5EF4-FFF2-40B4-BE49-F238E27FC236}">
                <a16:creationId xmlns:a16="http://schemas.microsoft.com/office/drawing/2014/main" xmlns="" id="{BA08BA5B-D1E8-C94C-8A3A-3D5AED66393A}"/>
              </a:ext>
            </a:extLst>
          </p:cNvPr>
          <p:cNvSpPr>
            <a:spLocks/>
          </p:cNvSpPr>
          <p:nvPr/>
        </p:nvSpPr>
        <p:spPr bwMode="auto">
          <a:xfrm>
            <a:off x="6735983" y="3429802"/>
            <a:ext cx="261400" cy="127512"/>
          </a:xfrm>
          <a:custGeom>
            <a:avLst/>
            <a:gdLst>
              <a:gd name="T0" fmla="*/ 549 w 573"/>
              <a:gd name="T1" fmla="*/ 0 h 279"/>
              <a:gd name="T2" fmla="*/ 573 w 573"/>
              <a:gd name="T3" fmla="*/ 62 h 279"/>
              <a:gd name="T4" fmla="*/ 23 w 573"/>
              <a:gd name="T5" fmla="*/ 279 h 279"/>
              <a:gd name="T6" fmla="*/ 0 w 573"/>
              <a:gd name="T7" fmla="*/ 218 h 279"/>
              <a:gd name="T8" fmla="*/ 549 w 573"/>
              <a:gd name="T9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" h="279">
                <a:moveTo>
                  <a:pt x="549" y="0"/>
                </a:moveTo>
                <a:lnTo>
                  <a:pt x="573" y="62"/>
                </a:lnTo>
                <a:lnTo>
                  <a:pt x="23" y="279"/>
                </a:lnTo>
                <a:lnTo>
                  <a:pt x="0" y="218"/>
                </a:lnTo>
                <a:lnTo>
                  <a:pt x="549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8" name="Freeform 10">
            <a:extLst>
              <a:ext uri="{FF2B5EF4-FFF2-40B4-BE49-F238E27FC236}">
                <a16:creationId xmlns:a16="http://schemas.microsoft.com/office/drawing/2014/main" xmlns="" id="{B53A94FE-0B1B-CE4D-931E-9A79D5BD9916}"/>
              </a:ext>
            </a:extLst>
          </p:cNvPr>
          <p:cNvSpPr>
            <a:spLocks/>
          </p:cNvSpPr>
          <p:nvPr/>
        </p:nvSpPr>
        <p:spPr bwMode="auto">
          <a:xfrm>
            <a:off x="6693175" y="3362404"/>
            <a:ext cx="138441" cy="66489"/>
          </a:xfrm>
          <a:custGeom>
            <a:avLst/>
            <a:gdLst>
              <a:gd name="T0" fmla="*/ 283 w 302"/>
              <a:gd name="T1" fmla="*/ 0 h 146"/>
              <a:gd name="T2" fmla="*/ 302 w 302"/>
              <a:gd name="T3" fmla="*/ 64 h 146"/>
              <a:gd name="T4" fmla="*/ 17 w 302"/>
              <a:gd name="T5" fmla="*/ 146 h 146"/>
              <a:gd name="T6" fmla="*/ 0 w 302"/>
              <a:gd name="T7" fmla="*/ 83 h 146"/>
              <a:gd name="T8" fmla="*/ 283 w 302"/>
              <a:gd name="T9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46">
                <a:moveTo>
                  <a:pt x="283" y="0"/>
                </a:moveTo>
                <a:lnTo>
                  <a:pt x="302" y="64"/>
                </a:lnTo>
                <a:lnTo>
                  <a:pt x="17" y="146"/>
                </a:lnTo>
                <a:lnTo>
                  <a:pt x="0" y="83"/>
                </a:lnTo>
                <a:lnTo>
                  <a:pt x="283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9" name="Freeform 11">
            <a:extLst>
              <a:ext uri="{FF2B5EF4-FFF2-40B4-BE49-F238E27FC236}">
                <a16:creationId xmlns:a16="http://schemas.microsoft.com/office/drawing/2014/main" xmlns="" id="{3830EEE5-A041-A340-956C-00F76BBCCB6A}"/>
              </a:ext>
            </a:extLst>
          </p:cNvPr>
          <p:cNvSpPr>
            <a:spLocks/>
          </p:cNvSpPr>
          <p:nvPr/>
        </p:nvSpPr>
        <p:spPr bwMode="auto">
          <a:xfrm>
            <a:off x="6662209" y="3243089"/>
            <a:ext cx="137531" cy="54648"/>
          </a:xfrm>
          <a:custGeom>
            <a:avLst/>
            <a:gdLst>
              <a:gd name="T0" fmla="*/ 290 w 302"/>
              <a:gd name="T1" fmla="*/ 0 h 121"/>
              <a:gd name="T2" fmla="*/ 302 w 302"/>
              <a:gd name="T3" fmla="*/ 65 h 121"/>
              <a:gd name="T4" fmla="*/ 13 w 302"/>
              <a:gd name="T5" fmla="*/ 121 h 121"/>
              <a:gd name="T6" fmla="*/ 0 w 302"/>
              <a:gd name="T7" fmla="*/ 57 h 121"/>
              <a:gd name="T8" fmla="*/ 290 w 302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21">
                <a:moveTo>
                  <a:pt x="290" y="0"/>
                </a:moveTo>
                <a:lnTo>
                  <a:pt x="302" y="65"/>
                </a:lnTo>
                <a:lnTo>
                  <a:pt x="13" y="121"/>
                </a:lnTo>
                <a:lnTo>
                  <a:pt x="0" y="57"/>
                </a:lnTo>
                <a:lnTo>
                  <a:pt x="290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0" name="Freeform 12">
            <a:extLst>
              <a:ext uri="{FF2B5EF4-FFF2-40B4-BE49-F238E27FC236}">
                <a16:creationId xmlns:a16="http://schemas.microsoft.com/office/drawing/2014/main" xmlns="" id="{71A50659-E67C-3544-BA33-5F7DCD6B157E}"/>
              </a:ext>
            </a:extLst>
          </p:cNvPr>
          <p:cNvSpPr>
            <a:spLocks/>
          </p:cNvSpPr>
          <p:nvPr/>
        </p:nvSpPr>
        <p:spPr bwMode="auto">
          <a:xfrm>
            <a:off x="6643992" y="3107380"/>
            <a:ext cx="271418" cy="56470"/>
          </a:xfrm>
          <a:custGeom>
            <a:avLst/>
            <a:gdLst>
              <a:gd name="T0" fmla="*/ 589 w 596"/>
              <a:gd name="T1" fmla="*/ 0 h 123"/>
              <a:gd name="T2" fmla="*/ 596 w 596"/>
              <a:gd name="T3" fmla="*/ 64 h 123"/>
              <a:gd name="T4" fmla="*/ 8 w 596"/>
              <a:gd name="T5" fmla="*/ 123 h 123"/>
              <a:gd name="T6" fmla="*/ 0 w 596"/>
              <a:gd name="T7" fmla="*/ 58 h 123"/>
              <a:gd name="T8" fmla="*/ 589 w 596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23">
                <a:moveTo>
                  <a:pt x="589" y="0"/>
                </a:moveTo>
                <a:lnTo>
                  <a:pt x="596" y="64"/>
                </a:lnTo>
                <a:lnTo>
                  <a:pt x="8" y="123"/>
                </a:lnTo>
                <a:lnTo>
                  <a:pt x="0" y="58"/>
                </a:lnTo>
                <a:lnTo>
                  <a:pt x="589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1" name="Freeform 13">
            <a:extLst>
              <a:ext uri="{FF2B5EF4-FFF2-40B4-BE49-F238E27FC236}">
                <a16:creationId xmlns:a16="http://schemas.microsoft.com/office/drawing/2014/main" xmlns="" id="{9C9901E6-9F6D-AD48-A616-320F327DA53B}"/>
              </a:ext>
            </a:extLst>
          </p:cNvPr>
          <p:cNvSpPr>
            <a:spLocks/>
          </p:cNvSpPr>
          <p:nvPr/>
        </p:nvSpPr>
        <p:spPr bwMode="auto">
          <a:xfrm>
            <a:off x="6638527" y="2998084"/>
            <a:ext cx="134798" cy="30056"/>
          </a:xfrm>
          <a:custGeom>
            <a:avLst/>
            <a:gdLst>
              <a:gd name="T0" fmla="*/ 296 w 296"/>
              <a:gd name="T1" fmla="*/ 0 h 67"/>
              <a:gd name="T2" fmla="*/ 296 w 296"/>
              <a:gd name="T3" fmla="*/ 67 h 67"/>
              <a:gd name="T4" fmla="*/ 0 w 296"/>
              <a:gd name="T5" fmla="*/ 67 h 67"/>
              <a:gd name="T6" fmla="*/ 0 w 296"/>
              <a:gd name="T7" fmla="*/ 2 h 67"/>
              <a:gd name="T8" fmla="*/ 296 w 296"/>
              <a:gd name="T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67">
                <a:moveTo>
                  <a:pt x="296" y="0"/>
                </a:moveTo>
                <a:lnTo>
                  <a:pt x="296" y="67"/>
                </a:lnTo>
                <a:lnTo>
                  <a:pt x="0" y="67"/>
                </a:lnTo>
                <a:lnTo>
                  <a:pt x="0" y="2"/>
                </a:lnTo>
                <a:lnTo>
                  <a:pt x="296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2" name="Freeform 14">
            <a:extLst>
              <a:ext uri="{FF2B5EF4-FFF2-40B4-BE49-F238E27FC236}">
                <a16:creationId xmlns:a16="http://schemas.microsoft.com/office/drawing/2014/main" xmlns="" id="{11621229-D4F8-A044-8B29-618A9FCE2E53}"/>
              </a:ext>
            </a:extLst>
          </p:cNvPr>
          <p:cNvSpPr>
            <a:spLocks/>
          </p:cNvSpPr>
          <p:nvPr/>
        </p:nvSpPr>
        <p:spPr bwMode="auto">
          <a:xfrm>
            <a:off x="6643082" y="2862375"/>
            <a:ext cx="136620" cy="41896"/>
          </a:xfrm>
          <a:custGeom>
            <a:avLst/>
            <a:gdLst>
              <a:gd name="T0" fmla="*/ 6 w 300"/>
              <a:gd name="T1" fmla="*/ 0 h 92"/>
              <a:gd name="T2" fmla="*/ 300 w 300"/>
              <a:gd name="T3" fmla="*/ 25 h 92"/>
              <a:gd name="T4" fmla="*/ 294 w 300"/>
              <a:gd name="T5" fmla="*/ 92 h 92"/>
              <a:gd name="T6" fmla="*/ 0 w 300"/>
              <a:gd name="T7" fmla="*/ 66 h 92"/>
              <a:gd name="T8" fmla="*/ 6 w 300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92">
                <a:moveTo>
                  <a:pt x="6" y="0"/>
                </a:moveTo>
                <a:lnTo>
                  <a:pt x="300" y="25"/>
                </a:lnTo>
                <a:lnTo>
                  <a:pt x="294" y="92"/>
                </a:lnTo>
                <a:lnTo>
                  <a:pt x="0" y="66"/>
                </a:lnTo>
                <a:lnTo>
                  <a:pt x="6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3" name="Freeform 15">
            <a:extLst>
              <a:ext uri="{FF2B5EF4-FFF2-40B4-BE49-F238E27FC236}">
                <a16:creationId xmlns:a16="http://schemas.microsoft.com/office/drawing/2014/main" xmlns="" id="{C772F483-0D71-C047-83AA-9AC277E722DF}"/>
              </a:ext>
            </a:extLst>
          </p:cNvPr>
          <p:cNvSpPr>
            <a:spLocks/>
          </p:cNvSpPr>
          <p:nvPr/>
        </p:nvSpPr>
        <p:spPr bwMode="auto">
          <a:xfrm>
            <a:off x="6658565" y="2728486"/>
            <a:ext cx="271418" cy="78329"/>
          </a:xfrm>
          <a:custGeom>
            <a:avLst/>
            <a:gdLst>
              <a:gd name="T0" fmla="*/ 14 w 595"/>
              <a:gd name="T1" fmla="*/ 0 h 172"/>
              <a:gd name="T2" fmla="*/ 595 w 595"/>
              <a:gd name="T3" fmla="*/ 106 h 172"/>
              <a:gd name="T4" fmla="*/ 583 w 595"/>
              <a:gd name="T5" fmla="*/ 172 h 172"/>
              <a:gd name="T6" fmla="*/ 0 w 595"/>
              <a:gd name="T7" fmla="*/ 65 h 172"/>
              <a:gd name="T8" fmla="*/ 14 w 595"/>
              <a:gd name="T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172">
                <a:moveTo>
                  <a:pt x="14" y="0"/>
                </a:moveTo>
                <a:lnTo>
                  <a:pt x="595" y="106"/>
                </a:lnTo>
                <a:lnTo>
                  <a:pt x="583" y="172"/>
                </a:lnTo>
                <a:lnTo>
                  <a:pt x="0" y="65"/>
                </a:lnTo>
                <a:lnTo>
                  <a:pt x="14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4" name="Freeform 16">
            <a:extLst>
              <a:ext uri="{FF2B5EF4-FFF2-40B4-BE49-F238E27FC236}">
                <a16:creationId xmlns:a16="http://schemas.microsoft.com/office/drawing/2014/main" xmlns="" id="{164334CA-6AF9-8D4E-89AE-8C77893145CB}"/>
              </a:ext>
            </a:extLst>
          </p:cNvPr>
          <p:cNvSpPr>
            <a:spLocks/>
          </p:cNvSpPr>
          <p:nvPr/>
        </p:nvSpPr>
        <p:spPr bwMode="auto">
          <a:xfrm>
            <a:off x="6688621" y="2596421"/>
            <a:ext cx="137531" cy="65578"/>
          </a:xfrm>
          <a:custGeom>
            <a:avLst/>
            <a:gdLst>
              <a:gd name="T0" fmla="*/ 18 w 302"/>
              <a:gd name="T1" fmla="*/ 0 h 144"/>
              <a:gd name="T2" fmla="*/ 302 w 302"/>
              <a:gd name="T3" fmla="*/ 80 h 144"/>
              <a:gd name="T4" fmla="*/ 285 w 302"/>
              <a:gd name="T5" fmla="*/ 144 h 144"/>
              <a:gd name="T6" fmla="*/ 0 w 302"/>
              <a:gd name="T7" fmla="*/ 64 h 144"/>
              <a:gd name="T8" fmla="*/ 18 w 302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44">
                <a:moveTo>
                  <a:pt x="18" y="0"/>
                </a:moveTo>
                <a:lnTo>
                  <a:pt x="302" y="80"/>
                </a:lnTo>
                <a:lnTo>
                  <a:pt x="285" y="144"/>
                </a:lnTo>
                <a:lnTo>
                  <a:pt x="0" y="64"/>
                </a:lnTo>
                <a:lnTo>
                  <a:pt x="18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5" name="Freeform 17">
            <a:extLst>
              <a:ext uri="{FF2B5EF4-FFF2-40B4-BE49-F238E27FC236}">
                <a16:creationId xmlns:a16="http://schemas.microsoft.com/office/drawing/2014/main" xmlns="" id="{F7C983C8-9A43-B74C-9023-7517795B0E95}"/>
              </a:ext>
            </a:extLst>
          </p:cNvPr>
          <p:cNvSpPr>
            <a:spLocks/>
          </p:cNvSpPr>
          <p:nvPr/>
        </p:nvSpPr>
        <p:spPr bwMode="auto">
          <a:xfrm>
            <a:off x="6729608" y="2468909"/>
            <a:ext cx="136620" cy="74686"/>
          </a:xfrm>
          <a:custGeom>
            <a:avLst/>
            <a:gdLst>
              <a:gd name="T0" fmla="*/ 23 w 298"/>
              <a:gd name="T1" fmla="*/ 0 h 166"/>
              <a:gd name="T2" fmla="*/ 298 w 298"/>
              <a:gd name="T3" fmla="*/ 105 h 166"/>
              <a:gd name="T4" fmla="*/ 275 w 298"/>
              <a:gd name="T5" fmla="*/ 166 h 166"/>
              <a:gd name="T6" fmla="*/ 0 w 298"/>
              <a:gd name="T7" fmla="*/ 61 h 166"/>
              <a:gd name="T8" fmla="*/ 23 w 298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166">
                <a:moveTo>
                  <a:pt x="23" y="0"/>
                </a:moveTo>
                <a:lnTo>
                  <a:pt x="298" y="105"/>
                </a:lnTo>
                <a:lnTo>
                  <a:pt x="275" y="166"/>
                </a:lnTo>
                <a:lnTo>
                  <a:pt x="0" y="61"/>
                </a:lnTo>
                <a:lnTo>
                  <a:pt x="23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6" name="Freeform 18">
            <a:extLst>
              <a:ext uri="{FF2B5EF4-FFF2-40B4-BE49-F238E27FC236}">
                <a16:creationId xmlns:a16="http://schemas.microsoft.com/office/drawing/2014/main" xmlns="" id="{0425DCDC-A4A1-7C48-AB7B-94F81268A92B}"/>
              </a:ext>
            </a:extLst>
          </p:cNvPr>
          <p:cNvSpPr>
            <a:spLocks/>
          </p:cNvSpPr>
          <p:nvPr/>
        </p:nvSpPr>
        <p:spPr bwMode="auto">
          <a:xfrm>
            <a:off x="6782434" y="2345040"/>
            <a:ext cx="255024" cy="145728"/>
          </a:xfrm>
          <a:custGeom>
            <a:avLst/>
            <a:gdLst>
              <a:gd name="T0" fmla="*/ 29 w 559"/>
              <a:gd name="T1" fmla="*/ 0 h 320"/>
              <a:gd name="T2" fmla="*/ 559 w 559"/>
              <a:gd name="T3" fmla="*/ 261 h 320"/>
              <a:gd name="T4" fmla="*/ 530 w 559"/>
              <a:gd name="T5" fmla="*/ 320 h 320"/>
              <a:gd name="T6" fmla="*/ 0 w 559"/>
              <a:gd name="T7" fmla="*/ 59 h 320"/>
              <a:gd name="T8" fmla="*/ 29 w 559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320">
                <a:moveTo>
                  <a:pt x="29" y="0"/>
                </a:moveTo>
                <a:lnTo>
                  <a:pt x="559" y="261"/>
                </a:lnTo>
                <a:lnTo>
                  <a:pt x="530" y="320"/>
                </a:lnTo>
                <a:lnTo>
                  <a:pt x="0" y="59"/>
                </a:lnTo>
                <a:lnTo>
                  <a:pt x="29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7" name="Freeform 19">
            <a:extLst>
              <a:ext uri="{FF2B5EF4-FFF2-40B4-BE49-F238E27FC236}">
                <a16:creationId xmlns:a16="http://schemas.microsoft.com/office/drawing/2014/main" xmlns="" id="{DB5EE39C-A4DE-9F4A-B5B3-149EB2E25B52}"/>
              </a:ext>
            </a:extLst>
          </p:cNvPr>
          <p:cNvSpPr>
            <a:spLocks/>
          </p:cNvSpPr>
          <p:nvPr/>
        </p:nvSpPr>
        <p:spPr bwMode="auto">
          <a:xfrm>
            <a:off x="6847101" y="2225725"/>
            <a:ext cx="130245" cy="96545"/>
          </a:xfrm>
          <a:custGeom>
            <a:avLst/>
            <a:gdLst>
              <a:gd name="T0" fmla="*/ 35 w 287"/>
              <a:gd name="T1" fmla="*/ 0 h 211"/>
              <a:gd name="T2" fmla="*/ 287 w 287"/>
              <a:gd name="T3" fmla="*/ 156 h 211"/>
              <a:gd name="T4" fmla="*/ 252 w 287"/>
              <a:gd name="T5" fmla="*/ 211 h 211"/>
              <a:gd name="T6" fmla="*/ 0 w 287"/>
              <a:gd name="T7" fmla="*/ 56 h 211"/>
              <a:gd name="T8" fmla="*/ 35 w 287"/>
              <a:gd name="T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211">
                <a:moveTo>
                  <a:pt x="35" y="0"/>
                </a:moveTo>
                <a:lnTo>
                  <a:pt x="287" y="156"/>
                </a:lnTo>
                <a:lnTo>
                  <a:pt x="252" y="211"/>
                </a:lnTo>
                <a:lnTo>
                  <a:pt x="0" y="56"/>
                </a:lnTo>
                <a:lnTo>
                  <a:pt x="35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8" name="Freeform 20">
            <a:extLst>
              <a:ext uri="{FF2B5EF4-FFF2-40B4-BE49-F238E27FC236}">
                <a16:creationId xmlns:a16="http://schemas.microsoft.com/office/drawing/2014/main" xmlns="" id="{B70A153C-6697-8549-A384-606150B4185C}"/>
              </a:ext>
            </a:extLst>
          </p:cNvPr>
          <p:cNvSpPr>
            <a:spLocks/>
          </p:cNvSpPr>
          <p:nvPr/>
        </p:nvSpPr>
        <p:spPr bwMode="auto">
          <a:xfrm>
            <a:off x="6922697" y="2115518"/>
            <a:ext cx="124780" cy="104742"/>
          </a:xfrm>
          <a:custGeom>
            <a:avLst/>
            <a:gdLst>
              <a:gd name="T0" fmla="*/ 39 w 275"/>
              <a:gd name="T1" fmla="*/ 0 h 230"/>
              <a:gd name="T2" fmla="*/ 275 w 275"/>
              <a:gd name="T3" fmla="*/ 178 h 230"/>
              <a:gd name="T4" fmla="*/ 236 w 275"/>
              <a:gd name="T5" fmla="*/ 230 h 230"/>
              <a:gd name="T6" fmla="*/ 0 w 275"/>
              <a:gd name="T7" fmla="*/ 53 h 230"/>
              <a:gd name="T8" fmla="*/ 39 w 275"/>
              <a:gd name="T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30">
                <a:moveTo>
                  <a:pt x="39" y="0"/>
                </a:moveTo>
                <a:lnTo>
                  <a:pt x="275" y="178"/>
                </a:lnTo>
                <a:lnTo>
                  <a:pt x="236" y="230"/>
                </a:lnTo>
                <a:lnTo>
                  <a:pt x="0" y="53"/>
                </a:lnTo>
                <a:lnTo>
                  <a:pt x="39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9" name="Freeform 21">
            <a:extLst>
              <a:ext uri="{FF2B5EF4-FFF2-40B4-BE49-F238E27FC236}">
                <a16:creationId xmlns:a16="http://schemas.microsoft.com/office/drawing/2014/main" xmlns="" id="{3E748574-9675-1F4E-818E-9C852C2114BA}"/>
              </a:ext>
            </a:extLst>
          </p:cNvPr>
          <p:cNvSpPr>
            <a:spLocks/>
          </p:cNvSpPr>
          <p:nvPr/>
        </p:nvSpPr>
        <p:spPr bwMode="auto">
          <a:xfrm>
            <a:off x="7007402" y="2011687"/>
            <a:ext cx="219503" cy="203109"/>
          </a:xfrm>
          <a:custGeom>
            <a:avLst/>
            <a:gdLst>
              <a:gd name="T0" fmla="*/ 45 w 484"/>
              <a:gd name="T1" fmla="*/ 0 h 447"/>
              <a:gd name="T2" fmla="*/ 484 w 484"/>
              <a:gd name="T3" fmla="*/ 398 h 447"/>
              <a:gd name="T4" fmla="*/ 439 w 484"/>
              <a:gd name="T5" fmla="*/ 447 h 447"/>
              <a:gd name="T6" fmla="*/ 0 w 484"/>
              <a:gd name="T7" fmla="*/ 49 h 447"/>
              <a:gd name="T8" fmla="*/ 45 w 484"/>
              <a:gd name="T9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447">
                <a:moveTo>
                  <a:pt x="45" y="0"/>
                </a:moveTo>
                <a:lnTo>
                  <a:pt x="484" y="398"/>
                </a:lnTo>
                <a:lnTo>
                  <a:pt x="439" y="447"/>
                </a:lnTo>
                <a:lnTo>
                  <a:pt x="0" y="49"/>
                </a:lnTo>
                <a:lnTo>
                  <a:pt x="45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0" name="Freeform 22">
            <a:extLst>
              <a:ext uri="{FF2B5EF4-FFF2-40B4-BE49-F238E27FC236}">
                <a16:creationId xmlns:a16="http://schemas.microsoft.com/office/drawing/2014/main" xmlns="" id="{364F98E4-DDE2-7E4C-86CC-BED8FB7D22D1}"/>
              </a:ext>
            </a:extLst>
          </p:cNvPr>
          <p:cNvSpPr>
            <a:spLocks/>
          </p:cNvSpPr>
          <p:nvPr/>
        </p:nvSpPr>
        <p:spPr bwMode="auto">
          <a:xfrm>
            <a:off x="7102125" y="1916053"/>
            <a:ext cx="113850" cy="119315"/>
          </a:xfrm>
          <a:custGeom>
            <a:avLst/>
            <a:gdLst>
              <a:gd name="T0" fmla="*/ 49 w 249"/>
              <a:gd name="T1" fmla="*/ 0 h 261"/>
              <a:gd name="T2" fmla="*/ 249 w 249"/>
              <a:gd name="T3" fmla="*/ 218 h 261"/>
              <a:gd name="T4" fmla="*/ 201 w 249"/>
              <a:gd name="T5" fmla="*/ 261 h 261"/>
              <a:gd name="T6" fmla="*/ 0 w 249"/>
              <a:gd name="T7" fmla="*/ 44 h 261"/>
              <a:gd name="T8" fmla="*/ 49 w 249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261">
                <a:moveTo>
                  <a:pt x="49" y="0"/>
                </a:moveTo>
                <a:lnTo>
                  <a:pt x="249" y="218"/>
                </a:lnTo>
                <a:lnTo>
                  <a:pt x="201" y="261"/>
                </a:lnTo>
                <a:lnTo>
                  <a:pt x="0" y="44"/>
                </a:lnTo>
                <a:lnTo>
                  <a:pt x="49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1" name="Freeform 23">
            <a:extLst>
              <a:ext uri="{FF2B5EF4-FFF2-40B4-BE49-F238E27FC236}">
                <a16:creationId xmlns:a16="http://schemas.microsoft.com/office/drawing/2014/main" xmlns="" id="{93A630AC-167C-5942-BE0B-56F4EC4C1ED4}"/>
              </a:ext>
            </a:extLst>
          </p:cNvPr>
          <p:cNvSpPr>
            <a:spLocks/>
          </p:cNvSpPr>
          <p:nvPr/>
        </p:nvSpPr>
        <p:spPr bwMode="auto">
          <a:xfrm>
            <a:off x="7205956" y="1830438"/>
            <a:ext cx="104742" cy="124780"/>
          </a:xfrm>
          <a:custGeom>
            <a:avLst/>
            <a:gdLst>
              <a:gd name="T0" fmla="*/ 53 w 230"/>
              <a:gd name="T1" fmla="*/ 0 h 275"/>
              <a:gd name="T2" fmla="*/ 230 w 230"/>
              <a:gd name="T3" fmla="*/ 236 h 275"/>
              <a:gd name="T4" fmla="*/ 177 w 230"/>
              <a:gd name="T5" fmla="*/ 275 h 275"/>
              <a:gd name="T6" fmla="*/ 0 w 230"/>
              <a:gd name="T7" fmla="*/ 41 h 275"/>
              <a:gd name="T8" fmla="*/ 53 w 230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275">
                <a:moveTo>
                  <a:pt x="53" y="0"/>
                </a:moveTo>
                <a:lnTo>
                  <a:pt x="230" y="236"/>
                </a:lnTo>
                <a:lnTo>
                  <a:pt x="177" y="275"/>
                </a:lnTo>
                <a:lnTo>
                  <a:pt x="0" y="41"/>
                </a:lnTo>
                <a:lnTo>
                  <a:pt x="53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2" name="Freeform 24">
            <a:extLst>
              <a:ext uri="{FF2B5EF4-FFF2-40B4-BE49-F238E27FC236}">
                <a16:creationId xmlns:a16="http://schemas.microsoft.com/office/drawing/2014/main" xmlns="" id="{5F0F709D-FB59-BA40-9015-49E8CB411EB0}"/>
              </a:ext>
            </a:extLst>
          </p:cNvPr>
          <p:cNvSpPr>
            <a:spLocks/>
          </p:cNvSpPr>
          <p:nvPr/>
        </p:nvSpPr>
        <p:spPr bwMode="auto">
          <a:xfrm>
            <a:off x="7317074" y="1754841"/>
            <a:ext cx="166676" cy="244094"/>
          </a:xfrm>
          <a:custGeom>
            <a:avLst/>
            <a:gdLst>
              <a:gd name="T0" fmla="*/ 54 w 366"/>
              <a:gd name="T1" fmla="*/ 0 h 536"/>
              <a:gd name="T2" fmla="*/ 366 w 366"/>
              <a:gd name="T3" fmla="*/ 503 h 536"/>
              <a:gd name="T4" fmla="*/ 312 w 366"/>
              <a:gd name="T5" fmla="*/ 536 h 536"/>
              <a:gd name="T6" fmla="*/ 0 w 366"/>
              <a:gd name="T7" fmla="*/ 35 h 536"/>
              <a:gd name="T8" fmla="*/ 54 w 366"/>
              <a:gd name="T9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536">
                <a:moveTo>
                  <a:pt x="54" y="0"/>
                </a:moveTo>
                <a:lnTo>
                  <a:pt x="366" y="503"/>
                </a:lnTo>
                <a:lnTo>
                  <a:pt x="312" y="536"/>
                </a:lnTo>
                <a:lnTo>
                  <a:pt x="0" y="35"/>
                </a:lnTo>
                <a:lnTo>
                  <a:pt x="54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3" name="Freeform 25">
            <a:extLst>
              <a:ext uri="{FF2B5EF4-FFF2-40B4-BE49-F238E27FC236}">
                <a16:creationId xmlns:a16="http://schemas.microsoft.com/office/drawing/2014/main" xmlns="" id="{E32A49D9-DFBB-D346-BF1B-515000AF4529}"/>
              </a:ext>
            </a:extLst>
          </p:cNvPr>
          <p:cNvSpPr>
            <a:spLocks/>
          </p:cNvSpPr>
          <p:nvPr/>
        </p:nvSpPr>
        <p:spPr bwMode="auto">
          <a:xfrm>
            <a:off x="7434568" y="1690173"/>
            <a:ext cx="86526" cy="133888"/>
          </a:xfrm>
          <a:custGeom>
            <a:avLst/>
            <a:gdLst>
              <a:gd name="T0" fmla="*/ 58 w 189"/>
              <a:gd name="T1" fmla="*/ 0 h 295"/>
              <a:gd name="T2" fmla="*/ 189 w 189"/>
              <a:gd name="T3" fmla="*/ 264 h 295"/>
              <a:gd name="T4" fmla="*/ 131 w 189"/>
              <a:gd name="T5" fmla="*/ 295 h 295"/>
              <a:gd name="T6" fmla="*/ 0 w 189"/>
              <a:gd name="T7" fmla="*/ 30 h 295"/>
              <a:gd name="T8" fmla="*/ 58 w 189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295">
                <a:moveTo>
                  <a:pt x="58" y="0"/>
                </a:moveTo>
                <a:lnTo>
                  <a:pt x="189" y="264"/>
                </a:lnTo>
                <a:lnTo>
                  <a:pt x="131" y="295"/>
                </a:lnTo>
                <a:lnTo>
                  <a:pt x="0" y="30"/>
                </a:lnTo>
                <a:lnTo>
                  <a:pt x="58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4" name="Freeform 26">
            <a:extLst>
              <a:ext uri="{FF2B5EF4-FFF2-40B4-BE49-F238E27FC236}">
                <a16:creationId xmlns:a16="http://schemas.microsoft.com/office/drawing/2014/main" xmlns="" id="{5D861BEF-D2D2-BB49-BBF9-70BD007E8D27}"/>
              </a:ext>
            </a:extLst>
          </p:cNvPr>
          <p:cNvSpPr>
            <a:spLocks/>
          </p:cNvSpPr>
          <p:nvPr/>
        </p:nvSpPr>
        <p:spPr bwMode="auto">
          <a:xfrm>
            <a:off x="7558437" y="1635526"/>
            <a:ext cx="76508" cy="136620"/>
          </a:xfrm>
          <a:custGeom>
            <a:avLst/>
            <a:gdLst>
              <a:gd name="T0" fmla="*/ 60 w 168"/>
              <a:gd name="T1" fmla="*/ 0 h 301"/>
              <a:gd name="T2" fmla="*/ 168 w 168"/>
              <a:gd name="T3" fmla="*/ 277 h 301"/>
              <a:gd name="T4" fmla="*/ 105 w 168"/>
              <a:gd name="T5" fmla="*/ 301 h 301"/>
              <a:gd name="T6" fmla="*/ 0 w 168"/>
              <a:gd name="T7" fmla="*/ 26 h 301"/>
              <a:gd name="T8" fmla="*/ 60 w 168"/>
              <a:gd name="T9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301">
                <a:moveTo>
                  <a:pt x="60" y="0"/>
                </a:moveTo>
                <a:lnTo>
                  <a:pt x="168" y="277"/>
                </a:lnTo>
                <a:lnTo>
                  <a:pt x="105" y="301"/>
                </a:lnTo>
                <a:lnTo>
                  <a:pt x="0" y="26"/>
                </a:lnTo>
                <a:lnTo>
                  <a:pt x="60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5" name="Freeform 27">
            <a:extLst>
              <a:ext uri="{FF2B5EF4-FFF2-40B4-BE49-F238E27FC236}">
                <a16:creationId xmlns:a16="http://schemas.microsoft.com/office/drawing/2014/main" xmlns="" id="{490149FE-7F79-8646-8107-D51FD15F4243}"/>
              </a:ext>
            </a:extLst>
          </p:cNvPr>
          <p:cNvSpPr>
            <a:spLocks/>
          </p:cNvSpPr>
          <p:nvPr/>
        </p:nvSpPr>
        <p:spPr bwMode="auto">
          <a:xfrm>
            <a:off x="7685948" y="1593629"/>
            <a:ext cx="102010" cy="267776"/>
          </a:xfrm>
          <a:custGeom>
            <a:avLst/>
            <a:gdLst>
              <a:gd name="T0" fmla="*/ 62 w 224"/>
              <a:gd name="T1" fmla="*/ 0 h 587"/>
              <a:gd name="T2" fmla="*/ 224 w 224"/>
              <a:gd name="T3" fmla="*/ 569 h 587"/>
              <a:gd name="T4" fmla="*/ 161 w 224"/>
              <a:gd name="T5" fmla="*/ 587 h 587"/>
              <a:gd name="T6" fmla="*/ 0 w 224"/>
              <a:gd name="T7" fmla="*/ 19 h 587"/>
              <a:gd name="T8" fmla="*/ 62 w 224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587">
                <a:moveTo>
                  <a:pt x="62" y="0"/>
                </a:moveTo>
                <a:lnTo>
                  <a:pt x="224" y="569"/>
                </a:lnTo>
                <a:lnTo>
                  <a:pt x="161" y="587"/>
                </a:lnTo>
                <a:lnTo>
                  <a:pt x="0" y="19"/>
                </a:lnTo>
                <a:lnTo>
                  <a:pt x="62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6" name="Freeform 28">
            <a:extLst>
              <a:ext uri="{FF2B5EF4-FFF2-40B4-BE49-F238E27FC236}">
                <a16:creationId xmlns:a16="http://schemas.microsoft.com/office/drawing/2014/main" xmlns="" id="{E7A604A1-99F4-9348-BCD4-3FECA3075CA3}"/>
              </a:ext>
            </a:extLst>
          </p:cNvPr>
          <p:cNvSpPr>
            <a:spLocks/>
          </p:cNvSpPr>
          <p:nvPr/>
        </p:nvSpPr>
        <p:spPr bwMode="auto">
          <a:xfrm>
            <a:off x="7818925" y="1564484"/>
            <a:ext cx="52826" cy="137531"/>
          </a:xfrm>
          <a:custGeom>
            <a:avLst/>
            <a:gdLst>
              <a:gd name="T0" fmla="*/ 65 w 117"/>
              <a:gd name="T1" fmla="*/ 0 h 303"/>
              <a:gd name="T2" fmla="*/ 117 w 117"/>
              <a:gd name="T3" fmla="*/ 291 h 303"/>
              <a:gd name="T4" fmla="*/ 53 w 117"/>
              <a:gd name="T5" fmla="*/ 303 h 303"/>
              <a:gd name="T6" fmla="*/ 0 w 117"/>
              <a:gd name="T7" fmla="*/ 12 h 303"/>
              <a:gd name="T8" fmla="*/ 65 w 117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303">
                <a:moveTo>
                  <a:pt x="65" y="0"/>
                </a:moveTo>
                <a:lnTo>
                  <a:pt x="117" y="291"/>
                </a:lnTo>
                <a:lnTo>
                  <a:pt x="53" y="303"/>
                </a:lnTo>
                <a:lnTo>
                  <a:pt x="0" y="12"/>
                </a:lnTo>
                <a:lnTo>
                  <a:pt x="65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7" name="Freeform 29">
            <a:extLst>
              <a:ext uri="{FF2B5EF4-FFF2-40B4-BE49-F238E27FC236}">
                <a16:creationId xmlns:a16="http://schemas.microsoft.com/office/drawing/2014/main" xmlns="" id="{E208233F-FB26-F544-A0EE-C9CE197AB523}"/>
              </a:ext>
            </a:extLst>
          </p:cNvPr>
          <p:cNvSpPr>
            <a:spLocks/>
          </p:cNvSpPr>
          <p:nvPr/>
        </p:nvSpPr>
        <p:spPr bwMode="auto">
          <a:xfrm>
            <a:off x="7951902" y="1548089"/>
            <a:ext cx="42808" cy="136620"/>
          </a:xfrm>
          <a:custGeom>
            <a:avLst/>
            <a:gdLst>
              <a:gd name="T0" fmla="*/ 66 w 93"/>
              <a:gd name="T1" fmla="*/ 0 h 301"/>
              <a:gd name="T2" fmla="*/ 93 w 93"/>
              <a:gd name="T3" fmla="*/ 295 h 301"/>
              <a:gd name="T4" fmla="*/ 27 w 93"/>
              <a:gd name="T5" fmla="*/ 301 h 301"/>
              <a:gd name="T6" fmla="*/ 0 w 93"/>
              <a:gd name="T7" fmla="*/ 6 h 301"/>
              <a:gd name="T8" fmla="*/ 66 w 93"/>
              <a:gd name="T9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301">
                <a:moveTo>
                  <a:pt x="66" y="0"/>
                </a:moveTo>
                <a:lnTo>
                  <a:pt x="93" y="295"/>
                </a:lnTo>
                <a:lnTo>
                  <a:pt x="27" y="301"/>
                </a:lnTo>
                <a:lnTo>
                  <a:pt x="0" y="6"/>
                </a:lnTo>
                <a:lnTo>
                  <a:pt x="66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8" name="Freeform 30">
            <a:extLst>
              <a:ext uri="{FF2B5EF4-FFF2-40B4-BE49-F238E27FC236}">
                <a16:creationId xmlns:a16="http://schemas.microsoft.com/office/drawing/2014/main" xmlns="" id="{F7B7EBF5-1AFA-DB4E-BD4F-6A8C2D97806A}"/>
              </a:ext>
            </a:extLst>
          </p:cNvPr>
          <p:cNvSpPr>
            <a:spLocks/>
          </p:cNvSpPr>
          <p:nvPr/>
        </p:nvSpPr>
        <p:spPr bwMode="auto">
          <a:xfrm>
            <a:off x="8086701" y="1542624"/>
            <a:ext cx="30967" cy="268686"/>
          </a:xfrm>
          <a:custGeom>
            <a:avLst/>
            <a:gdLst>
              <a:gd name="T0" fmla="*/ 2 w 68"/>
              <a:gd name="T1" fmla="*/ 0 h 590"/>
              <a:gd name="T2" fmla="*/ 68 w 68"/>
              <a:gd name="T3" fmla="*/ 0 h 590"/>
              <a:gd name="T4" fmla="*/ 66 w 68"/>
              <a:gd name="T5" fmla="*/ 590 h 590"/>
              <a:gd name="T6" fmla="*/ 0 w 68"/>
              <a:gd name="T7" fmla="*/ 590 h 590"/>
              <a:gd name="T8" fmla="*/ 2 w 68"/>
              <a:gd name="T9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90">
                <a:moveTo>
                  <a:pt x="2" y="0"/>
                </a:moveTo>
                <a:lnTo>
                  <a:pt x="68" y="0"/>
                </a:lnTo>
                <a:lnTo>
                  <a:pt x="66" y="590"/>
                </a:lnTo>
                <a:lnTo>
                  <a:pt x="0" y="590"/>
                </a:lnTo>
                <a:lnTo>
                  <a:pt x="2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9" name="Freeform 31">
            <a:extLst>
              <a:ext uri="{FF2B5EF4-FFF2-40B4-BE49-F238E27FC236}">
                <a16:creationId xmlns:a16="http://schemas.microsoft.com/office/drawing/2014/main" xmlns="" id="{9C4931C0-BD69-AE40-BF55-C03EFB75B6F1}"/>
              </a:ext>
            </a:extLst>
          </p:cNvPr>
          <p:cNvSpPr>
            <a:spLocks/>
          </p:cNvSpPr>
          <p:nvPr/>
        </p:nvSpPr>
        <p:spPr bwMode="auto">
          <a:xfrm>
            <a:off x="8210569" y="1548089"/>
            <a:ext cx="42808" cy="136620"/>
          </a:xfrm>
          <a:custGeom>
            <a:avLst/>
            <a:gdLst>
              <a:gd name="T0" fmla="*/ 27 w 94"/>
              <a:gd name="T1" fmla="*/ 0 h 301"/>
              <a:gd name="T2" fmla="*/ 94 w 94"/>
              <a:gd name="T3" fmla="*/ 6 h 301"/>
              <a:gd name="T4" fmla="*/ 64 w 94"/>
              <a:gd name="T5" fmla="*/ 301 h 301"/>
              <a:gd name="T6" fmla="*/ 0 w 94"/>
              <a:gd name="T7" fmla="*/ 295 h 301"/>
              <a:gd name="T8" fmla="*/ 27 w 94"/>
              <a:gd name="T9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301">
                <a:moveTo>
                  <a:pt x="27" y="0"/>
                </a:moveTo>
                <a:lnTo>
                  <a:pt x="94" y="6"/>
                </a:lnTo>
                <a:lnTo>
                  <a:pt x="64" y="301"/>
                </a:lnTo>
                <a:lnTo>
                  <a:pt x="0" y="295"/>
                </a:lnTo>
                <a:lnTo>
                  <a:pt x="27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0" name="Freeform 32">
            <a:extLst>
              <a:ext uri="{FF2B5EF4-FFF2-40B4-BE49-F238E27FC236}">
                <a16:creationId xmlns:a16="http://schemas.microsoft.com/office/drawing/2014/main" xmlns="" id="{74CADA29-828F-3A42-A194-2710F30530B8}"/>
              </a:ext>
            </a:extLst>
          </p:cNvPr>
          <p:cNvSpPr>
            <a:spLocks/>
          </p:cNvSpPr>
          <p:nvPr/>
        </p:nvSpPr>
        <p:spPr bwMode="auto">
          <a:xfrm>
            <a:off x="8332617" y="1565394"/>
            <a:ext cx="53737" cy="137531"/>
          </a:xfrm>
          <a:custGeom>
            <a:avLst/>
            <a:gdLst>
              <a:gd name="T0" fmla="*/ 55 w 119"/>
              <a:gd name="T1" fmla="*/ 0 h 303"/>
              <a:gd name="T2" fmla="*/ 119 w 119"/>
              <a:gd name="T3" fmla="*/ 12 h 303"/>
              <a:gd name="T4" fmla="*/ 64 w 119"/>
              <a:gd name="T5" fmla="*/ 303 h 303"/>
              <a:gd name="T6" fmla="*/ 0 w 119"/>
              <a:gd name="T7" fmla="*/ 291 h 303"/>
              <a:gd name="T8" fmla="*/ 55 w 119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303">
                <a:moveTo>
                  <a:pt x="55" y="0"/>
                </a:moveTo>
                <a:lnTo>
                  <a:pt x="119" y="12"/>
                </a:lnTo>
                <a:lnTo>
                  <a:pt x="64" y="303"/>
                </a:lnTo>
                <a:lnTo>
                  <a:pt x="0" y="291"/>
                </a:lnTo>
                <a:lnTo>
                  <a:pt x="55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1" name="Freeform 33">
            <a:extLst>
              <a:ext uri="{FF2B5EF4-FFF2-40B4-BE49-F238E27FC236}">
                <a16:creationId xmlns:a16="http://schemas.microsoft.com/office/drawing/2014/main" xmlns="" id="{DB33502E-52E0-784B-B394-2AF47DB107C5}"/>
              </a:ext>
            </a:extLst>
          </p:cNvPr>
          <p:cNvSpPr>
            <a:spLocks/>
          </p:cNvSpPr>
          <p:nvPr/>
        </p:nvSpPr>
        <p:spPr bwMode="auto">
          <a:xfrm>
            <a:off x="8415500" y="1595451"/>
            <a:ext cx="103831" cy="266864"/>
          </a:xfrm>
          <a:custGeom>
            <a:avLst/>
            <a:gdLst>
              <a:gd name="T0" fmla="*/ 164 w 228"/>
              <a:gd name="T1" fmla="*/ 0 h 585"/>
              <a:gd name="T2" fmla="*/ 228 w 228"/>
              <a:gd name="T3" fmla="*/ 17 h 585"/>
              <a:gd name="T4" fmla="*/ 65 w 228"/>
              <a:gd name="T5" fmla="*/ 585 h 585"/>
              <a:gd name="T6" fmla="*/ 0 w 228"/>
              <a:gd name="T7" fmla="*/ 567 h 585"/>
              <a:gd name="T8" fmla="*/ 164 w 228"/>
              <a:gd name="T9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585">
                <a:moveTo>
                  <a:pt x="164" y="0"/>
                </a:moveTo>
                <a:lnTo>
                  <a:pt x="228" y="17"/>
                </a:lnTo>
                <a:lnTo>
                  <a:pt x="65" y="585"/>
                </a:lnTo>
                <a:lnTo>
                  <a:pt x="0" y="567"/>
                </a:lnTo>
                <a:lnTo>
                  <a:pt x="164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2" name="Freeform 34">
            <a:extLst>
              <a:ext uri="{FF2B5EF4-FFF2-40B4-BE49-F238E27FC236}">
                <a16:creationId xmlns:a16="http://schemas.microsoft.com/office/drawing/2014/main" xmlns="" id="{E2E84FC6-8E02-204A-9F31-7BB9B1FBDB34}"/>
              </a:ext>
            </a:extLst>
          </p:cNvPr>
          <p:cNvSpPr>
            <a:spLocks/>
          </p:cNvSpPr>
          <p:nvPr/>
        </p:nvSpPr>
        <p:spPr bwMode="auto">
          <a:xfrm>
            <a:off x="8570336" y="1637347"/>
            <a:ext cx="76508" cy="136620"/>
          </a:xfrm>
          <a:custGeom>
            <a:avLst/>
            <a:gdLst>
              <a:gd name="T0" fmla="*/ 107 w 167"/>
              <a:gd name="T1" fmla="*/ 0 h 301"/>
              <a:gd name="T2" fmla="*/ 167 w 167"/>
              <a:gd name="T3" fmla="*/ 26 h 301"/>
              <a:gd name="T4" fmla="*/ 60 w 167"/>
              <a:gd name="T5" fmla="*/ 301 h 301"/>
              <a:gd name="T6" fmla="*/ 0 w 167"/>
              <a:gd name="T7" fmla="*/ 275 h 301"/>
              <a:gd name="T8" fmla="*/ 107 w 167"/>
              <a:gd name="T9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" h="301">
                <a:moveTo>
                  <a:pt x="107" y="0"/>
                </a:moveTo>
                <a:lnTo>
                  <a:pt x="167" y="26"/>
                </a:lnTo>
                <a:lnTo>
                  <a:pt x="60" y="301"/>
                </a:lnTo>
                <a:lnTo>
                  <a:pt x="0" y="275"/>
                </a:lnTo>
                <a:lnTo>
                  <a:pt x="107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3" name="Freeform 35">
            <a:extLst>
              <a:ext uri="{FF2B5EF4-FFF2-40B4-BE49-F238E27FC236}">
                <a16:creationId xmlns:a16="http://schemas.microsoft.com/office/drawing/2014/main" xmlns="" id="{6C075E90-E386-7546-BE26-3668DA1A5E2D}"/>
              </a:ext>
            </a:extLst>
          </p:cNvPr>
          <p:cNvSpPr>
            <a:spLocks/>
          </p:cNvSpPr>
          <p:nvPr/>
        </p:nvSpPr>
        <p:spPr bwMode="auto">
          <a:xfrm>
            <a:off x="8683275" y="1691996"/>
            <a:ext cx="87436" cy="133888"/>
          </a:xfrm>
          <a:custGeom>
            <a:avLst/>
            <a:gdLst>
              <a:gd name="T0" fmla="*/ 133 w 191"/>
              <a:gd name="T1" fmla="*/ 0 h 295"/>
              <a:gd name="T2" fmla="*/ 191 w 191"/>
              <a:gd name="T3" fmla="*/ 29 h 295"/>
              <a:gd name="T4" fmla="*/ 59 w 191"/>
              <a:gd name="T5" fmla="*/ 295 h 295"/>
              <a:gd name="T6" fmla="*/ 0 w 191"/>
              <a:gd name="T7" fmla="*/ 263 h 295"/>
              <a:gd name="T8" fmla="*/ 133 w 191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95">
                <a:moveTo>
                  <a:pt x="133" y="0"/>
                </a:moveTo>
                <a:lnTo>
                  <a:pt x="191" y="29"/>
                </a:lnTo>
                <a:lnTo>
                  <a:pt x="59" y="295"/>
                </a:lnTo>
                <a:lnTo>
                  <a:pt x="0" y="263"/>
                </a:lnTo>
                <a:lnTo>
                  <a:pt x="133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4" name="Freeform 36">
            <a:extLst>
              <a:ext uri="{FF2B5EF4-FFF2-40B4-BE49-F238E27FC236}">
                <a16:creationId xmlns:a16="http://schemas.microsoft.com/office/drawing/2014/main" xmlns="" id="{EE77C9DC-49C7-3149-BD08-D77B4EF8156B}"/>
              </a:ext>
            </a:extLst>
          </p:cNvPr>
          <p:cNvSpPr>
            <a:spLocks/>
          </p:cNvSpPr>
          <p:nvPr/>
        </p:nvSpPr>
        <p:spPr bwMode="auto">
          <a:xfrm>
            <a:off x="8719707" y="1756663"/>
            <a:ext cx="167588" cy="244094"/>
          </a:xfrm>
          <a:custGeom>
            <a:avLst/>
            <a:gdLst>
              <a:gd name="T0" fmla="*/ 314 w 369"/>
              <a:gd name="T1" fmla="*/ 0 h 536"/>
              <a:gd name="T2" fmla="*/ 369 w 369"/>
              <a:gd name="T3" fmla="*/ 35 h 536"/>
              <a:gd name="T4" fmla="*/ 57 w 369"/>
              <a:gd name="T5" fmla="*/ 536 h 536"/>
              <a:gd name="T6" fmla="*/ 0 w 369"/>
              <a:gd name="T7" fmla="*/ 503 h 536"/>
              <a:gd name="T8" fmla="*/ 314 w 369"/>
              <a:gd name="T9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536">
                <a:moveTo>
                  <a:pt x="314" y="0"/>
                </a:moveTo>
                <a:lnTo>
                  <a:pt x="369" y="35"/>
                </a:lnTo>
                <a:lnTo>
                  <a:pt x="57" y="536"/>
                </a:lnTo>
                <a:lnTo>
                  <a:pt x="0" y="503"/>
                </a:lnTo>
                <a:lnTo>
                  <a:pt x="314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5" name="Freeform 37">
            <a:extLst>
              <a:ext uri="{FF2B5EF4-FFF2-40B4-BE49-F238E27FC236}">
                <a16:creationId xmlns:a16="http://schemas.microsoft.com/office/drawing/2014/main" xmlns="" id="{821EC445-ADD2-5243-B159-7E749C4FECDC}"/>
              </a:ext>
            </a:extLst>
          </p:cNvPr>
          <p:cNvSpPr>
            <a:spLocks/>
          </p:cNvSpPr>
          <p:nvPr/>
        </p:nvSpPr>
        <p:spPr bwMode="auto">
          <a:xfrm>
            <a:off x="8893670" y="1833170"/>
            <a:ext cx="104742" cy="124780"/>
          </a:xfrm>
          <a:custGeom>
            <a:avLst/>
            <a:gdLst>
              <a:gd name="T0" fmla="*/ 180 w 230"/>
              <a:gd name="T1" fmla="*/ 0 h 275"/>
              <a:gd name="T2" fmla="*/ 230 w 230"/>
              <a:gd name="T3" fmla="*/ 41 h 275"/>
              <a:gd name="T4" fmla="*/ 51 w 230"/>
              <a:gd name="T5" fmla="*/ 275 h 275"/>
              <a:gd name="T6" fmla="*/ 0 w 230"/>
              <a:gd name="T7" fmla="*/ 236 h 275"/>
              <a:gd name="T8" fmla="*/ 180 w 230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275">
                <a:moveTo>
                  <a:pt x="180" y="0"/>
                </a:moveTo>
                <a:lnTo>
                  <a:pt x="230" y="41"/>
                </a:lnTo>
                <a:lnTo>
                  <a:pt x="51" y="275"/>
                </a:lnTo>
                <a:lnTo>
                  <a:pt x="0" y="236"/>
                </a:lnTo>
                <a:lnTo>
                  <a:pt x="180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6" name="Freeform 38">
            <a:extLst>
              <a:ext uri="{FF2B5EF4-FFF2-40B4-BE49-F238E27FC236}">
                <a16:creationId xmlns:a16="http://schemas.microsoft.com/office/drawing/2014/main" xmlns="" id="{534FC6B7-1FA3-F74D-B2DA-00DC9B1769C7}"/>
              </a:ext>
            </a:extLst>
          </p:cNvPr>
          <p:cNvSpPr>
            <a:spLocks/>
          </p:cNvSpPr>
          <p:nvPr/>
        </p:nvSpPr>
        <p:spPr bwMode="auto">
          <a:xfrm>
            <a:off x="8988394" y="1918786"/>
            <a:ext cx="112939" cy="120226"/>
          </a:xfrm>
          <a:custGeom>
            <a:avLst/>
            <a:gdLst>
              <a:gd name="T0" fmla="*/ 199 w 247"/>
              <a:gd name="T1" fmla="*/ 0 h 264"/>
              <a:gd name="T2" fmla="*/ 247 w 247"/>
              <a:gd name="T3" fmla="*/ 45 h 264"/>
              <a:gd name="T4" fmla="*/ 49 w 247"/>
              <a:gd name="T5" fmla="*/ 264 h 264"/>
              <a:gd name="T6" fmla="*/ 0 w 247"/>
              <a:gd name="T7" fmla="*/ 219 h 264"/>
              <a:gd name="T8" fmla="*/ 199 w 247"/>
              <a:gd name="T9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264">
                <a:moveTo>
                  <a:pt x="199" y="0"/>
                </a:moveTo>
                <a:lnTo>
                  <a:pt x="247" y="45"/>
                </a:lnTo>
                <a:lnTo>
                  <a:pt x="49" y="264"/>
                </a:lnTo>
                <a:lnTo>
                  <a:pt x="0" y="219"/>
                </a:lnTo>
                <a:lnTo>
                  <a:pt x="199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7" name="Freeform 39">
            <a:extLst>
              <a:ext uri="{FF2B5EF4-FFF2-40B4-BE49-F238E27FC236}">
                <a16:creationId xmlns:a16="http://schemas.microsoft.com/office/drawing/2014/main" xmlns="" id="{DE1A9FC9-7F68-B147-9BDD-137A26D50643}"/>
              </a:ext>
            </a:extLst>
          </p:cNvPr>
          <p:cNvSpPr>
            <a:spLocks/>
          </p:cNvSpPr>
          <p:nvPr/>
        </p:nvSpPr>
        <p:spPr bwMode="auto">
          <a:xfrm>
            <a:off x="8976553" y="2014419"/>
            <a:ext cx="220414" cy="203109"/>
          </a:xfrm>
          <a:custGeom>
            <a:avLst/>
            <a:gdLst>
              <a:gd name="T0" fmla="*/ 438 w 483"/>
              <a:gd name="T1" fmla="*/ 0 h 444"/>
              <a:gd name="T2" fmla="*/ 483 w 483"/>
              <a:gd name="T3" fmla="*/ 49 h 444"/>
              <a:gd name="T4" fmla="*/ 42 w 483"/>
              <a:gd name="T5" fmla="*/ 444 h 444"/>
              <a:gd name="T6" fmla="*/ 0 w 483"/>
              <a:gd name="T7" fmla="*/ 396 h 444"/>
              <a:gd name="T8" fmla="*/ 438 w 483"/>
              <a:gd name="T9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3" h="444">
                <a:moveTo>
                  <a:pt x="438" y="0"/>
                </a:moveTo>
                <a:lnTo>
                  <a:pt x="483" y="49"/>
                </a:lnTo>
                <a:lnTo>
                  <a:pt x="42" y="444"/>
                </a:lnTo>
                <a:lnTo>
                  <a:pt x="0" y="396"/>
                </a:lnTo>
                <a:lnTo>
                  <a:pt x="438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8" name="Freeform 40">
            <a:extLst>
              <a:ext uri="{FF2B5EF4-FFF2-40B4-BE49-F238E27FC236}">
                <a16:creationId xmlns:a16="http://schemas.microsoft.com/office/drawing/2014/main" xmlns="" id="{4A8C85B7-FB1F-C64F-9B15-BD7FD72DE248}"/>
              </a:ext>
            </a:extLst>
          </p:cNvPr>
          <p:cNvSpPr>
            <a:spLocks/>
          </p:cNvSpPr>
          <p:nvPr/>
        </p:nvSpPr>
        <p:spPr bwMode="auto">
          <a:xfrm>
            <a:off x="9155981" y="2119162"/>
            <a:ext cx="124780" cy="104742"/>
          </a:xfrm>
          <a:custGeom>
            <a:avLst/>
            <a:gdLst>
              <a:gd name="T0" fmla="*/ 236 w 275"/>
              <a:gd name="T1" fmla="*/ 0 h 230"/>
              <a:gd name="T2" fmla="*/ 275 w 275"/>
              <a:gd name="T3" fmla="*/ 53 h 230"/>
              <a:gd name="T4" fmla="*/ 39 w 275"/>
              <a:gd name="T5" fmla="*/ 230 h 230"/>
              <a:gd name="T6" fmla="*/ 0 w 275"/>
              <a:gd name="T7" fmla="*/ 177 h 230"/>
              <a:gd name="T8" fmla="*/ 236 w 275"/>
              <a:gd name="T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30">
                <a:moveTo>
                  <a:pt x="236" y="0"/>
                </a:moveTo>
                <a:lnTo>
                  <a:pt x="275" y="53"/>
                </a:lnTo>
                <a:lnTo>
                  <a:pt x="39" y="230"/>
                </a:lnTo>
                <a:lnTo>
                  <a:pt x="0" y="177"/>
                </a:lnTo>
                <a:lnTo>
                  <a:pt x="236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9" name="Freeform 41">
            <a:extLst>
              <a:ext uri="{FF2B5EF4-FFF2-40B4-BE49-F238E27FC236}">
                <a16:creationId xmlns:a16="http://schemas.microsoft.com/office/drawing/2014/main" xmlns="" id="{B0CC65A6-E299-2A4B-B6B3-E0F703E4DA51}"/>
              </a:ext>
            </a:extLst>
          </p:cNvPr>
          <p:cNvSpPr>
            <a:spLocks/>
          </p:cNvSpPr>
          <p:nvPr/>
        </p:nvSpPr>
        <p:spPr bwMode="auto">
          <a:xfrm>
            <a:off x="9226113" y="2230280"/>
            <a:ext cx="130245" cy="95634"/>
          </a:xfrm>
          <a:custGeom>
            <a:avLst/>
            <a:gdLst>
              <a:gd name="T0" fmla="*/ 252 w 287"/>
              <a:gd name="T1" fmla="*/ 0 h 208"/>
              <a:gd name="T2" fmla="*/ 287 w 287"/>
              <a:gd name="T3" fmla="*/ 54 h 208"/>
              <a:gd name="T4" fmla="*/ 34 w 287"/>
              <a:gd name="T5" fmla="*/ 208 h 208"/>
              <a:gd name="T6" fmla="*/ 0 w 287"/>
              <a:gd name="T7" fmla="*/ 154 h 208"/>
              <a:gd name="T8" fmla="*/ 252 w 287"/>
              <a:gd name="T9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208">
                <a:moveTo>
                  <a:pt x="252" y="0"/>
                </a:moveTo>
                <a:lnTo>
                  <a:pt x="287" y="54"/>
                </a:lnTo>
                <a:lnTo>
                  <a:pt x="34" y="208"/>
                </a:lnTo>
                <a:lnTo>
                  <a:pt x="0" y="154"/>
                </a:lnTo>
                <a:lnTo>
                  <a:pt x="252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0" name="Freeform 42">
            <a:extLst>
              <a:ext uri="{FF2B5EF4-FFF2-40B4-BE49-F238E27FC236}">
                <a16:creationId xmlns:a16="http://schemas.microsoft.com/office/drawing/2014/main" xmlns="" id="{038DDEAA-2E62-3644-BAC9-4E05304FD985}"/>
              </a:ext>
            </a:extLst>
          </p:cNvPr>
          <p:cNvSpPr>
            <a:spLocks/>
          </p:cNvSpPr>
          <p:nvPr/>
        </p:nvSpPr>
        <p:spPr bwMode="auto">
          <a:xfrm>
            <a:off x="9164178" y="2348683"/>
            <a:ext cx="255936" cy="144818"/>
          </a:xfrm>
          <a:custGeom>
            <a:avLst/>
            <a:gdLst>
              <a:gd name="T0" fmla="*/ 532 w 561"/>
              <a:gd name="T1" fmla="*/ 0 h 318"/>
              <a:gd name="T2" fmla="*/ 561 w 561"/>
              <a:gd name="T3" fmla="*/ 58 h 318"/>
              <a:gd name="T4" fmla="*/ 29 w 561"/>
              <a:gd name="T5" fmla="*/ 318 h 318"/>
              <a:gd name="T6" fmla="*/ 0 w 561"/>
              <a:gd name="T7" fmla="*/ 259 h 318"/>
              <a:gd name="T8" fmla="*/ 532 w 561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" h="318">
                <a:moveTo>
                  <a:pt x="532" y="0"/>
                </a:moveTo>
                <a:lnTo>
                  <a:pt x="561" y="58"/>
                </a:lnTo>
                <a:lnTo>
                  <a:pt x="29" y="318"/>
                </a:lnTo>
                <a:lnTo>
                  <a:pt x="0" y="259"/>
                </a:lnTo>
                <a:lnTo>
                  <a:pt x="532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1" name="Freeform 43">
            <a:extLst>
              <a:ext uri="{FF2B5EF4-FFF2-40B4-BE49-F238E27FC236}">
                <a16:creationId xmlns:a16="http://schemas.microsoft.com/office/drawing/2014/main" xmlns="" id="{EDAE3EE6-6DE5-ED41-92D8-600BCE9EDA71}"/>
              </a:ext>
            </a:extLst>
          </p:cNvPr>
          <p:cNvSpPr>
            <a:spLocks/>
          </p:cNvSpPr>
          <p:nvPr/>
        </p:nvSpPr>
        <p:spPr bwMode="auto">
          <a:xfrm>
            <a:off x="9336319" y="2472552"/>
            <a:ext cx="136620" cy="75596"/>
          </a:xfrm>
          <a:custGeom>
            <a:avLst/>
            <a:gdLst>
              <a:gd name="T0" fmla="*/ 277 w 300"/>
              <a:gd name="T1" fmla="*/ 0 h 166"/>
              <a:gd name="T2" fmla="*/ 300 w 300"/>
              <a:gd name="T3" fmla="*/ 60 h 166"/>
              <a:gd name="T4" fmla="*/ 24 w 300"/>
              <a:gd name="T5" fmla="*/ 166 h 166"/>
              <a:gd name="T6" fmla="*/ 0 w 300"/>
              <a:gd name="T7" fmla="*/ 103 h 166"/>
              <a:gd name="T8" fmla="*/ 277 w 300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166">
                <a:moveTo>
                  <a:pt x="277" y="0"/>
                </a:moveTo>
                <a:lnTo>
                  <a:pt x="300" y="60"/>
                </a:lnTo>
                <a:lnTo>
                  <a:pt x="24" y="166"/>
                </a:lnTo>
                <a:lnTo>
                  <a:pt x="0" y="103"/>
                </a:lnTo>
                <a:lnTo>
                  <a:pt x="277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2" name="Freeform 44">
            <a:extLst>
              <a:ext uri="{FF2B5EF4-FFF2-40B4-BE49-F238E27FC236}">
                <a16:creationId xmlns:a16="http://schemas.microsoft.com/office/drawing/2014/main" xmlns="" id="{C55A1F5A-7304-0444-97BF-7E5FD1E13517}"/>
              </a:ext>
            </a:extLst>
          </p:cNvPr>
          <p:cNvSpPr>
            <a:spLocks/>
          </p:cNvSpPr>
          <p:nvPr/>
        </p:nvSpPr>
        <p:spPr bwMode="auto">
          <a:xfrm>
            <a:off x="9375484" y="2600974"/>
            <a:ext cx="138441" cy="64667"/>
          </a:xfrm>
          <a:custGeom>
            <a:avLst/>
            <a:gdLst>
              <a:gd name="T0" fmla="*/ 285 w 302"/>
              <a:gd name="T1" fmla="*/ 0 h 142"/>
              <a:gd name="T2" fmla="*/ 302 w 302"/>
              <a:gd name="T3" fmla="*/ 64 h 142"/>
              <a:gd name="T4" fmla="*/ 17 w 302"/>
              <a:gd name="T5" fmla="*/ 142 h 142"/>
              <a:gd name="T6" fmla="*/ 0 w 302"/>
              <a:gd name="T7" fmla="*/ 80 h 142"/>
              <a:gd name="T8" fmla="*/ 285 w 302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42">
                <a:moveTo>
                  <a:pt x="285" y="0"/>
                </a:moveTo>
                <a:lnTo>
                  <a:pt x="302" y="64"/>
                </a:lnTo>
                <a:lnTo>
                  <a:pt x="17" y="142"/>
                </a:lnTo>
                <a:lnTo>
                  <a:pt x="0" y="80"/>
                </a:lnTo>
                <a:lnTo>
                  <a:pt x="285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3" name="Freeform 45">
            <a:extLst>
              <a:ext uri="{FF2B5EF4-FFF2-40B4-BE49-F238E27FC236}">
                <a16:creationId xmlns:a16="http://schemas.microsoft.com/office/drawing/2014/main" xmlns="" id="{512284BD-4BA6-2043-9197-D7C40F80D907}"/>
              </a:ext>
            </a:extLst>
          </p:cNvPr>
          <p:cNvSpPr>
            <a:spLocks/>
          </p:cNvSpPr>
          <p:nvPr/>
        </p:nvSpPr>
        <p:spPr bwMode="auto">
          <a:xfrm>
            <a:off x="9271653" y="2733041"/>
            <a:ext cx="270508" cy="76508"/>
          </a:xfrm>
          <a:custGeom>
            <a:avLst/>
            <a:gdLst>
              <a:gd name="T0" fmla="*/ 581 w 593"/>
              <a:gd name="T1" fmla="*/ 0 h 168"/>
              <a:gd name="T2" fmla="*/ 593 w 593"/>
              <a:gd name="T3" fmla="*/ 65 h 168"/>
              <a:gd name="T4" fmla="*/ 12 w 593"/>
              <a:gd name="T5" fmla="*/ 168 h 168"/>
              <a:gd name="T6" fmla="*/ 0 w 593"/>
              <a:gd name="T7" fmla="*/ 104 h 168"/>
              <a:gd name="T8" fmla="*/ 581 w 593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3" h="168">
                <a:moveTo>
                  <a:pt x="581" y="0"/>
                </a:moveTo>
                <a:lnTo>
                  <a:pt x="593" y="65"/>
                </a:lnTo>
                <a:lnTo>
                  <a:pt x="12" y="168"/>
                </a:lnTo>
                <a:lnTo>
                  <a:pt x="0" y="104"/>
                </a:lnTo>
                <a:lnTo>
                  <a:pt x="581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4" name="Freeform 46">
            <a:extLst>
              <a:ext uri="{FF2B5EF4-FFF2-40B4-BE49-F238E27FC236}">
                <a16:creationId xmlns:a16="http://schemas.microsoft.com/office/drawing/2014/main" xmlns="" id="{FBA7A48A-62F3-EF40-AC0E-DF8692924418}"/>
              </a:ext>
            </a:extLst>
          </p:cNvPr>
          <p:cNvSpPr>
            <a:spLocks/>
          </p:cNvSpPr>
          <p:nvPr/>
        </p:nvSpPr>
        <p:spPr bwMode="auto">
          <a:xfrm>
            <a:off x="9421935" y="2866928"/>
            <a:ext cx="136620" cy="41896"/>
          </a:xfrm>
          <a:custGeom>
            <a:avLst/>
            <a:gdLst>
              <a:gd name="T0" fmla="*/ 295 w 301"/>
              <a:gd name="T1" fmla="*/ 0 h 91"/>
              <a:gd name="T2" fmla="*/ 301 w 301"/>
              <a:gd name="T3" fmla="*/ 66 h 91"/>
              <a:gd name="T4" fmla="*/ 4 w 301"/>
              <a:gd name="T5" fmla="*/ 91 h 91"/>
              <a:gd name="T6" fmla="*/ 0 w 301"/>
              <a:gd name="T7" fmla="*/ 25 h 91"/>
              <a:gd name="T8" fmla="*/ 295 w 301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91">
                <a:moveTo>
                  <a:pt x="295" y="0"/>
                </a:moveTo>
                <a:lnTo>
                  <a:pt x="301" y="66"/>
                </a:lnTo>
                <a:lnTo>
                  <a:pt x="4" y="91"/>
                </a:lnTo>
                <a:lnTo>
                  <a:pt x="0" y="25"/>
                </a:lnTo>
                <a:lnTo>
                  <a:pt x="295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5" name="Freeform 47">
            <a:extLst>
              <a:ext uri="{FF2B5EF4-FFF2-40B4-BE49-F238E27FC236}">
                <a16:creationId xmlns:a16="http://schemas.microsoft.com/office/drawing/2014/main" xmlns="" id="{E3EA13D1-8A52-1A49-8D28-C0AC931D71DF}"/>
              </a:ext>
            </a:extLst>
          </p:cNvPr>
          <p:cNvSpPr>
            <a:spLocks/>
          </p:cNvSpPr>
          <p:nvPr/>
        </p:nvSpPr>
        <p:spPr bwMode="auto">
          <a:xfrm>
            <a:off x="9427399" y="3001727"/>
            <a:ext cx="134798" cy="31879"/>
          </a:xfrm>
          <a:custGeom>
            <a:avLst/>
            <a:gdLst>
              <a:gd name="T0" fmla="*/ 0 w 296"/>
              <a:gd name="T1" fmla="*/ 0 h 70"/>
              <a:gd name="T2" fmla="*/ 296 w 296"/>
              <a:gd name="T3" fmla="*/ 4 h 70"/>
              <a:gd name="T4" fmla="*/ 296 w 296"/>
              <a:gd name="T5" fmla="*/ 70 h 70"/>
              <a:gd name="T6" fmla="*/ 0 w 296"/>
              <a:gd name="T7" fmla="*/ 66 h 70"/>
              <a:gd name="T8" fmla="*/ 0 w 296"/>
              <a:gd name="T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70">
                <a:moveTo>
                  <a:pt x="0" y="0"/>
                </a:moveTo>
                <a:lnTo>
                  <a:pt x="296" y="4"/>
                </a:lnTo>
                <a:lnTo>
                  <a:pt x="296" y="70"/>
                </a:lnTo>
                <a:lnTo>
                  <a:pt x="0" y="66"/>
                </a:lnTo>
                <a:lnTo>
                  <a:pt x="0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6" name="Freeform 48">
            <a:extLst>
              <a:ext uri="{FF2B5EF4-FFF2-40B4-BE49-F238E27FC236}">
                <a16:creationId xmlns:a16="http://schemas.microsoft.com/office/drawing/2014/main" xmlns="" id="{D7D73248-150F-A346-819C-BEA7C06F6C91}"/>
              </a:ext>
            </a:extLst>
          </p:cNvPr>
          <p:cNvSpPr>
            <a:spLocks/>
          </p:cNvSpPr>
          <p:nvPr/>
        </p:nvSpPr>
        <p:spPr bwMode="auto">
          <a:xfrm>
            <a:off x="9285315" y="3111022"/>
            <a:ext cx="270508" cy="57381"/>
          </a:xfrm>
          <a:custGeom>
            <a:avLst/>
            <a:gdLst>
              <a:gd name="T0" fmla="*/ 6 w 595"/>
              <a:gd name="T1" fmla="*/ 0 h 125"/>
              <a:gd name="T2" fmla="*/ 595 w 595"/>
              <a:gd name="T3" fmla="*/ 58 h 125"/>
              <a:gd name="T4" fmla="*/ 589 w 595"/>
              <a:gd name="T5" fmla="*/ 125 h 125"/>
              <a:gd name="T6" fmla="*/ 0 w 595"/>
              <a:gd name="T7" fmla="*/ 64 h 125"/>
              <a:gd name="T8" fmla="*/ 6 w 595"/>
              <a:gd name="T9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125">
                <a:moveTo>
                  <a:pt x="6" y="0"/>
                </a:moveTo>
                <a:lnTo>
                  <a:pt x="595" y="58"/>
                </a:lnTo>
                <a:lnTo>
                  <a:pt x="589" y="125"/>
                </a:lnTo>
                <a:lnTo>
                  <a:pt x="0" y="64"/>
                </a:lnTo>
                <a:lnTo>
                  <a:pt x="6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7" name="Freeform 49">
            <a:extLst>
              <a:ext uri="{FF2B5EF4-FFF2-40B4-BE49-F238E27FC236}">
                <a16:creationId xmlns:a16="http://schemas.microsoft.com/office/drawing/2014/main" xmlns="" id="{52EAEE2F-38CF-6842-84BC-F1843BEB47EB}"/>
              </a:ext>
            </a:extLst>
          </p:cNvPr>
          <p:cNvSpPr>
            <a:spLocks/>
          </p:cNvSpPr>
          <p:nvPr/>
        </p:nvSpPr>
        <p:spPr bwMode="auto">
          <a:xfrm>
            <a:off x="9400076" y="3247643"/>
            <a:ext cx="137531" cy="54648"/>
          </a:xfrm>
          <a:custGeom>
            <a:avLst/>
            <a:gdLst>
              <a:gd name="T0" fmla="*/ 11 w 302"/>
              <a:gd name="T1" fmla="*/ 0 h 121"/>
              <a:gd name="T2" fmla="*/ 302 w 302"/>
              <a:gd name="T3" fmla="*/ 57 h 121"/>
              <a:gd name="T4" fmla="*/ 288 w 302"/>
              <a:gd name="T5" fmla="*/ 121 h 121"/>
              <a:gd name="T6" fmla="*/ 0 w 302"/>
              <a:gd name="T7" fmla="*/ 64 h 121"/>
              <a:gd name="T8" fmla="*/ 11 w 302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121">
                <a:moveTo>
                  <a:pt x="11" y="0"/>
                </a:moveTo>
                <a:lnTo>
                  <a:pt x="302" y="57"/>
                </a:lnTo>
                <a:lnTo>
                  <a:pt x="288" y="121"/>
                </a:lnTo>
                <a:lnTo>
                  <a:pt x="0" y="64"/>
                </a:lnTo>
                <a:lnTo>
                  <a:pt x="11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8" name="Freeform 50">
            <a:extLst>
              <a:ext uri="{FF2B5EF4-FFF2-40B4-BE49-F238E27FC236}">
                <a16:creationId xmlns:a16="http://schemas.microsoft.com/office/drawing/2014/main" xmlns="" id="{80D6F7E2-6510-A64F-89E5-E36596044711}"/>
              </a:ext>
            </a:extLst>
          </p:cNvPr>
          <p:cNvSpPr>
            <a:spLocks/>
          </p:cNvSpPr>
          <p:nvPr/>
        </p:nvSpPr>
        <p:spPr bwMode="auto">
          <a:xfrm>
            <a:off x="9369108" y="3366958"/>
            <a:ext cx="137531" cy="66489"/>
          </a:xfrm>
          <a:custGeom>
            <a:avLst/>
            <a:gdLst>
              <a:gd name="T0" fmla="*/ 20 w 303"/>
              <a:gd name="T1" fmla="*/ 0 h 147"/>
              <a:gd name="T2" fmla="*/ 303 w 303"/>
              <a:gd name="T3" fmla="*/ 84 h 147"/>
              <a:gd name="T4" fmla="*/ 283 w 303"/>
              <a:gd name="T5" fmla="*/ 147 h 147"/>
              <a:gd name="T6" fmla="*/ 0 w 303"/>
              <a:gd name="T7" fmla="*/ 63 h 147"/>
              <a:gd name="T8" fmla="*/ 20 w 303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" h="147">
                <a:moveTo>
                  <a:pt x="20" y="0"/>
                </a:moveTo>
                <a:lnTo>
                  <a:pt x="303" y="84"/>
                </a:lnTo>
                <a:lnTo>
                  <a:pt x="283" y="147"/>
                </a:lnTo>
                <a:lnTo>
                  <a:pt x="0" y="63"/>
                </a:lnTo>
                <a:lnTo>
                  <a:pt x="20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9" name="Freeform 51">
            <a:extLst>
              <a:ext uri="{FF2B5EF4-FFF2-40B4-BE49-F238E27FC236}">
                <a16:creationId xmlns:a16="http://schemas.microsoft.com/office/drawing/2014/main" xmlns="" id="{8CD7A119-A976-B44A-B233-1703C9187A21}"/>
              </a:ext>
            </a:extLst>
          </p:cNvPr>
          <p:cNvSpPr>
            <a:spLocks/>
          </p:cNvSpPr>
          <p:nvPr/>
        </p:nvSpPr>
        <p:spPr bwMode="auto">
          <a:xfrm>
            <a:off x="9201522" y="3433446"/>
            <a:ext cx="261400" cy="128423"/>
          </a:xfrm>
          <a:custGeom>
            <a:avLst/>
            <a:gdLst>
              <a:gd name="T0" fmla="*/ 25 w 573"/>
              <a:gd name="T1" fmla="*/ 0 h 280"/>
              <a:gd name="T2" fmla="*/ 573 w 573"/>
              <a:gd name="T3" fmla="*/ 218 h 280"/>
              <a:gd name="T4" fmla="*/ 550 w 573"/>
              <a:gd name="T5" fmla="*/ 280 h 280"/>
              <a:gd name="T6" fmla="*/ 0 w 573"/>
              <a:gd name="T7" fmla="*/ 60 h 280"/>
              <a:gd name="T8" fmla="*/ 25 w 573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" h="280">
                <a:moveTo>
                  <a:pt x="25" y="0"/>
                </a:moveTo>
                <a:lnTo>
                  <a:pt x="573" y="218"/>
                </a:lnTo>
                <a:lnTo>
                  <a:pt x="550" y="280"/>
                </a:lnTo>
                <a:lnTo>
                  <a:pt x="0" y="60"/>
                </a:lnTo>
                <a:lnTo>
                  <a:pt x="25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0" name="Freeform 52">
            <a:extLst>
              <a:ext uri="{FF2B5EF4-FFF2-40B4-BE49-F238E27FC236}">
                <a16:creationId xmlns:a16="http://schemas.microsoft.com/office/drawing/2014/main" xmlns="" id="{AD4840DC-97C2-F248-816F-494895273A90}"/>
              </a:ext>
            </a:extLst>
          </p:cNvPr>
          <p:cNvSpPr>
            <a:spLocks/>
          </p:cNvSpPr>
          <p:nvPr/>
        </p:nvSpPr>
        <p:spPr bwMode="auto">
          <a:xfrm>
            <a:off x="9274385" y="3596479"/>
            <a:ext cx="133888" cy="87436"/>
          </a:xfrm>
          <a:custGeom>
            <a:avLst/>
            <a:gdLst>
              <a:gd name="T0" fmla="*/ 29 w 292"/>
              <a:gd name="T1" fmla="*/ 0 h 193"/>
              <a:gd name="T2" fmla="*/ 292 w 292"/>
              <a:gd name="T3" fmla="*/ 135 h 193"/>
              <a:gd name="T4" fmla="*/ 263 w 292"/>
              <a:gd name="T5" fmla="*/ 193 h 193"/>
              <a:gd name="T6" fmla="*/ 0 w 292"/>
              <a:gd name="T7" fmla="*/ 59 h 193"/>
              <a:gd name="T8" fmla="*/ 29 w 292"/>
              <a:gd name="T9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193">
                <a:moveTo>
                  <a:pt x="29" y="0"/>
                </a:moveTo>
                <a:lnTo>
                  <a:pt x="292" y="135"/>
                </a:lnTo>
                <a:lnTo>
                  <a:pt x="263" y="193"/>
                </a:lnTo>
                <a:lnTo>
                  <a:pt x="0" y="59"/>
                </a:lnTo>
                <a:lnTo>
                  <a:pt x="29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1" name="Freeform 53">
            <a:extLst>
              <a:ext uri="{FF2B5EF4-FFF2-40B4-BE49-F238E27FC236}">
                <a16:creationId xmlns:a16="http://schemas.microsoft.com/office/drawing/2014/main" xmlns="" id="{FE6E4EDA-7232-444A-87C9-8278BF57DD1C}"/>
              </a:ext>
            </a:extLst>
          </p:cNvPr>
          <p:cNvSpPr>
            <a:spLocks/>
          </p:cNvSpPr>
          <p:nvPr/>
        </p:nvSpPr>
        <p:spPr bwMode="auto">
          <a:xfrm>
            <a:off x="9212451" y="3703954"/>
            <a:ext cx="129334" cy="97457"/>
          </a:xfrm>
          <a:custGeom>
            <a:avLst/>
            <a:gdLst>
              <a:gd name="T0" fmla="*/ 35 w 285"/>
              <a:gd name="T1" fmla="*/ 0 h 215"/>
              <a:gd name="T2" fmla="*/ 285 w 285"/>
              <a:gd name="T3" fmla="*/ 160 h 215"/>
              <a:gd name="T4" fmla="*/ 250 w 285"/>
              <a:gd name="T5" fmla="*/ 215 h 215"/>
              <a:gd name="T6" fmla="*/ 0 w 285"/>
              <a:gd name="T7" fmla="*/ 57 h 215"/>
              <a:gd name="T8" fmla="*/ 35 w 285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215">
                <a:moveTo>
                  <a:pt x="35" y="0"/>
                </a:moveTo>
                <a:lnTo>
                  <a:pt x="285" y="160"/>
                </a:lnTo>
                <a:lnTo>
                  <a:pt x="250" y="215"/>
                </a:lnTo>
                <a:lnTo>
                  <a:pt x="0" y="57"/>
                </a:lnTo>
                <a:lnTo>
                  <a:pt x="35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2" name="Freeform 54">
            <a:extLst>
              <a:ext uri="{FF2B5EF4-FFF2-40B4-BE49-F238E27FC236}">
                <a16:creationId xmlns:a16="http://schemas.microsoft.com/office/drawing/2014/main" xmlns="" id="{71603816-CE70-7640-860E-96061EA490DE}"/>
              </a:ext>
            </a:extLst>
          </p:cNvPr>
          <p:cNvSpPr>
            <a:spLocks/>
          </p:cNvSpPr>
          <p:nvPr/>
        </p:nvSpPr>
        <p:spPr bwMode="auto">
          <a:xfrm>
            <a:off x="9033934" y="3723081"/>
            <a:ext cx="231344" cy="188536"/>
          </a:xfrm>
          <a:custGeom>
            <a:avLst/>
            <a:gdLst>
              <a:gd name="T0" fmla="*/ 41 w 507"/>
              <a:gd name="T1" fmla="*/ 0 h 413"/>
              <a:gd name="T2" fmla="*/ 507 w 507"/>
              <a:gd name="T3" fmla="*/ 361 h 413"/>
              <a:gd name="T4" fmla="*/ 468 w 507"/>
              <a:gd name="T5" fmla="*/ 413 h 413"/>
              <a:gd name="T6" fmla="*/ 0 w 507"/>
              <a:gd name="T7" fmla="*/ 51 h 413"/>
              <a:gd name="T8" fmla="*/ 41 w 507"/>
              <a:gd name="T9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7" h="413">
                <a:moveTo>
                  <a:pt x="41" y="0"/>
                </a:moveTo>
                <a:lnTo>
                  <a:pt x="507" y="361"/>
                </a:lnTo>
                <a:lnTo>
                  <a:pt x="468" y="413"/>
                </a:lnTo>
                <a:lnTo>
                  <a:pt x="0" y="51"/>
                </a:lnTo>
                <a:lnTo>
                  <a:pt x="41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3" name="Block Arc 272">
            <a:extLst>
              <a:ext uri="{FF2B5EF4-FFF2-40B4-BE49-F238E27FC236}">
                <a16:creationId xmlns:a16="http://schemas.microsoft.com/office/drawing/2014/main" xmlns="" id="{771393F8-65C8-9A47-9626-DD91E42D6379}"/>
              </a:ext>
            </a:extLst>
          </p:cNvPr>
          <p:cNvSpPr/>
          <p:nvPr/>
        </p:nvSpPr>
        <p:spPr>
          <a:xfrm>
            <a:off x="7254313" y="2149906"/>
            <a:ext cx="1721743" cy="1721743"/>
          </a:xfrm>
          <a:prstGeom prst="blockArc">
            <a:avLst>
              <a:gd name="adj1" fmla="val 8785523"/>
              <a:gd name="adj2" fmla="val 2109351"/>
              <a:gd name="adj3" fmla="val 3262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xmlns="" id="{444314F4-9D08-F748-AC86-AC5636B2B653}"/>
              </a:ext>
            </a:extLst>
          </p:cNvPr>
          <p:cNvGrpSpPr/>
          <p:nvPr/>
        </p:nvGrpSpPr>
        <p:grpSpPr>
          <a:xfrm rot="1861000">
            <a:off x="6788345" y="1727628"/>
            <a:ext cx="2559634" cy="2559633"/>
            <a:chOff x="5168083" y="2049543"/>
            <a:chExt cx="3579152" cy="3579152"/>
          </a:xfrm>
        </p:grpSpPr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xmlns="" id="{64A655D4-3518-B84E-92EA-B3C39DE1184D}"/>
                </a:ext>
              </a:extLst>
            </p:cNvPr>
            <p:cNvGrpSpPr/>
            <p:nvPr/>
          </p:nvGrpSpPr>
          <p:grpSpPr>
            <a:xfrm>
              <a:off x="6791405" y="2262751"/>
              <a:ext cx="332509" cy="1743894"/>
              <a:chOff x="6791405" y="2262751"/>
              <a:chExt cx="332509" cy="1743894"/>
            </a:xfrm>
          </p:grpSpPr>
          <p:sp>
            <p:nvSpPr>
              <p:cNvPr id="277" name="Isosceles Triangle 171">
                <a:extLst>
                  <a:ext uri="{FF2B5EF4-FFF2-40B4-BE49-F238E27FC236}">
                    <a16:creationId xmlns:a16="http://schemas.microsoft.com/office/drawing/2014/main" xmlns="" id="{4B296B4A-54FC-FE4B-97CB-B69A0F96D229}"/>
                  </a:ext>
                </a:extLst>
              </p:cNvPr>
              <p:cNvSpPr/>
              <p:nvPr/>
            </p:nvSpPr>
            <p:spPr>
              <a:xfrm>
                <a:off x="6868515" y="2262751"/>
                <a:ext cx="178290" cy="1604366"/>
              </a:xfrm>
              <a:prstGeom prst="triangle">
                <a:avLst/>
              </a:prstGeom>
              <a:solidFill>
                <a:srgbClr val="E35A3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xmlns="" id="{30FBAEC4-16E9-CC48-BC3A-CB6A34CAF8DD}"/>
                  </a:ext>
                </a:extLst>
              </p:cNvPr>
              <p:cNvSpPr/>
              <p:nvPr/>
            </p:nvSpPr>
            <p:spPr>
              <a:xfrm>
                <a:off x="6791405" y="3674136"/>
                <a:ext cx="332509" cy="332509"/>
              </a:xfrm>
              <a:prstGeom prst="ellipse">
                <a:avLst/>
              </a:prstGeom>
              <a:solidFill>
                <a:srgbClr val="E35A3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xmlns="" id="{20EA41D2-EAFB-D64A-B595-CA65F7A1F6BA}"/>
                </a:ext>
              </a:extLst>
            </p:cNvPr>
            <p:cNvSpPr/>
            <p:nvPr/>
          </p:nvSpPr>
          <p:spPr>
            <a:xfrm>
              <a:off x="5168083" y="2049543"/>
              <a:ext cx="3579152" cy="3579152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xmlns="" id="{5B030AD7-C637-4440-9BC9-C0C3C76E162A}"/>
              </a:ext>
            </a:extLst>
          </p:cNvPr>
          <p:cNvSpPr/>
          <p:nvPr/>
        </p:nvSpPr>
        <p:spPr>
          <a:xfrm>
            <a:off x="7562745" y="3711295"/>
            <a:ext cx="1089363" cy="372735"/>
          </a:xfrm>
          <a:prstGeom prst="rect">
            <a:avLst/>
          </a:prstGeom>
          <a:solidFill>
            <a:srgbClr val="E35A35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140 km/h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xmlns="" id="{31E23484-F596-FE43-996E-AD4AA1104945}"/>
              </a:ext>
            </a:extLst>
          </p:cNvPr>
          <p:cNvGrpSpPr/>
          <p:nvPr/>
        </p:nvGrpSpPr>
        <p:grpSpPr>
          <a:xfrm>
            <a:off x="748982" y="4876621"/>
            <a:ext cx="2780513" cy="203738"/>
            <a:chOff x="1341884" y="5585651"/>
            <a:chExt cx="3646947" cy="294571"/>
          </a:xfrm>
          <a:solidFill>
            <a:srgbClr val="3081AC"/>
          </a:solidFill>
        </p:grpSpPr>
        <p:sp>
          <p:nvSpPr>
            <p:cNvPr id="281" name="Flowchart: Data 175">
              <a:extLst>
                <a:ext uri="{FF2B5EF4-FFF2-40B4-BE49-F238E27FC236}">
                  <a16:creationId xmlns:a16="http://schemas.microsoft.com/office/drawing/2014/main" xmlns="" id="{DC576795-4628-F94C-87BC-CDE217B16BB8}"/>
                </a:ext>
              </a:extLst>
            </p:cNvPr>
            <p:cNvSpPr/>
            <p:nvPr/>
          </p:nvSpPr>
          <p:spPr>
            <a:xfrm>
              <a:off x="1341884" y="5585651"/>
              <a:ext cx="180020" cy="294571"/>
            </a:xfrm>
            <a:prstGeom prst="flowChartInputOutpu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lowchart: Data 176">
              <a:extLst>
                <a:ext uri="{FF2B5EF4-FFF2-40B4-BE49-F238E27FC236}">
                  <a16:creationId xmlns:a16="http://schemas.microsoft.com/office/drawing/2014/main" xmlns="" id="{625EE574-47A6-134D-827B-B7985A6E8234}"/>
                </a:ext>
              </a:extLst>
            </p:cNvPr>
            <p:cNvSpPr/>
            <p:nvPr/>
          </p:nvSpPr>
          <p:spPr>
            <a:xfrm>
              <a:off x="1589522" y="5585651"/>
              <a:ext cx="180020" cy="294571"/>
            </a:xfrm>
            <a:prstGeom prst="flowChartInputOutpu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lowchart: Data 177">
              <a:extLst>
                <a:ext uri="{FF2B5EF4-FFF2-40B4-BE49-F238E27FC236}">
                  <a16:creationId xmlns:a16="http://schemas.microsoft.com/office/drawing/2014/main" xmlns="" id="{D1AC8ED5-97C0-2041-B08E-FBE7ACFF3E66}"/>
                </a:ext>
              </a:extLst>
            </p:cNvPr>
            <p:cNvSpPr/>
            <p:nvPr/>
          </p:nvSpPr>
          <p:spPr>
            <a:xfrm>
              <a:off x="1837160" y="5585651"/>
              <a:ext cx="180020" cy="294571"/>
            </a:xfrm>
            <a:prstGeom prst="flowChartInputOutpu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lowchart: Data 182">
              <a:extLst>
                <a:ext uri="{FF2B5EF4-FFF2-40B4-BE49-F238E27FC236}">
                  <a16:creationId xmlns:a16="http://schemas.microsoft.com/office/drawing/2014/main" xmlns="" id="{B6913E5F-E7B0-914D-AFE2-7AFB5AE2F2E5}"/>
                </a:ext>
              </a:extLst>
            </p:cNvPr>
            <p:cNvSpPr/>
            <p:nvPr/>
          </p:nvSpPr>
          <p:spPr>
            <a:xfrm>
              <a:off x="3075350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lowchart: Data 183">
              <a:extLst>
                <a:ext uri="{FF2B5EF4-FFF2-40B4-BE49-F238E27FC236}">
                  <a16:creationId xmlns:a16="http://schemas.microsoft.com/office/drawing/2014/main" xmlns="" id="{D1196F2F-08D7-FD49-8BF9-A7B684EB4201}"/>
                </a:ext>
              </a:extLst>
            </p:cNvPr>
            <p:cNvSpPr/>
            <p:nvPr/>
          </p:nvSpPr>
          <p:spPr>
            <a:xfrm>
              <a:off x="3322988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lowchart: Data 184">
              <a:extLst>
                <a:ext uri="{FF2B5EF4-FFF2-40B4-BE49-F238E27FC236}">
                  <a16:creationId xmlns:a16="http://schemas.microsoft.com/office/drawing/2014/main" xmlns="" id="{A736AF92-7099-A446-8760-8500D168ABE7}"/>
                </a:ext>
              </a:extLst>
            </p:cNvPr>
            <p:cNvSpPr/>
            <p:nvPr/>
          </p:nvSpPr>
          <p:spPr>
            <a:xfrm>
              <a:off x="3570626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lowchart: Data 185">
              <a:extLst>
                <a:ext uri="{FF2B5EF4-FFF2-40B4-BE49-F238E27FC236}">
                  <a16:creationId xmlns:a16="http://schemas.microsoft.com/office/drawing/2014/main" xmlns="" id="{3CF54A3B-0B2D-E142-8017-3744C6B59F7C}"/>
                </a:ext>
              </a:extLst>
            </p:cNvPr>
            <p:cNvSpPr/>
            <p:nvPr/>
          </p:nvSpPr>
          <p:spPr>
            <a:xfrm>
              <a:off x="3818264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lowchart: Data 186">
              <a:extLst>
                <a:ext uri="{FF2B5EF4-FFF2-40B4-BE49-F238E27FC236}">
                  <a16:creationId xmlns:a16="http://schemas.microsoft.com/office/drawing/2014/main" xmlns="" id="{19C9D954-D8EA-9548-BE40-0F48B506C72A}"/>
                </a:ext>
              </a:extLst>
            </p:cNvPr>
            <p:cNvSpPr/>
            <p:nvPr/>
          </p:nvSpPr>
          <p:spPr>
            <a:xfrm>
              <a:off x="4065902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lowchart: Data 187">
              <a:extLst>
                <a:ext uri="{FF2B5EF4-FFF2-40B4-BE49-F238E27FC236}">
                  <a16:creationId xmlns:a16="http://schemas.microsoft.com/office/drawing/2014/main" xmlns="" id="{BDCCA93D-2A6B-6A4D-9D97-5BE64AC39E54}"/>
                </a:ext>
              </a:extLst>
            </p:cNvPr>
            <p:cNvSpPr/>
            <p:nvPr/>
          </p:nvSpPr>
          <p:spPr>
            <a:xfrm>
              <a:off x="4313540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lowchart: Data 188">
              <a:extLst>
                <a:ext uri="{FF2B5EF4-FFF2-40B4-BE49-F238E27FC236}">
                  <a16:creationId xmlns:a16="http://schemas.microsoft.com/office/drawing/2014/main" xmlns="" id="{7EF6D11D-3ADF-D64B-8711-D1FB640F8FC8}"/>
                </a:ext>
              </a:extLst>
            </p:cNvPr>
            <p:cNvSpPr/>
            <p:nvPr/>
          </p:nvSpPr>
          <p:spPr>
            <a:xfrm>
              <a:off x="4561178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lowchart: Data 189">
              <a:extLst>
                <a:ext uri="{FF2B5EF4-FFF2-40B4-BE49-F238E27FC236}">
                  <a16:creationId xmlns:a16="http://schemas.microsoft.com/office/drawing/2014/main" xmlns="" id="{5155D95B-CBDA-B24E-B9DE-3289778803A2}"/>
                </a:ext>
              </a:extLst>
            </p:cNvPr>
            <p:cNvSpPr/>
            <p:nvPr/>
          </p:nvSpPr>
          <p:spPr>
            <a:xfrm>
              <a:off x="4808811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99C646A9-7C62-DB46-92F1-D85C0DC6004B}"/>
              </a:ext>
            </a:extLst>
          </p:cNvPr>
          <p:cNvSpPr txBox="1"/>
          <p:nvPr/>
        </p:nvSpPr>
        <p:spPr>
          <a:xfrm>
            <a:off x="3814597" y="474765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20%</a:t>
            </a:r>
            <a:endParaRPr lang="en-I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xmlns="" id="{F99EB916-D578-AB44-A4E1-4F59D13DAD2C}"/>
              </a:ext>
            </a:extLst>
          </p:cNvPr>
          <p:cNvSpPr/>
          <p:nvPr/>
        </p:nvSpPr>
        <p:spPr>
          <a:xfrm>
            <a:off x="666796" y="5658893"/>
            <a:ext cx="50587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87"/>
            <a:r>
              <a:rPr lang="ka-GE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დღეს ყოველ სამინისტროს აქვს პოლიტიკის დოკუმენტების შემუშავების თავისი მიდგომა და გამოცდილება</a:t>
            </a:r>
            <a:r>
              <a:rPr lang="en-I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ka-GE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ეს მიდგომები განსხვავდება ერთიმეორისაგან რაც ართულებს თანამშრომლობას და იძლევა არაერთგვაროვანი ხარისხის შედეგებს</a:t>
            </a:r>
            <a:r>
              <a:rPr lang="en-I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IN" sz="14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xmlns="" id="{A7117B8D-E708-6D47-A24D-C49D467DFE7D}"/>
              </a:ext>
            </a:extLst>
          </p:cNvPr>
          <p:cNvSpPr txBox="1"/>
          <p:nvPr/>
        </p:nvSpPr>
        <p:spPr>
          <a:xfrm>
            <a:off x="655880" y="525458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არსებული სიტუაცია</a:t>
            </a:r>
            <a:endParaRPr lang="en-IN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xmlns="" id="{2BFFDC3E-FA27-2344-B371-646F63F8BBED}"/>
              </a:ext>
            </a:extLst>
          </p:cNvPr>
          <p:cNvGrpSpPr/>
          <p:nvPr/>
        </p:nvGrpSpPr>
        <p:grpSpPr>
          <a:xfrm>
            <a:off x="6235587" y="4876621"/>
            <a:ext cx="2780513" cy="203738"/>
            <a:chOff x="1341884" y="5585651"/>
            <a:chExt cx="3646947" cy="294571"/>
          </a:xfrm>
          <a:solidFill>
            <a:srgbClr val="3081AC"/>
          </a:solidFill>
        </p:grpSpPr>
        <p:sp>
          <p:nvSpPr>
            <p:cNvPr id="300" name="Flowchart: Data 207">
              <a:extLst>
                <a:ext uri="{FF2B5EF4-FFF2-40B4-BE49-F238E27FC236}">
                  <a16:creationId xmlns:a16="http://schemas.microsoft.com/office/drawing/2014/main" xmlns="" id="{55ADD620-0D78-D94E-A6AB-CF7E62F62867}"/>
                </a:ext>
              </a:extLst>
            </p:cNvPr>
            <p:cNvSpPr/>
            <p:nvPr/>
          </p:nvSpPr>
          <p:spPr>
            <a:xfrm>
              <a:off x="1341884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lowchart: Data 208">
              <a:extLst>
                <a:ext uri="{FF2B5EF4-FFF2-40B4-BE49-F238E27FC236}">
                  <a16:creationId xmlns:a16="http://schemas.microsoft.com/office/drawing/2014/main" xmlns="" id="{329BD376-DE78-1E4B-BE54-B6D324DAB584}"/>
                </a:ext>
              </a:extLst>
            </p:cNvPr>
            <p:cNvSpPr/>
            <p:nvPr/>
          </p:nvSpPr>
          <p:spPr>
            <a:xfrm>
              <a:off x="1589522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lowchart: Data 209">
              <a:extLst>
                <a:ext uri="{FF2B5EF4-FFF2-40B4-BE49-F238E27FC236}">
                  <a16:creationId xmlns:a16="http://schemas.microsoft.com/office/drawing/2014/main" xmlns="" id="{70E549E2-7529-5D4D-B8B3-A9DB3FAB8CD3}"/>
                </a:ext>
              </a:extLst>
            </p:cNvPr>
            <p:cNvSpPr/>
            <p:nvPr/>
          </p:nvSpPr>
          <p:spPr>
            <a:xfrm>
              <a:off x="1837160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lowchart: Data 210">
              <a:extLst>
                <a:ext uri="{FF2B5EF4-FFF2-40B4-BE49-F238E27FC236}">
                  <a16:creationId xmlns:a16="http://schemas.microsoft.com/office/drawing/2014/main" xmlns="" id="{78F1B8E6-C82F-8D41-B167-AC5EC6AF06F7}"/>
                </a:ext>
              </a:extLst>
            </p:cNvPr>
            <p:cNvSpPr/>
            <p:nvPr/>
          </p:nvSpPr>
          <p:spPr>
            <a:xfrm>
              <a:off x="2084798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lowchart: Data 211">
              <a:extLst>
                <a:ext uri="{FF2B5EF4-FFF2-40B4-BE49-F238E27FC236}">
                  <a16:creationId xmlns:a16="http://schemas.microsoft.com/office/drawing/2014/main" xmlns="" id="{DD93D353-3BC9-3E46-9D2E-ED2994EF6590}"/>
                </a:ext>
              </a:extLst>
            </p:cNvPr>
            <p:cNvSpPr/>
            <p:nvPr/>
          </p:nvSpPr>
          <p:spPr>
            <a:xfrm>
              <a:off x="2332436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lowchart: Data 212">
              <a:extLst>
                <a:ext uri="{FF2B5EF4-FFF2-40B4-BE49-F238E27FC236}">
                  <a16:creationId xmlns:a16="http://schemas.microsoft.com/office/drawing/2014/main" xmlns="" id="{D4874C8E-84E0-C240-B1A2-39C31BE90A2F}"/>
                </a:ext>
              </a:extLst>
            </p:cNvPr>
            <p:cNvSpPr/>
            <p:nvPr/>
          </p:nvSpPr>
          <p:spPr>
            <a:xfrm>
              <a:off x="2580074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lowchart: Data 213">
              <a:extLst>
                <a:ext uri="{FF2B5EF4-FFF2-40B4-BE49-F238E27FC236}">
                  <a16:creationId xmlns:a16="http://schemas.microsoft.com/office/drawing/2014/main" xmlns="" id="{10AC4FC4-CF6A-FA47-A9B8-4D8CABE6F689}"/>
                </a:ext>
              </a:extLst>
            </p:cNvPr>
            <p:cNvSpPr/>
            <p:nvPr/>
          </p:nvSpPr>
          <p:spPr>
            <a:xfrm>
              <a:off x="2827712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lowchart: Data 214">
              <a:extLst>
                <a:ext uri="{FF2B5EF4-FFF2-40B4-BE49-F238E27FC236}">
                  <a16:creationId xmlns:a16="http://schemas.microsoft.com/office/drawing/2014/main" xmlns="" id="{908D30D8-5F96-654A-A5E8-A38C7DF881B6}"/>
                </a:ext>
              </a:extLst>
            </p:cNvPr>
            <p:cNvSpPr/>
            <p:nvPr/>
          </p:nvSpPr>
          <p:spPr>
            <a:xfrm>
              <a:off x="3075350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lowchart: Data 215">
              <a:extLst>
                <a:ext uri="{FF2B5EF4-FFF2-40B4-BE49-F238E27FC236}">
                  <a16:creationId xmlns:a16="http://schemas.microsoft.com/office/drawing/2014/main" xmlns="" id="{DC1D8823-717C-9F48-B269-3B12C6E3F1B0}"/>
                </a:ext>
              </a:extLst>
            </p:cNvPr>
            <p:cNvSpPr/>
            <p:nvPr/>
          </p:nvSpPr>
          <p:spPr>
            <a:xfrm>
              <a:off x="3322988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lowchart: Data 216">
              <a:extLst>
                <a:ext uri="{FF2B5EF4-FFF2-40B4-BE49-F238E27FC236}">
                  <a16:creationId xmlns:a16="http://schemas.microsoft.com/office/drawing/2014/main" xmlns="" id="{05ADE93D-6A1D-5C41-A50A-800FCBC5B4B8}"/>
                </a:ext>
              </a:extLst>
            </p:cNvPr>
            <p:cNvSpPr/>
            <p:nvPr/>
          </p:nvSpPr>
          <p:spPr>
            <a:xfrm>
              <a:off x="3570626" y="5585651"/>
              <a:ext cx="180020" cy="294571"/>
            </a:xfrm>
            <a:prstGeom prst="flowChartInputOutput">
              <a:avLst/>
            </a:prstGeom>
            <a:solidFill>
              <a:srgbClr val="E35A3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lowchart: Data 217">
              <a:extLst>
                <a:ext uri="{FF2B5EF4-FFF2-40B4-BE49-F238E27FC236}">
                  <a16:creationId xmlns:a16="http://schemas.microsoft.com/office/drawing/2014/main" xmlns="" id="{358AA704-2512-6048-B32D-EF3355EA172B}"/>
                </a:ext>
              </a:extLst>
            </p:cNvPr>
            <p:cNvSpPr/>
            <p:nvPr/>
          </p:nvSpPr>
          <p:spPr>
            <a:xfrm>
              <a:off x="3818264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lowchart: Data 218">
              <a:extLst>
                <a:ext uri="{FF2B5EF4-FFF2-40B4-BE49-F238E27FC236}">
                  <a16:creationId xmlns:a16="http://schemas.microsoft.com/office/drawing/2014/main" xmlns="" id="{9157CB1F-850E-0E45-BD3E-007473DA960A}"/>
                </a:ext>
              </a:extLst>
            </p:cNvPr>
            <p:cNvSpPr/>
            <p:nvPr/>
          </p:nvSpPr>
          <p:spPr>
            <a:xfrm>
              <a:off x="4065902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lowchart: Data 219">
              <a:extLst>
                <a:ext uri="{FF2B5EF4-FFF2-40B4-BE49-F238E27FC236}">
                  <a16:creationId xmlns:a16="http://schemas.microsoft.com/office/drawing/2014/main" xmlns="" id="{5E35A691-20C5-0447-9AC4-9966D4506D77}"/>
                </a:ext>
              </a:extLst>
            </p:cNvPr>
            <p:cNvSpPr/>
            <p:nvPr/>
          </p:nvSpPr>
          <p:spPr>
            <a:xfrm>
              <a:off x="4313540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lowchart: Data 220">
              <a:extLst>
                <a:ext uri="{FF2B5EF4-FFF2-40B4-BE49-F238E27FC236}">
                  <a16:creationId xmlns:a16="http://schemas.microsoft.com/office/drawing/2014/main" xmlns="" id="{96DE7166-6708-2E4F-A1FE-3C543EAE8FA2}"/>
                </a:ext>
              </a:extLst>
            </p:cNvPr>
            <p:cNvSpPr/>
            <p:nvPr/>
          </p:nvSpPr>
          <p:spPr>
            <a:xfrm>
              <a:off x="4561178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lowchart: Data 221">
              <a:extLst>
                <a:ext uri="{FF2B5EF4-FFF2-40B4-BE49-F238E27FC236}">
                  <a16:creationId xmlns:a16="http://schemas.microsoft.com/office/drawing/2014/main" xmlns="" id="{C271B9EC-57E3-4E46-907D-82DEA09632AB}"/>
                </a:ext>
              </a:extLst>
            </p:cNvPr>
            <p:cNvSpPr/>
            <p:nvPr/>
          </p:nvSpPr>
          <p:spPr>
            <a:xfrm>
              <a:off x="4808811" y="5585651"/>
              <a:ext cx="180020" cy="294571"/>
            </a:xfrm>
            <a:prstGeom prst="flowChartInputOutpu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3081A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xmlns="" id="{005976BD-DEFE-C749-A839-41F21420D472}"/>
              </a:ext>
            </a:extLst>
          </p:cNvPr>
          <p:cNvSpPr txBox="1"/>
          <p:nvPr/>
        </p:nvSpPr>
        <p:spPr>
          <a:xfrm>
            <a:off x="9301202" y="474765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70%</a:t>
            </a:r>
            <a:endParaRPr lang="en-I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xmlns="" id="{9DF0B5CE-C9B2-1745-8218-01386B82E67E}"/>
              </a:ext>
            </a:extLst>
          </p:cNvPr>
          <p:cNvSpPr/>
          <p:nvPr/>
        </p:nvSpPr>
        <p:spPr>
          <a:xfrm>
            <a:off x="6097702" y="5659326"/>
            <a:ext cx="50720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87"/>
            <a:r>
              <a:rPr lang="ka-GE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ჩვენ გვინდა შევქმნათ ტიპიური პროცედურა რომელიც </a:t>
            </a:r>
            <a:r>
              <a:rPr lang="ka-GE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აღწერს პოლიტიკის </a:t>
            </a:r>
            <a:r>
              <a:rPr lang="ka-GE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დოკუმენტების </a:t>
            </a:r>
            <a:r>
              <a:rPr lang="ka-GE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შემუშავების პროცესში </a:t>
            </a:r>
            <a:r>
              <a:rPr lang="ka-GE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გადასადგმელ ძირითად ნაბიჯებს იმისთვის რომ მივაღწიოთ საერთო პროდუქტიულობის გაზრდას და დოკუმენტების ხარისხის სტაბილიზაციას</a:t>
            </a:r>
            <a:r>
              <a:rPr lang="en-I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IN" sz="14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xmlns="" id="{B5BA4EF0-23ED-3241-849A-C46AC83FE4E8}"/>
              </a:ext>
            </a:extLst>
          </p:cNvPr>
          <p:cNvSpPr txBox="1"/>
          <p:nvPr/>
        </p:nvSpPr>
        <p:spPr>
          <a:xfrm>
            <a:off x="6097703" y="525965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სამომავლო სიტუაცია</a:t>
            </a:r>
            <a:endParaRPr lang="en-IN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Flowchart: Data 182">
            <a:extLst>
              <a:ext uri="{FF2B5EF4-FFF2-40B4-BE49-F238E27FC236}">
                <a16:creationId xmlns:a16="http://schemas.microsoft.com/office/drawing/2014/main" xmlns="" id="{894C9224-3754-F94F-84F2-C2D1D64F9A18}"/>
              </a:ext>
            </a:extLst>
          </p:cNvPr>
          <p:cNvSpPr/>
          <p:nvPr/>
        </p:nvSpPr>
        <p:spPr>
          <a:xfrm>
            <a:off x="1878456" y="4883249"/>
            <a:ext cx="137251" cy="203738"/>
          </a:xfrm>
          <a:prstGeom prst="flowChartInputOutpu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3081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Flowchart: Data 182">
            <a:extLst>
              <a:ext uri="{FF2B5EF4-FFF2-40B4-BE49-F238E27FC236}">
                <a16:creationId xmlns:a16="http://schemas.microsoft.com/office/drawing/2014/main" xmlns="" id="{7C7AE370-444C-E84F-9744-49F4D9E9F106}"/>
              </a:ext>
            </a:extLst>
          </p:cNvPr>
          <p:cNvSpPr/>
          <p:nvPr/>
        </p:nvSpPr>
        <p:spPr>
          <a:xfrm>
            <a:off x="1666422" y="4883249"/>
            <a:ext cx="137251" cy="203738"/>
          </a:xfrm>
          <a:prstGeom prst="flowChartInputOutpu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3081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Flowchart: Data 182">
            <a:extLst>
              <a:ext uri="{FF2B5EF4-FFF2-40B4-BE49-F238E27FC236}">
                <a16:creationId xmlns:a16="http://schemas.microsoft.com/office/drawing/2014/main" xmlns="" id="{4EEB9173-3DE8-C64B-8A52-283CFA073DFE}"/>
              </a:ext>
            </a:extLst>
          </p:cNvPr>
          <p:cNvSpPr/>
          <p:nvPr/>
        </p:nvSpPr>
        <p:spPr>
          <a:xfrm>
            <a:off x="1480893" y="4883249"/>
            <a:ext cx="137251" cy="203738"/>
          </a:xfrm>
          <a:prstGeom prst="flowChartInputOutpu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3081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Flowchart: Data 182">
            <a:extLst>
              <a:ext uri="{FF2B5EF4-FFF2-40B4-BE49-F238E27FC236}">
                <a16:creationId xmlns:a16="http://schemas.microsoft.com/office/drawing/2014/main" xmlns="" id="{4987BB45-590C-4744-90FC-D629C5A37EF3}"/>
              </a:ext>
            </a:extLst>
          </p:cNvPr>
          <p:cNvSpPr/>
          <p:nvPr/>
        </p:nvSpPr>
        <p:spPr>
          <a:xfrm>
            <a:off x="1295363" y="4883249"/>
            <a:ext cx="137251" cy="203738"/>
          </a:xfrm>
          <a:prstGeom prst="flowChartInputOutpu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3081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3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63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რატომ არის ეს საჭირო</a:t>
            </a:r>
            <a:r>
              <a:rPr lang="en-GB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4</a:t>
            </a:fld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85DDDAB-549F-8F44-AFA8-AC9432A27DCC}"/>
              </a:ext>
            </a:extLst>
          </p:cNvPr>
          <p:cNvGrpSpPr/>
          <p:nvPr/>
        </p:nvGrpSpPr>
        <p:grpSpPr>
          <a:xfrm>
            <a:off x="1210188" y="1577597"/>
            <a:ext cx="4776544" cy="4512036"/>
            <a:chOff x="1207675" y="1387446"/>
            <a:chExt cx="5089216" cy="480739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293BC2AC-8085-4545-BB05-872CFD8442CC}"/>
                </a:ext>
              </a:extLst>
            </p:cNvPr>
            <p:cNvSpPr/>
            <p:nvPr/>
          </p:nvSpPr>
          <p:spPr>
            <a:xfrm>
              <a:off x="2833926" y="2793456"/>
              <a:ext cx="1028283" cy="102828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DFE83A8-18C2-0244-9A84-F75B1E13D752}"/>
                </a:ext>
              </a:extLst>
            </p:cNvPr>
            <p:cNvSpPr/>
            <p:nvPr/>
          </p:nvSpPr>
          <p:spPr>
            <a:xfrm>
              <a:off x="3852549" y="2793456"/>
              <a:ext cx="1028283" cy="102828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621D41B-AFE4-5441-93E5-69335BA13CBF}"/>
                </a:ext>
              </a:extLst>
            </p:cNvPr>
            <p:cNvSpPr/>
            <p:nvPr/>
          </p:nvSpPr>
          <p:spPr>
            <a:xfrm>
              <a:off x="2833926" y="3835387"/>
              <a:ext cx="1028283" cy="102828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A41FEC0-26BA-934E-B389-BB4F683B300A}"/>
                </a:ext>
              </a:extLst>
            </p:cNvPr>
            <p:cNvSpPr/>
            <p:nvPr/>
          </p:nvSpPr>
          <p:spPr>
            <a:xfrm>
              <a:off x="3852549" y="3835387"/>
              <a:ext cx="1028283" cy="102828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05DEF18D-2E22-8343-B298-5E0F5C762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675" y="1387446"/>
              <a:ext cx="1758482" cy="1694207"/>
            </a:xfrm>
            <a:custGeom>
              <a:avLst/>
              <a:gdLst>
                <a:gd name="T0" fmla="*/ 2134 w 2134"/>
                <a:gd name="T1" fmla="*/ 0 h 2056"/>
                <a:gd name="T2" fmla="*/ 2081 w 2134"/>
                <a:gd name="T3" fmla="*/ 2056 h 2056"/>
                <a:gd name="T4" fmla="*/ 0 w 2134"/>
                <a:gd name="T5" fmla="*/ 2056 h 2056"/>
                <a:gd name="T6" fmla="*/ 141 w 2134"/>
                <a:gd name="T7" fmla="*/ 217 h 2056"/>
                <a:gd name="T8" fmla="*/ 2134 w 2134"/>
                <a:gd name="T9" fmla="*/ 0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4" h="2056">
                  <a:moveTo>
                    <a:pt x="2134" y="0"/>
                  </a:moveTo>
                  <a:lnTo>
                    <a:pt x="2081" y="2056"/>
                  </a:lnTo>
                  <a:lnTo>
                    <a:pt x="0" y="2056"/>
                  </a:lnTo>
                  <a:lnTo>
                    <a:pt x="141" y="217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N" sz="6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xmlns="" id="{0AFFB3A8-D246-0847-B87C-262E21C49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484" y="1387446"/>
              <a:ext cx="580942" cy="2113639"/>
            </a:xfrm>
            <a:custGeom>
              <a:avLst/>
              <a:gdLst>
                <a:gd name="T0" fmla="*/ 53 w 705"/>
                <a:gd name="T1" fmla="*/ 0 h 2565"/>
                <a:gd name="T2" fmla="*/ 705 w 705"/>
                <a:gd name="T3" fmla="*/ 2099 h 2565"/>
                <a:gd name="T4" fmla="*/ 705 w 705"/>
                <a:gd name="T5" fmla="*/ 2565 h 2565"/>
                <a:gd name="T6" fmla="*/ 0 w 705"/>
                <a:gd name="T7" fmla="*/ 2056 h 2565"/>
                <a:gd name="T8" fmla="*/ 53 w 705"/>
                <a:gd name="T9" fmla="*/ 0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565">
                  <a:moveTo>
                    <a:pt x="53" y="0"/>
                  </a:moveTo>
                  <a:lnTo>
                    <a:pt x="705" y="2099"/>
                  </a:lnTo>
                  <a:lnTo>
                    <a:pt x="705" y="2565"/>
                  </a:lnTo>
                  <a:lnTo>
                    <a:pt x="0" y="205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xmlns="" id="{0CD09E4C-F023-9149-8C00-F9E2307FA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675" y="3081653"/>
              <a:ext cx="2295751" cy="419432"/>
            </a:xfrm>
            <a:custGeom>
              <a:avLst/>
              <a:gdLst>
                <a:gd name="T0" fmla="*/ 0 w 2786"/>
                <a:gd name="T1" fmla="*/ 0 h 509"/>
                <a:gd name="T2" fmla="*/ 2081 w 2786"/>
                <a:gd name="T3" fmla="*/ 0 h 509"/>
                <a:gd name="T4" fmla="*/ 2786 w 2786"/>
                <a:gd name="T5" fmla="*/ 509 h 509"/>
                <a:gd name="T6" fmla="*/ 2433 w 2786"/>
                <a:gd name="T7" fmla="*/ 509 h 509"/>
                <a:gd name="T8" fmla="*/ 0 w 2786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6" h="509">
                  <a:moveTo>
                    <a:pt x="0" y="0"/>
                  </a:moveTo>
                  <a:lnTo>
                    <a:pt x="2081" y="0"/>
                  </a:lnTo>
                  <a:lnTo>
                    <a:pt x="2786" y="509"/>
                  </a:lnTo>
                  <a:lnTo>
                    <a:pt x="2433" y="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xmlns="" id="{9637EB80-66F4-E54E-B063-5F3AA3B0C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717" y="1851375"/>
              <a:ext cx="1142107" cy="1105849"/>
            </a:xfrm>
            <a:custGeom>
              <a:avLst/>
              <a:gdLst>
                <a:gd name="T0" fmla="*/ 0 w 1386"/>
                <a:gd name="T1" fmla="*/ 0 h 1342"/>
                <a:gd name="T2" fmla="*/ 1311 w 1386"/>
                <a:gd name="T3" fmla="*/ 109 h 1342"/>
                <a:gd name="T4" fmla="*/ 1386 w 1386"/>
                <a:gd name="T5" fmla="*/ 1342 h 1342"/>
                <a:gd name="T6" fmla="*/ 0 w 1386"/>
                <a:gd name="T7" fmla="*/ 1342 h 1342"/>
                <a:gd name="T8" fmla="*/ 0 w 1386"/>
                <a:gd name="T9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6" h="1342">
                  <a:moveTo>
                    <a:pt x="0" y="0"/>
                  </a:moveTo>
                  <a:lnTo>
                    <a:pt x="1311" y="109"/>
                  </a:lnTo>
                  <a:lnTo>
                    <a:pt x="1386" y="1342"/>
                  </a:lnTo>
                  <a:lnTo>
                    <a:pt x="0" y="1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N" sz="4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xmlns="" id="{C86AF0AD-F9CC-7A4D-9253-83FCF8480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844" y="1851375"/>
              <a:ext cx="660873" cy="1649709"/>
            </a:xfrm>
            <a:custGeom>
              <a:avLst/>
              <a:gdLst>
                <a:gd name="T0" fmla="*/ 802 w 802"/>
                <a:gd name="T1" fmla="*/ 0 h 2002"/>
                <a:gd name="T2" fmla="*/ 802 w 802"/>
                <a:gd name="T3" fmla="*/ 1342 h 2002"/>
                <a:gd name="T4" fmla="*/ 0 w 802"/>
                <a:gd name="T5" fmla="*/ 2002 h 2002"/>
                <a:gd name="T6" fmla="*/ 0 w 802"/>
                <a:gd name="T7" fmla="*/ 1634 h 2002"/>
                <a:gd name="T8" fmla="*/ 802 w 802"/>
                <a:gd name="T9" fmla="*/ 0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2" h="2002">
                  <a:moveTo>
                    <a:pt x="802" y="0"/>
                  </a:moveTo>
                  <a:lnTo>
                    <a:pt x="802" y="1342"/>
                  </a:lnTo>
                  <a:lnTo>
                    <a:pt x="0" y="2002"/>
                  </a:lnTo>
                  <a:lnTo>
                    <a:pt x="0" y="1634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xmlns="" id="{2F8A80B3-8C90-1548-A104-AD7D1F4B7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844" y="2957224"/>
              <a:ext cx="1802980" cy="543860"/>
            </a:xfrm>
            <a:custGeom>
              <a:avLst/>
              <a:gdLst>
                <a:gd name="T0" fmla="*/ 802 w 2188"/>
                <a:gd name="T1" fmla="*/ 0 h 660"/>
                <a:gd name="T2" fmla="*/ 2188 w 2188"/>
                <a:gd name="T3" fmla="*/ 0 h 660"/>
                <a:gd name="T4" fmla="*/ 358 w 2188"/>
                <a:gd name="T5" fmla="*/ 660 h 660"/>
                <a:gd name="T6" fmla="*/ 0 w 2188"/>
                <a:gd name="T7" fmla="*/ 660 h 660"/>
                <a:gd name="T8" fmla="*/ 802 w 2188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8" h="660">
                  <a:moveTo>
                    <a:pt x="802" y="0"/>
                  </a:moveTo>
                  <a:lnTo>
                    <a:pt x="2188" y="0"/>
                  </a:lnTo>
                  <a:lnTo>
                    <a:pt x="358" y="660"/>
                  </a:lnTo>
                  <a:lnTo>
                    <a:pt x="0" y="66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xmlns="" id="{7701F766-1E65-A949-80E1-3A609DA0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616" y="4410814"/>
              <a:ext cx="927859" cy="881713"/>
            </a:xfrm>
            <a:custGeom>
              <a:avLst/>
              <a:gdLst>
                <a:gd name="T0" fmla="*/ 0 w 1126"/>
                <a:gd name="T1" fmla="*/ 0 h 1070"/>
                <a:gd name="T2" fmla="*/ 1126 w 1126"/>
                <a:gd name="T3" fmla="*/ 0 h 1070"/>
                <a:gd name="T4" fmla="*/ 1126 w 1126"/>
                <a:gd name="T5" fmla="*/ 1070 h 1070"/>
                <a:gd name="T6" fmla="*/ 0 w 1126"/>
                <a:gd name="T7" fmla="*/ 1027 h 1070"/>
                <a:gd name="T8" fmla="*/ 0 w 1126"/>
                <a:gd name="T9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1070">
                  <a:moveTo>
                    <a:pt x="0" y="0"/>
                  </a:moveTo>
                  <a:lnTo>
                    <a:pt x="1126" y="0"/>
                  </a:lnTo>
                  <a:lnTo>
                    <a:pt x="1126" y="1070"/>
                  </a:lnTo>
                  <a:lnTo>
                    <a:pt x="0" y="1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N" sz="4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xmlns="" id="{B4A537F6-21AD-834C-BDE8-709261723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475" y="4178437"/>
              <a:ext cx="402951" cy="1114089"/>
            </a:xfrm>
            <a:custGeom>
              <a:avLst/>
              <a:gdLst>
                <a:gd name="T0" fmla="*/ 489 w 489"/>
                <a:gd name="T1" fmla="*/ 0 h 1352"/>
                <a:gd name="T2" fmla="*/ 489 w 489"/>
                <a:gd name="T3" fmla="*/ 380 h 1352"/>
                <a:gd name="T4" fmla="*/ 0 w 489"/>
                <a:gd name="T5" fmla="*/ 1352 h 1352"/>
                <a:gd name="T6" fmla="*/ 0 w 489"/>
                <a:gd name="T7" fmla="*/ 282 h 1352"/>
                <a:gd name="T8" fmla="*/ 489 w 489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1352">
                  <a:moveTo>
                    <a:pt x="489" y="0"/>
                  </a:moveTo>
                  <a:lnTo>
                    <a:pt x="489" y="380"/>
                  </a:lnTo>
                  <a:lnTo>
                    <a:pt x="0" y="1352"/>
                  </a:lnTo>
                  <a:lnTo>
                    <a:pt x="0" y="28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xmlns="" id="{EADDA476-CC87-CE43-9051-82CC57B0F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616" y="4178437"/>
              <a:ext cx="1330810" cy="232377"/>
            </a:xfrm>
            <a:custGeom>
              <a:avLst/>
              <a:gdLst>
                <a:gd name="T0" fmla="*/ 1214 w 1615"/>
                <a:gd name="T1" fmla="*/ 0 h 282"/>
                <a:gd name="T2" fmla="*/ 1615 w 1615"/>
                <a:gd name="T3" fmla="*/ 0 h 282"/>
                <a:gd name="T4" fmla="*/ 1126 w 1615"/>
                <a:gd name="T5" fmla="*/ 282 h 282"/>
                <a:gd name="T6" fmla="*/ 0 w 1615"/>
                <a:gd name="T7" fmla="*/ 282 h 282"/>
                <a:gd name="T8" fmla="*/ 1214 w 1615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282">
                  <a:moveTo>
                    <a:pt x="1214" y="0"/>
                  </a:moveTo>
                  <a:lnTo>
                    <a:pt x="1615" y="0"/>
                  </a:lnTo>
                  <a:lnTo>
                    <a:pt x="1126" y="282"/>
                  </a:lnTo>
                  <a:lnTo>
                    <a:pt x="0" y="282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xmlns="" id="{34EE702B-3C93-694C-B1F8-B229EB880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280" y="4472616"/>
              <a:ext cx="1776611" cy="1722224"/>
            </a:xfrm>
            <a:custGeom>
              <a:avLst/>
              <a:gdLst>
                <a:gd name="T0" fmla="*/ 2156 w 2156"/>
                <a:gd name="T1" fmla="*/ 0 h 2090"/>
                <a:gd name="T2" fmla="*/ 1973 w 2156"/>
                <a:gd name="T3" fmla="*/ 1851 h 2090"/>
                <a:gd name="T4" fmla="*/ 0 w 2156"/>
                <a:gd name="T5" fmla="*/ 2090 h 2090"/>
                <a:gd name="T6" fmla="*/ 0 w 2156"/>
                <a:gd name="T7" fmla="*/ 54 h 2090"/>
                <a:gd name="T8" fmla="*/ 2156 w 2156"/>
                <a:gd name="T9" fmla="*/ 0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6" h="2090">
                  <a:moveTo>
                    <a:pt x="2156" y="0"/>
                  </a:moveTo>
                  <a:lnTo>
                    <a:pt x="1973" y="1851"/>
                  </a:lnTo>
                  <a:lnTo>
                    <a:pt x="0" y="2090"/>
                  </a:lnTo>
                  <a:lnTo>
                    <a:pt x="0" y="5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IN" sz="6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xmlns="" id="{BDF551F9-7BAD-B943-BC09-18EBBB919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281" y="4178437"/>
              <a:ext cx="2160610" cy="338677"/>
            </a:xfrm>
            <a:custGeom>
              <a:avLst/>
              <a:gdLst>
                <a:gd name="T0" fmla="*/ 0 w 2622"/>
                <a:gd name="T1" fmla="*/ 0 h 411"/>
                <a:gd name="T2" fmla="*/ 564 w 2622"/>
                <a:gd name="T3" fmla="*/ 0 h 411"/>
                <a:gd name="T4" fmla="*/ 2622 w 2622"/>
                <a:gd name="T5" fmla="*/ 357 h 411"/>
                <a:gd name="T6" fmla="*/ 466 w 2622"/>
                <a:gd name="T7" fmla="*/ 411 h 411"/>
                <a:gd name="T8" fmla="*/ 0 w 2622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2" h="411">
                  <a:moveTo>
                    <a:pt x="0" y="0"/>
                  </a:moveTo>
                  <a:lnTo>
                    <a:pt x="564" y="0"/>
                  </a:lnTo>
                  <a:lnTo>
                    <a:pt x="2622" y="357"/>
                  </a:lnTo>
                  <a:lnTo>
                    <a:pt x="466" y="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xmlns="" id="{6DCB240F-6F62-7C48-9E33-879A3A9D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281" y="4178437"/>
              <a:ext cx="383998" cy="2016403"/>
            </a:xfrm>
            <a:custGeom>
              <a:avLst/>
              <a:gdLst>
                <a:gd name="T0" fmla="*/ 0 w 466"/>
                <a:gd name="T1" fmla="*/ 0 h 2447"/>
                <a:gd name="T2" fmla="*/ 466 w 466"/>
                <a:gd name="T3" fmla="*/ 411 h 2447"/>
                <a:gd name="T4" fmla="*/ 466 w 466"/>
                <a:gd name="T5" fmla="*/ 2447 h 2447"/>
                <a:gd name="T6" fmla="*/ 0 w 466"/>
                <a:gd name="T7" fmla="*/ 357 h 2447"/>
                <a:gd name="T8" fmla="*/ 0 w 466"/>
                <a:gd name="T9" fmla="*/ 0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2447">
                  <a:moveTo>
                    <a:pt x="0" y="0"/>
                  </a:moveTo>
                  <a:lnTo>
                    <a:pt x="466" y="411"/>
                  </a:lnTo>
                  <a:lnTo>
                    <a:pt x="466" y="2447"/>
                  </a:lnTo>
                  <a:lnTo>
                    <a:pt x="0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395C7B98-48B6-3F49-8450-7FFAD66E75FA}"/>
              </a:ext>
            </a:extLst>
          </p:cNvPr>
          <p:cNvGrpSpPr/>
          <p:nvPr/>
        </p:nvGrpSpPr>
        <p:grpSpPr>
          <a:xfrm>
            <a:off x="6667446" y="1403984"/>
            <a:ext cx="707020" cy="707020"/>
            <a:chOff x="7361235" y="1635177"/>
            <a:chExt cx="853440" cy="85344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F38CD57-21D4-764B-A791-7CE73F694887}"/>
                </a:ext>
              </a:extLst>
            </p:cNvPr>
            <p:cNvSpPr/>
            <p:nvPr/>
          </p:nvSpPr>
          <p:spPr>
            <a:xfrm>
              <a:off x="7361235" y="1635177"/>
              <a:ext cx="853440" cy="853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7CE3362A-B582-EC41-8308-7DCC76EA4D43}"/>
                </a:ext>
              </a:extLst>
            </p:cNvPr>
            <p:cNvGrpSpPr/>
            <p:nvPr/>
          </p:nvGrpSpPr>
          <p:grpSpPr>
            <a:xfrm>
              <a:off x="7574709" y="1868675"/>
              <a:ext cx="426492" cy="386444"/>
              <a:chOff x="6980238" y="-87313"/>
              <a:chExt cx="5207000" cy="4718051"/>
            </a:xfrm>
            <a:solidFill>
              <a:schemeClr val="bg1"/>
            </a:solidFill>
          </p:grpSpPr>
          <p:sp>
            <p:nvSpPr>
              <p:cNvPr id="73" name="Freeform 28">
                <a:extLst>
                  <a:ext uri="{FF2B5EF4-FFF2-40B4-BE49-F238E27FC236}">
                    <a16:creationId xmlns:a16="http://schemas.microsoft.com/office/drawing/2014/main" xmlns="" id="{80163EFB-FC9B-674C-81A6-074E932A5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38" y="-87313"/>
                <a:ext cx="5207000" cy="3365501"/>
              </a:xfrm>
              <a:custGeom>
                <a:avLst/>
                <a:gdLst>
                  <a:gd name="T0" fmla="*/ 1120 w 6560"/>
                  <a:gd name="T1" fmla="*/ 0 h 4240"/>
                  <a:gd name="T2" fmla="*/ 1210 w 6560"/>
                  <a:gd name="T3" fmla="*/ 16 h 4240"/>
                  <a:gd name="T4" fmla="*/ 1285 w 6560"/>
                  <a:gd name="T5" fmla="*/ 64 h 4240"/>
                  <a:gd name="T6" fmla="*/ 1339 w 6560"/>
                  <a:gd name="T7" fmla="*/ 135 h 4240"/>
                  <a:gd name="T8" fmla="*/ 2346 w 6560"/>
                  <a:gd name="T9" fmla="*/ 3755 h 4240"/>
                  <a:gd name="T10" fmla="*/ 5945 w 6560"/>
                  <a:gd name="T11" fmla="*/ 1697 h 4240"/>
                  <a:gd name="T12" fmla="*/ 2903 w 6560"/>
                  <a:gd name="T13" fmla="*/ 1691 h 4240"/>
                  <a:gd name="T14" fmla="*/ 2817 w 6560"/>
                  <a:gd name="T15" fmla="*/ 1655 h 4240"/>
                  <a:gd name="T16" fmla="*/ 2752 w 6560"/>
                  <a:gd name="T17" fmla="*/ 1589 h 4240"/>
                  <a:gd name="T18" fmla="*/ 2714 w 6560"/>
                  <a:gd name="T19" fmla="*/ 1502 h 4240"/>
                  <a:gd name="T20" fmla="*/ 2714 w 6560"/>
                  <a:gd name="T21" fmla="*/ 1405 h 4240"/>
                  <a:gd name="T22" fmla="*/ 2752 w 6560"/>
                  <a:gd name="T23" fmla="*/ 1319 h 4240"/>
                  <a:gd name="T24" fmla="*/ 2817 w 6560"/>
                  <a:gd name="T25" fmla="*/ 1254 h 4240"/>
                  <a:gd name="T26" fmla="*/ 2903 w 6560"/>
                  <a:gd name="T27" fmla="*/ 1216 h 4240"/>
                  <a:gd name="T28" fmla="*/ 6317 w 6560"/>
                  <a:gd name="T29" fmla="*/ 1212 h 4240"/>
                  <a:gd name="T30" fmla="*/ 6411 w 6560"/>
                  <a:gd name="T31" fmla="*/ 1230 h 4240"/>
                  <a:gd name="T32" fmla="*/ 6488 w 6560"/>
                  <a:gd name="T33" fmla="*/ 1283 h 4240"/>
                  <a:gd name="T34" fmla="*/ 6542 w 6560"/>
                  <a:gd name="T35" fmla="*/ 1363 h 4240"/>
                  <a:gd name="T36" fmla="*/ 6560 w 6560"/>
                  <a:gd name="T37" fmla="*/ 1456 h 4240"/>
                  <a:gd name="T38" fmla="*/ 6540 w 6560"/>
                  <a:gd name="T39" fmla="*/ 1550 h 4240"/>
                  <a:gd name="T40" fmla="*/ 5408 w 6560"/>
                  <a:gd name="T41" fmla="*/ 4136 h 4240"/>
                  <a:gd name="T42" fmla="*/ 5342 w 6560"/>
                  <a:gd name="T43" fmla="*/ 4200 h 4240"/>
                  <a:gd name="T44" fmla="*/ 5257 w 6560"/>
                  <a:gd name="T45" fmla="*/ 4236 h 4240"/>
                  <a:gd name="T46" fmla="*/ 2163 w 6560"/>
                  <a:gd name="T47" fmla="*/ 4240 h 4240"/>
                  <a:gd name="T48" fmla="*/ 2075 w 6560"/>
                  <a:gd name="T49" fmla="*/ 4224 h 4240"/>
                  <a:gd name="T50" fmla="*/ 2000 w 6560"/>
                  <a:gd name="T51" fmla="*/ 4176 h 4240"/>
                  <a:gd name="T52" fmla="*/ 1946 w 6560"/>
                  <a:gd name="T53" fmla="*/ 4104 h 4240"/>
                  <a:gd name="T54" fmla="*/ 939 w 6560"/>
                  <a:gd name="T55" fmla="*/ 485 h 4240"/>
                  <a:gd name="T56" fmla="*/ 193 w 6560"/>
                  <a:gd name="T57" fmla="*/ 479 h 4240"/>
                  <a:gd name="T58" fmla="*/ 107 w 6560"/>
                  <a:gd name="T59" fmla="*/ 443 h 4240"/>
                  <a:gd name="T60" fmla="*/ 42 w 6560"/>
                  <a:gd name="T61" fmla="*/ 377 h 4240"/>
                  <a:gd name="T62" fmla="*/ 4 w 6560"/>
                  <a:gd name="T63" fmla="*/ 290 h 4240"/>
                  <a:gd name="T64" fmla="*/ 4 w 6560"/>
                  <a:gd name="T65" fmla="*/ 193 h 4240"/>
                  <a:gd name="T66" fmla="*/ 42 w 6560"/>
                  <a:gd name="T67" fmla="*/ 107 h 4240"/>
                  <a:gd name="T68" fmla="*/ 107 w 6560"/>
                  <a:gd name="T69" fmla="*/ 42 h 4240"/>
                  <a:gd name="T70" fmla="*/ 193 w 6560"/>
                  <a:gd name="T71" fmla="*/ 4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60" h="4240">
                    <a:moveTo>
                      <a:pt x="243" y="0"/>
                    </a:moveTo>
                    <a:lnTo>
                      <a:pt x="1120" y="0"/>
                    </a:lnTo>
                    <a:lnTo>
                      <a:pt x="1166" y="4"/>
                    </a:lnTo>
                    <a:lnTo>
                      <a:pt x="1210" y="16"/>
                    </a:lnTo>
                    <a:lnTo>
                      <a:pt x="1250" y="36"/>
                    </a:lnTo>
                    <a:lnTo>
                      <a:pt x="1285" y="64"/>
                    </a:lnTo>
                    <a:lnTo>
                      <a:pt x="1315" y="97"/>
                    </a:lnTo>
                    <a:lnTo>
                      <a:pt x="1339" y="135"/>
                    </a:lnTo>
                    <a:lnTo>
                      <a:pt x="1355" y="177"/>
                    </a:lnTo>
                    <a:lnTo>
                      <a:pt x="2346" y="3755"/>
                    </a:lnTo>
                    <a:lnTo>
                      <a:pt x="5048" y="3755"/>
                    </a:lnTo>
                    <a:lnTo>
                      <a:pt x="5945" y="1697"/>
                    </a:lnTo>
                    <a:lnTo>
                      <a:pt x="2953" y="1697"/>
                    </a:lnTo>
                    <a:lnTo>
                      <a:pt x="2903" y="1691"/>
                    </a:lnTo>
                    <a:lnTo>
                      <a:pt x="2859" y="1677"/>
                    </a:lnTo>
                    <a:lnTo>
                      <a:pt x="2817" y="1655"/>
                    </a:lnTo>
                    <a:lnTo>
                      <a:pt x="2782" y="1625"/>
                    </a:lnTo>
                    <a:lnTo>
                      <a:pt x="2752" y="1589"/>
                    </a:lnTo>
                    <a:lnTo>
                      <a:pt x="2730" y="1548"/>
                    </a:lnTo>
                    <a:lnTo>
                      <a:pt x="2714" y="1502"/>
                    </a:lnTo>
                    <a:lnTo>
                      <a:pt x="2710" y="1454"/>
                    </a:lnTo>
                    <a:lnTo>
                      <a:pt x="2714" y="1405"/>
                    </a:lnTo>
                    <a:lnTo>
                      <a:pt x="2730" y="1359"/>
                    </a:lnTo>
                    <a:lnTo>
                      <a:pt x="2752" y="1319"/>
                    </a:lnTo>
                    <a:lnTo>
                      <a:pt x="2782" y="1283"/>
                    </a:lnTo>
                    <a:lnTo>
                      <a:pt x="2817" y="1254"/>
                    </a:lnTo>
                    <a:lnTo>
                      <a:pt x="2859" y="1230"/>
                    </a:lnTo>
                    <a:lnTo>
                      <a:pt x="2903" y="1216"/>
                    </a:lnTo>
                    <a:lnTo>
                      <a:pt x="2953" y="1212"/>
                    </a:lnTo>
                    <a:lnTo>
                      <a:pt x="6317" y="1212"/>
                    </a:lnTo>
                    <a:lnTo>
                      <a:pt x="6365" y="1216"/>
                    </a:lnTo>
                    <a:lnTo>
                      <a:pt x="6411" y="1230"/>
                    </a:lnTo>
                    <a:lnTo>
                      <a:pt x="6453" y="1252"/>
                    </a:lnTo>
                    <a:lnTo>
                      <a:pt x="6488" y="1283"/>
                    </a:lnTo>
                    <a:lnTo>
                      <a:pt x="6520" y="1321"/>
                    </a:lnTo>
                    <a:lnTo>
                      <a:pt x="6542" y="1363"/>
                    </a:lnTo>
                    <a:lnTo>
                      <a:pt x="6556" y="1409"/>
                    </a:lnTo>
                    <a:lnTo>
                      <a:pt x="6560" y="1456"/>
                    </a:lnTo>
                    <a:lnTo>
                      <a:pt x="6554" y="1504"/>
                    </a:lnTo>
                    <a:lnTo>
                      <a:pt x="6540" y="1550"/>
                    </a:lnTo>
                    <a:lnTo>
                      <a:pt x="5432" y="4095"/>
                    </a:lnTo>
                    <a:lnTo>
                      <a:pt x="5408" y="4136"/>
                    </a:lnTo>
                    <a:lnTo>
                      <a:pt x="5378" y="4172"/>
                    </a:lnTo>
                    <a:lnTo>
                      <a:pt x="5342" y="4200"/>
                    </a:lnTo>
                    <a:lnTo>
                      <a:pt x="5301" y="4222"/>
                    </a:lnTo>
                    <a:lnTo>
                      <a:pt x="5257" y="4236"/>
                    </a:lnTo>
                    <a:lnTo>
                      <a:pt x="5209" y="4240"/>
                    </a:lnTo>
                    <a:lnTo>
                      <a:pt x="2163" y="4240"/>
                    </a:lnTo>
                    <a:lnTo>
                      <a:pt x="2117" y="4236"/>
                    </a:lnTo>
                    <a:lnTo>
                      <a:pt x="2075" y="4224"/>
                    </a:lnTo>
                    <a:lnTo>
                      <a:pt x="2035" y="4204"/>
                    </a:lnTo>
                    <a:lnTo>
                      <a:pt x="2000" y="4176"/>
                    </a:lnTo>
                    <a:lnTo>
                      <a:pt x="1970" y="4144"/>
                    </a:lnTo>
                    <a:lnTo>
                      <a:pt x="1946" y="4104"/>
                    </a:lnTo>
                    <a:lnTo>
                      <a:pt x="1930" y="4063"/>
                    </a:lnTo>
                    <a:lnTo>
                      <a:pt x="939" y="485"/>
                    </a:lnTo>
                    <a:lnTo>
                      <a:pt x="243" y="485"/>
                    </a:lnTo>
                    <a:lnTo>
                      <a:pt x="193" y="479"/>
                    </a:lnTo>
                    <a:lnTo>
                      <a:pt x="149" y="465"/>
                    </a:lnTo>
                    <a:lnTo>
                      <a:pt x="107" y="443"/>
                    </a:lnTo>
                    <a:lnTo>
                      <a:pt x="72" y="413"/>
                    </a:lnTo>
                    <a:lnTo>
                      <a:pt x="42" y="377"/>
                    </a:lnTo>
                    <a:lnTo>
                      <a:pt x="20" y="336"/>
                    </a:lnTo>
                    <a:lnTo>
                      <a:pt x="4" y="290"/>
                    </a:lnTo>
                    <a:lnTo>
                      <a:pt x="0" y="242"/>
                    </a:lnTo>
                    <a:lnTo>
                      <a:pt x="4" y="193"/>
                    </a:lnTo>
                    <a:lnTo>
                      <a:pt x="20" y="149"/>
                    </a:lnTo>
                    <a:lnTo>
                      <a:pt x="42" y="107"/>
                    </a:lnTo>
                    <a:lnTo>
                      <a:pt x="72" y="71"/>
                    </a:lnTo>
                    <a:lnTo>
                      <a:pt x="107" y="42"/>
                    </a:lnTo>
                    <a:lnTo>
                      <a:pt x="149" y="20"/>
                    </a:lnTo>
                    <a:lnTo>
                      <a:pt x="193" y="4"/>
                    </a:lnTo>
                    <a:lnTo>
                      <a:pt x="2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4" name="Freeform 29">
                <a:extLst>
                  <a:ext uri="{FF2B5EF4-FFF2-40B4-BE49-F238E27FC236}">
                    <a16:creationId xmlns:a16="http://schemas.microsoft.com/office/drawing/2014/main" xmlns="" id="{2D8DEE77-E92C-354D-AD66-D1C0B6854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1" y="3759200"/>
                <a:ext cx="874713" cy="871538"/>
              </a:xfrm>
              <a:custGeom>
                <a:avLst/>
                <a:gdLst>
                  <a:gd name="T0" fmla="*/ 551 w 1100"/>
                  <a:gd name="T1" fmla="*/ 0 h 1099"/>
                  <a:gd name="T2" fmla="*/ 631 w 1100"/>
                  <a:gd name="T3" fmla="*/ 6 h 1099"/>
                  <a:gd name="T4" fmla="*/ 708 w 1100"/>
                  <a:gd name="T5" fmla="*/ 24 h 1099"/>
                  <a:gd name="T6" fmla="*/ 782 w 1100"/>
                  <a:gd name="T7" fmla="*/ 52 h 1099"/>
                  <a:gd name="T8" fmla="*/ 849 w 1100"/>
                  <a:gd name="T9" fmla="*/ 90 h 1099"/>
                  <a:gd name="T10" fmla="*/ 911 w 1100"/>
                  <a:gd name="T11" fmla="*/ 136 h 1099"/>
                  <a:gd name="T12" fmla="*/ 965 w 1100"/>
                  <a:gd name="T13" fmla="*/ 189 h 1099"/>
                  <a:gd name="T14" fmla="*/ 1011 w 1100"/>
                  <a:gd name="T15" fmla="*/ 251 h 1099"/>
                  <a:gd name="T16" fmla="*/ 1048 w 1100"/>
                  <a:gd name="T17" fmla="*/ 318 h 1099"/>
                  <a:gd name="T18" fmla="*/ 1076 w 1100"/>
                  <a:gd name="T19" fmla="*/ 392 h 1099"/>
                  <a:gd name="T20" fmla="*/ 1094 w 1100"/>
                  <a:gd name="T21" fmla="*/ 469 h 1099"/>
                  <a:gd name="T22" fmla="*/ 1100 w 1100"/>
                  <a:gd name="T23" fmla="*/ 551 h 1099"/>
                  <a:gd name="T24" fmla="*/ 1094 w 1100"/>
                  <a:gd name="T25" fmla="*/ 630 h 1099"/>
                  <a:gd name="T26" fmla="*/ 1076 w 1100"/>
                  <a:gd name="T27" fmla="*/ 708 h 1099"/>
                  <a:gd name="T28" fmla="*/ 1048 w 1100"/>
                  <a:gd name="T29" fmla="*/ 781 h 1099"/>
                  <a:gd name="T30" fmla="*/ 1011 w 1100"/>
                  <a:gd name="T31" fmla="*/ 849 h 1099"/>
                  <a:gd name="T32" fmla="*/ 965 w 1100"/>
                  <a:gd name="T33" fmla="*/ 910 h 1099"/>
                  <a:gd name="T34" fmla="*/ 911 w 1100"/>
                  <a:gd name="T35" fmla="*/ 964 h 1099"/>
                  <a:gd name="T36" fmla="*/ 849 w 1100"/>
                  <a:gd name="T37" fmla="*/ 1010 h 1099"/>
                  <a:gd name="T38" fmla="*/ 782 w 1100"/>
                  <a:gd name="T39" fmla="*/ 1047 h 1099"/>
                  <a:gd name="T40" fmla="*/ 708 w 1100"/>
                  <a:gd name="T41" fmla="*/ 1075 h 1099"/>
                  <a:gd name="T42" fmla="*/ 631 w 1100"/>
                  <a:gd name="T43" fmla="*/ 1093 h 1099"/>
                  <a:gd name="T44" fmla="*/ 551 w 1100"/>
                  <a:gd name="T45" fmla="*/ 1099 h 1099"/>
                  <a:gd name="T46" fmla="*/ 469 w 1100"/>
                  <a:gd name="T47" fmla="*/ 1093 h 1099"/>
                  <a:gd name="T48" fmla="*/ 392 w 1100"/>
                  <a:gd name="T49" fmla="*/ 1075 h 1099"/>
                  <a:gd name="T50" fmla="*/ 318 w 1100"/>
                  <a:gd name="T51" fmla="*/ 1047 h 1099"/>
                  <a:gd name="T52" fmla="*/ 251 w 1100"/>
                  <a:gd name="T53" fmla="*/ 1010 h 1099"/>
                  <a:gd name="T54" fmla="*/ 189 w 1100"/>
                  <a:gd name="T55" fmla="*/ 964 h 1099"/>
                  <a:gd name="T56" fmla="*/ 135 w 1100"/>
                  <a:gd name="T57" fmla="*/ 910 h 1099"/>
                  <a:gd name="T58" fmla="*/ 89 w 1100"/>
                  <a:gd name="T59" fmla="*/ 849 h 1099"/>
                  <a:gd name="T60" fmla="*/ 52 w 1100"/>
                  <a:gd name="T61" fmla="*/ 781 h 1099"/>
                  <a:gd name="T62" fmla="*/ 24 w 1100"/>
                  <a:gd name="T63" fmla="*/ 708 h 1099"/>
                  <a:gd name="T64" fmla="*/ 6 w 1100"/>
                  <a:gd name="T65" fmla="*/ 630 h 1099"/>
                  <a:gd name="T66" fmla="*/ 0 w 1100"/>
                  <a:gd name="T67" fmla="*/ 551 h 1099"/>
                  <a:gd name="T68" fmla="*/ 6 w 1100"/>
                  <a:gd name="T69" fmla="*/ 469 h 1099"/>
                  <a:gd name="T70" fmla="*/ 24 w 1100"/>
                  <a:gd name="T71" fmla="*/ 392 h 1099"/>
                  <a:gd name="T72" fmla="*/ 52 w 1100"/>
                  <a:gd name="T73" fmla="*/ 318 h 1099"/>
                  <a:gd name="T74" fmla="*/ 89 w 1100"/>
                  <a:gd name="T75" fmla="*/ 251 h 1099"/>
                  <a:gd name="T76" fmla="*/ 135 w 1100"/>
                  <a:gd name="T77" fmla="*/ 189 h 1099"/>
                  <a:gd name="T78" fmla="*/ 189 w 1100"/>
                  <a:gd name="T79" fmla="*/ 136 h 1099"/>
                  <a:gd name="T80" fmla="*/ 251 w 1100"/>
                  <a:gd name="T81" fmla="*/ 90 h 1099"/>
                  <a:gd name="T82" fmla="*/ 318 w 1100"/>
                  <a:gd name="T83" fmla="*/ 52 h 1099"/>
                  <a:gd name="T84" fmla="*/ 392 w 1100"/>
                  <a:gd name="T85" fmla="*/ 24 h 1099"/>
                  <a:gd name="T86" fmla="*/ 469 w 1100"/>
                  <a:gd name="T87" fmla="*/ 6 h 1099"/>
                  <a:gd name="T88" fmla="*/ 551 w 1100"/>
                  <a:gd name="T89" fmla="*/ 0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0" h="1099">
                    <a:moveTo>
                      <a:pt x="551" y="0"/>
                    </a:moveTo>
                    <a:lnTo>
                      <a:pt x="631" y="6"/>
                    </a:lnTo>
                    <a:lnTo>
                      <a:pt x="708" y="24"/>
                    </a:lnTo>
                    <a:lnTo>
                      <a:pt x="782" y="52"/>
                    </a:lnTo>
                    <a:lnTo>
                      <a:pt x="849" y="90"/>
                    </a:lnTo>
                    <a:lnTo>
                      <a:pt x="911" y="136"/>
                    </a:lnTo>
                    <a:lnTo>
                      <a:pt x="965" y="189"/>
                    </a:lnTo>
                    <a:lnTo>
                      <a:pt x="1011" y="251"/>
                    </a:lnTo>
                    <a:lnTo>
                      <a:pt x="1048" y="318"/>
                    </a:lnTo>
                    <a:lnTo>
                      <a:pt x="1076" y="392"/>
                    </a:lnTo>
                    <a:lnTo>
                      <a:pt x="1094" y="469"/>
                    </a:lnTo>
                    <a:lnTo>
                      <a:pt x="1100" y="551"/>
                    </a:lnTo>
                    <a:lnTo>
                      <a:pt x="1094" y="630"/>
                    </a:lnTo>
                    <a:lnTo>
                      <a:pt x="1076" y="708"/>
                    </a:lnTo>
                    <a:lnTo>
                      <a:pt x="1048" y="781"/>
                    </a:lnTo>
                    <a:lnTo>
                      <a:pt x="1011" y="849"/>
                    </a:lnTo>
                    <a:lnTo>
                      <a:pt x="965" y="910"/>
                    </a:lnTo>
                    <a:lnTo>
                      <a:pt x="911" y="964"/>
                    </a:lnTo>
                    <a:lnTo>
                      <a:pt x="849" y="1010"/>
                    </a:lnTo>
                    <a:lnTo>
                      <a:pt x="782" y="1047"/>
                    </a:lnTo>
                    <a:lnTo>
                      <a:pt x="708" y="1075"/>
                    </a:lnTo>
                    <a:lnTo>
                      <a:pt x="631" y="1093"/>
                    </a:lnTo>
                    <a:lnTo>
                      <a:pt x="551" y="1099"/>
                    </a:lnTo>
                    <a:lnTo>
                      <a:pt x="469" y="1093"/>
                    </a:lnTo>
                    <a:lnTo>
                      <a:pt x="392" y="1075"/>
                    </a:lnTo>
                    <a:lnTo>
                      <a:pt x="318" y="1047"/>
                    </a:lnTo>
                    <a:lnTo>
                      <a:pt x="251" y="1010"/>
                    </a:lnTo>
                    <a:lnTo>
                      <a:pt x="189" y="964"/>
                    </a:lnTo>
                    <a:lnTo>
                      <a:pt x="135" y="910"/>
                    </a:lnTo>
                    <a:lnTo>
                      <a:pt x="89" y="849"/>
                    </a:lnTo>
                    <a:lnTo>
                      <a:pt x="52" y="781"/>
                    </a:lnTo>
                    <a:lnTo>
                      <a:pt x="24" y="708"/>
                    </a:lnTo>
                    <a:lnTo>
                      <a:pt x="6" y="630"/>
                    </a:lnTo>
                    <a:lnTo>
                      <a:pt x="0" y="551"/>
                    </a:lnTo>
                    <a:lnTo>
                      <a:pt x="6" y="469"/>
                    </a:lnTo>
                    <a:lnTo>
                      <a:pt x="24" y="392"/>
                    </a:lnTo>
                    <a:lnTo>
                      <a:pt x="52" y="318"/>
                    </a:lnTo>
                    <a:lnTo>
                      <a:pt x="89" y="251"/>
                    </a:lnTo>
                    <a:lnTo>
                      <a:pt x="135" y="189"/>
                    </a:lnTo>
                    <a:lnTo>
                      <a:pt x="189" y="136"/>
                    </a:lnTo>
                    <a:lnTo>
                      <a:pt x="251" y="90"/>
                    </a:lnTo>
                    <a:lnTo>
                      <a:pt x="318" y="52"/>
                    </a:lnTo>
                    <a:lnTo>
                      <a:pt x="392" y="24"/>
                    </a:lnTo>
                    <a:lnTo>
                      <a:pt x="469" y="6"/>
                    </a:lnTo>
                    <a:lnTo>
                      <a:pt x="5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5" name="Freeform 30">
                <a:extLst>
                  <a:ext uri="{FF2B5EF4-FFF2-40B4-BE49-F238E27FC236}">
                    <a16:creationId xmlns:a16="http://schemas.microsoft.com/office/drawing/2014/main" xmlns="" id="{07093199-6CB4-6344-A4B6-D9F23B5A9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0876" y="3759200"/>
                <a:ext cx="869950" cy="871538"/>
              </a:xfrm>
              <a:custGeom>
                <a:avLst/>
                <a:gdLst>
                  <a:gd name="T0" fmla="*/ 509 w 1096"/>
                  <a:gd name="T1" fmla="*/ 0 h 1099"/>
                  <a:gd name="T2" fmla="*/ 591 w 1096"/>
                  <a:gd name="T3" fmla="*/ 0 h 1099"/>
                  <a:gd name="T4" fmla="*/ 671 w 1096"/>
                  <a:gd name="T5" fmla="*/ 14 h 1099"/>
                  <a:gd name="T6" fmla="*/ 744 w 1096"/>
                  <a:gd name="T7" fmla="*/ 36 h 1099"/>
                  <a:gd name="T8" fmla="*/ 816 w 1096"/>
                  <a:gd name="T9" fmla="*/ 70 h 1099"/>
                  <a:gd name="T10" fmla="*/ 879 w 1096"/>
                  <a:gd name="T11" fmla="*/ 112 h 1099"/>
                  <a:gd name="T12" fmla="*/ 937 w 1096"/>
                  <a:gd name="T13" fmla="*/ 161 h 1099"/>
                  <a:gd name="T14" fmla="*/ 987 w 1096"/>
                  <a:gd name="T15" fmla="*/ 219 h 1099"/>
                  <a:gd name="T16" fmla="*/ 1029 w 1096"/>
                  <a:gd name="T17" fmla="*/ 285 h 1099"/>
                  <a:gd name="T18" fmla="*/ 1063 w 1096"/>
                  <a:gd name="T19" fmla="*/ 354 h 1099"/>
                  <a:gd name="T20" fmla="*/ 1084 w 1096"/>
                  <a:gd name="T21" fmla="*/ 430 h 1099"/>
                  <a:gd name="T22" fmla="*/ 1096 w 1096"/>
                  <a:gd name="T23" fmla="*/ 509 h 1099"/>
                  <a:gd name="T24" fmla="*/ 1096 w 1096"/>
                  <a:gd name="T25" fmla="*/ 583 h 1099"/>
                  <a:gd name="T26" fmla="*/ 1086 w 1096"/>
                  <a:gd name="T27" fmla="*/ 656 h 1099"/>
                  <a:gd name="T28" fmla="*/ 1068 w 1096"/>
                  <a:gd name="T29" fmla="*/ 726 h 1099"/>
                  <a:gd name="T30" fmla="*/ 1043 w 1096"/>
                  <a:gd name="T31" fmla="*/ 791 h 1099"/>
                  <a:gd name="T32" fmla="*/ 1007 w 1096"/>
                  <a:gd name="T33" fmla="*/ 853 h 1099"/>
                  <a:gd name="T34" fmla="*/ 963 w 1096"/>
                  <a:gd name="T35" fmla="*/ 910 h 1099"/>
                  <a:gd name="T36" fmla="*/ 911 w 1096"/>
                  <a:gd name="T37" fmla="*/ 962 h 1099"/>
                  <a:gd name="T38" fmla="*/ 854 w 1096"/>
                  <a:gd name="T39" fmla="*/ 1006 h 1099"/>
                  <a:gd name="T40" fmla="*/ 792 w 1096"/>
                  <a:gd name="T41" fmla="*/ 1041 h 1099"/>
                  <a:gd name="T42" fmla="*/ 726 w 1096"/>
                  <a:gd name="T43" fmla="*/ 1069 h 1099"/>
                  <a:gd name="T44" fmla="*/ 659 w 1096"/>
                  <a:gd name="T45" fmla="*/ 1089 h 1099"/>
                  <a:gd name="T46" fmla="*/ 587 w 1096"/>
                  <a:gd name="T47" fmla="*/ 1099 h 1099"/>
                  <a:gd name="T48" fmla="*/ 545 w 1096"/>
                  <a:gd name="T49" fmla="*/ 1099 h 1099"/>
                  <a:gd name="T50" fmla="*/ 470 w 1096"/>
                  <a:gd name="T51" fmla="*/ 1093 h 1099"/>
                  <a:gd name="T52" fmla="*/ 396 w 1096"/>
                  <a:gd name="T53" fmla="*/ 1077 h 1099"/>
                  <a:gd name="T54" fmla="*/ 326 w 1096"/>
                  <a:gd name="T55" fmla="*/ 1051 h 1099"/>
                  <a:gd name="T56" fmla="*/ 261 w 1096"/>
                  <a:gd name="T57" fmla="*/ 1018 h 1099"/>
                  <a:gd name="T58" fmla="*/ 201 w 1096"/>
                  <a:gd name="T59" fmla="*/ 974 h 1099"/>
                  <a:gd name="T60" fmla="*/ 147 w 1096"/>
                  <a:gd name="T61" fmla="*/ 924 h 1099"/>
                  <a:gd name="T62" fmla="*/ 101 w 1096"/>
                  <a:gd name="T63" fmla="*/ 867 h 1099"/>
                  <a:gd name="T64" fmla="*/ 62 w 1096"/>
                  <a:gd name="T65" fmla="*/ 803 h 1099"/>
                  <a:gd name="T66" fmla="*/ 32 w 1096"/>
                  <a:gd name="T67" fmla="*/ 736 h 1099"/>
                  <a:gd name="T68" fmla="*/ 10 w 1096"/>
                  <a:gd name="T69" fmla="*/ 662 h 1099"/>
                  <a:gd name="T70" fmla="*/ 0 w 1096"/>
                  <a:gd name="T71" fmla="*/ 587 h 1099"/>
                  <a:gd name="T72" fmla="*/ 0 w 1096"/>
                  <a:gd name="T73" fmla="*/ 513 h 1099"/>
                  <a:gd name="T74" fmla="*/ 10 w 1096"/>
                  <a:gd name="T75" fmla="*/ 442 h 1099"/>
                  <a:gd name="T76" fmla="*/ 28 w 1096"/>
                  <a:gd name="T77" fmla="*/ 372 h 1099"/>
                  <a:gd name="T78" fmla="*/ 56 w 1096"/>
                  <a:gd name="T79" fmla="*/ 306 h 1099"/>
                  <a:gd name="T80" fmla="*/ 92 w 1096"/>
                  <a:gd name="T81" fmla="*/ 245 h 1099"/>
                  <a:gd name="T82" fmla="*/ 133 w 1096"/>
                  <a:gd name="T83" fmla="*/ 189 h 1099"/>
                  <a:gd name="T84" fmla="*/ 183 w 1096"/>
                  <a:gd name="T85" fmla="*/ 140 h 1099"/>
                  <a:gd name="T86" fmla="*/ 239 w 1096"/>
                  <a:gd name="T87" fmla="*/ 96 h 1099"/>
                  <a:gd name="T88" fmla="*/ 298 w 1096"/>
                  <a:gd name="T89" fmla="*/ 58 h 1099"/>
                  <a:gd name="T90" fmla="*/ 366 w 1096"/>
                  <a:gd name="T91" fmla="*/ 30 h 1099"/>
                  <a:gd name="T92" fmla="*/ 436 w 1096"/>
                  <a:gd name="T93" fmla="*/ 10 h 1099"/>
                  <a:gd name="T94" fmla="*/ 509 w 1096"/>
                  <a:gd name="T95" fmla="*/ 0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96" h="1099">
                    <a:moveTo>
                      <a:pt x="509" y="0"/>
                    </a:moveTo>
                    <a:lnTo>
                      <a:pt x="591" y="0"/>
                    </a:lnTo>
                    <a:lnTo>
                      <a:pt x="671" y="14"/>
                    </a:lnTo>
                    <a:lnTo>
                      <a:pt x="744" y="36"/>
                    </a:lnTo>
                    <a:lnTo>
                      <a:pt x="816" y="70"/>
                    </a:lnTo>
                    <a:lnTo>
                      <a:pt x="879" y="112"/>
                    </a:lnTo>
                    <a:lnTo>
                      <a:pt x="937" y="161"/>
                    </a:lnTo>
                    <a:lnTo>
                      <a:pt x="987" y="219"/>
                    </a:lnTo>
                    <a:lnTo>
                      <a:pt x="1029" y="285"/>
                    </a:lnTo>
                    <a:lnTo>
                      <a:pt x="1063" y="354"/>
                    </a:lnTo>
                    <a:lnTo>
                      <a:pt x="1084" y="430"/>
                    </a:lnTo>
                    <a:lnTo>
                      <a:pt x="1096" y="509"/>
                    </a:lnTo>
                    <a:lnTo>
                      <a:pt x="1096" y="583"/>
                    </a:lnTo>
                    <a:lnTo>
                      <a:pt x="1086" y="656"/>
                    </a:lnTo>
                    <a:lnTo>
                      <a:pt x="1068" y="726"/>
                    </a:lnTo>
                    <a:lnTo>
                      <a:pt x="1043" y="791"/>
                    </a:lnTo>
                    <a:lnTo>
                      <a:pt x="1007" y="853"/>
                    </a:lnTo>
                    <a:lnTo>
                      <a:pt x="963" y="910"/>
                    </a:lnTo>
                    <a:lnTo>
                      <a:pt x="911" y="962"/>
                    </a:lnTo>
                    <a:lnTo>
                      <a:pt x="854" y="1006"/>
                    </a:lnTo>
                    <a:lnTo>
                      <a:pt x="792" y="1041"/>
                    </a:lnTo>
                    <a:lnTo>
                      <a:pt x="726" y="1069"/>
                    </a:lnTo>
                    <a:lnTo>
                      <a:pt x="659" y="1089"/>
                    </a:lnTo>
                    <a:lnTo>
                      <a:pt x="587" y="1099"/>
                    </a:lnTo>
                    <a:lnTo>
                      <a:pt x="545" y="1099"/>
                    </a:lnTo>
                    <a:lnTo>
                      <a:pt x="470" y="1093"/>
                    </a:lnTo>
                    <a:lnTo>
                      <a:pt x="396" y="1077"/>
                    </a:lnTo>
                    <a:lnTo>
                      <a:pt x="326" y="1051"/>
                    </a:lnTo>
                    <a:lnTo>
                      <a:pt x="261" y="1018"/>
                    </a:lnTo>
                    <a:lnTo>
                      <a:pt x="201" y="974"/>
                    </a:lnTo>
                    <a:lnTo>
                      <a:pt x="147" y="924"/>
                    </a:lnTo>
                    <a:lnTo>
                      <a:pt x="101" y="867"/>
                    </a:lnTo>
                    <a:lnTo>
                      <a:pt x="62" y="803"/>
                    </a:lnTo>
                    <a:lnTo>
                      <a:pt x="32" y="736"/>
                    </a:lnTo>
                    <a:lnTo>
                      <a:pt x="10" y="662"/>
                    </a:lnTo>
                    <a:lnTo>
                      <a:pt x="0" y="587"/>
                    </a:lnTo>
                    <a:lnTo>
                      <a:pt x="0" y="513"/>
                    </a:lnTo>
                    <a:lnTo>
                      <a:pt x="10" y="442"/>
                    </a:lnTo>
                    <a:lnTo>
                      <a:pt x="28" y="372"/>
                    </a:lnTo>
                    <a:lnTo>
                      <a:pt x="56" y="306"/>
                    </a:lnTo>
                    <a:lnTo>
                      <a:pt x="92" y="245"/>
                    </a:lnTo>
                    <a:lnTo>
                      <a:pt x="133" y="189"/>
                    </a:lnTo>
                    <a:lnTo>
                      <a:pt x="183" y="140"/>
                    </a:lnTo>
                    <a:lnTo>
                      <a:pt x="239" y="96"/>
                    </a:lnTo>
                    <a:lnTo>
                      <a:pt x="298" y="58"/>
                    </a:lnTo>
                    <a:lnTo>
                      <a:pt x="366" y="30"/>
                    </a:lnTo>
                    <a:lnTo>
                      <a:pt x="436" y="10"/>
                    </a:lnTo>
                    <a:lnTo>
                      <a:pt x="5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D033D426-76EE-2E4B-8960-CDD40D814A4B}"/>
              </a:ext>
            </a:extLst>
          </p:cNvPr>
          <p:cNvGrpSpPr/>
          <p:nvPr/>
        </p:nvGrpSpPr>
        <p:grpSpPr>
          <a:xfrm>
            <a:off x="7647630" y="1146557"/>
            <a:ext cx="3888432" cy="1123772"/>
            <a:chOff x="8038628" y="1744785"/>
            <a:chExt cx="3456384" cy="112377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10BC84B4-8F8D-B045-AB47-5660AE23AE39}"/>
                </a:ext>
              </a:extLst>
            </p:cNvPr>
            <p:cNvSpPr/>
            <p:nvPr/>
          </p:nvSpPr>
          <p:spPr>
            <a:xfrm>
              <a:off x="8038629" y="2129893"/>
              <a:ext cx="34563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პროდუქტიულობის გაზრდა არის საჯარო მმართველობის ეფექტურობის გაზრდის მიზნის მიღწევის მნიშვნელოვანი ელემენტი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27AFC93B-8058-B14B-8C7B-C1CBA2DD55E2}"/>
                </a:ext>
              </a:extLst>
            </p:cNvPr>
            <p:cNvSpPr txBox="1"/>
            <p:nvPr/>
          </p:nvSpPr>
          <p:spPr>
            <a:xfrm>
              <a:off x="8038628" y="1744785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ახალი საჯარო მმართველობა</a:t>
              </a:r>
              <a:endPara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998205FD-D4E9-594F-83EA-56DC3C17D167}"/>
              </a:ext>
            </a:extLst>
          </p:cNvPr>
          <p:cNvGrpSpPr/>
          <p:nvPr/>
        </p:nvGrpSpPr>
        <p:grpSpPr>
          <a:xfrm>
            <a:off x="6667446" y="2526118"/>
            <a:ext cx="707020" cy="707020"/>
            <a:chOff x="7361235" y="2769033"/>
            <a:chExt cx="853440" cy="8534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2D2654E4-CEE0-034E-8056-9E6288B2D5D0}"/>
                </a:ext>
              </a:extLst>
            </p:cNvPr>
            <p:cNvSpPr/>
            <p:nvPr/>
          </p:nvSpPr>
          <p:spPr>
            <a:xfrm>
              <a:off x="7361235" y="2769033"/>
              <a:ext cx="853440" cy="853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xmlns="" id="{836FC6C6-F51A-3E4A-9B59-1E8EBF085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5344" y="2991739"/>
              <a:ext cx="445222" cy="408028"/>
            </a:xfrm>
            <a:custGeom>
              <a:avLst/>
              <a:gdLst>
                <a:gd name="T0" fmla="*/ 3673 w 6560"/>
                <a:gd name="T1" fmla="*/ 4226 h 6012"/>
                <a:gd name="T2" fmla="*/ 4001 w 6560"/>
                <a:gd name="T3" fmla="*/ 5765 h 6012"/>
                <a:gd name="T4" fmla="*/ 3657 w 6560"/>
                <a:gd name="T5" fmla="*/ 5897 h 6012"/>
                <a:gd name="T6" fmla="*/ 2638 w 6560"/>
                <a:gd name="T7" fmla="*/ 6010 h 6012"/>
                <a:gd name="T8" fmla="*/ 1361 w 6560"/>
                <a:gd name="T9" fmla="*/ 5777 h 6012"/>
                <a:gd name="T10" fmla="*/ 1616 w 6560"/>
                <a:gd name="T11" fmla="*/ 4297 h 6012"/>
                <a:gd name="T12" fmla="*/ 3639 w 6560"/>
                <a:gd name="T13" fmla="*/ 3169 h 6012"/>
                <a:gd name="T14" fmla="*/ 5026 w 6560"/>
                <a:gd name="T15" fmla="*/ 3497 h 6012"/>
                <a:gd name="T16" fmla="*/ 5277 w 6560"/>
                <a:gd name="T17" fmla="*/ 4966 h 6012"/>
                <a:gd name="T18" fmla="*/ 4857 w 6560"/>
                <a:gd name="T19" fmla="*/ 5119 h 6012"/>
                <a:gd name="T20" fmla="*/ 4160 w 6560"/>
                <a:gd name="T21" fmla="*/ 4723 h 6012"/>
                <a:gd name="T22" fmla="*/ 3558 w 6560"/>
                <a:gd name="T23" fmla="*/ 3923 h 6012"/>
                <a:gd name="T24" fmla="*/ 3631 w 6560"/>
                <a:gd name="T25" fmla="*/ 3267 h 6012"/>
                <a:gd name="T26" fmla="*/ 1848 w 6560"/>
                <a:gd name="T27" fmla="*/ 3621 h 6012"/>
                <a:gd name="T28" fmla="*/ 1448 w 6560"/>
                <a:gd name="T29" fmla="*/ 4208 h 6012"/>
                <a:gd name="T30" fmla="*/ 1033 w 6560"/>
                <a:gd name="T31" fmla="*/ 5194 h 6012"/>
                <a:gd name="T32" fmla="*/ 0 w 6560"/>
                <a:gd name="T33" fmla="*/ 4162 h 6012"/>
                <a:gd name="T34" fmla="*/ 406 w 6560"/>
                <a:gd name="T35" fmla="*/ 3362 h 6012"/>
                <a:gd name="T36" fmla="*/ 5677 w 6560"/>
                <a:gd name="T37" fmla="*/ 2395 h 6012"/>
                <a:gd name="T38" fmla="*/ 6425 w 6560"/>
                <a:gd name="T39" fmla="*/ 2883 h 6012"/>
                <a:gd name="T40" fmla="*/ 6492 w 6560"/>
                <a:gd name="T41" fmla="*/ 4218 h 6012"/>
                <a:gd name="T42" fmla="*/ 5945 w 6560"/>
                <a:gd name="T43" fmla="*/ 4379 h 6012"/>
                <a:gd name="T44" fmla="*/ 5368 w 6560"/>
                <a:gd name="T45" fmla="*/ 3720 h 6012"/>
                <a:gd name="T46" fmla="*/ 4620 w 6560"/>
                <a:gd name="T47" fmla="*/ 3056 h 6012"/>
                <a:gd name="T48" fmla="*/ 2680 w 6560"/>
                <a:gd name="T49" fmla="*/ 2367 h 6012"/>
                <a:gd name="T50" fmla="*/ 3365 w 6560"/>
                <a:gd name="T51" fmla="*/ 2777 h 6012"/>
                <a:gd name="T52" fmla="*/ 3317 w 6560"/>
                <a:gd name="T53" fmla="*/ 3585 h 6012"/>
                <a:gd name="T54" fmla="*/ 2583 w 6560"/>
                <a:gd name="T55" fmla="*/ 3911 h 6012"/>
                <a:gd name="T56" fmla="*/ 1958 w 6560"/>
                <a:gd name="T57" fmla="*/ 3422 h 6012"/>
                <a:gd name="T58" fmla="*/ 2101 w 6560"/>
                <a:gd name="T59" fmla="*/ 2628 h 6012"/>
                <a:gd name="T60" fmla="*/ 2998 w 6560"/>
                <a:gd name="T61" fmla="*/ 1739 h 6012"/>
                <a:gd name="T62" fmla="*/ 2959 w 6560"/>
                <a:gd name="T63" fmla="*/ 2222 h 6012"/>
                <a:gd name="T64" fmla="*/ 2232 w 6560"/>
                <a:gd name="T65" fmla="*/ 2194 h 6012"/>
                <a:gd name="T66" fmla="*/ 4059 w 6560"/>
                <a:gd name="T67" fmla="*/ 1574 h 6012"/>
                <a:gd name="T68" fmla="*/ 4684 w 6560"/>
                <a:gd name="T69" fmla="*/ 2063 h 6012"/>
                <a:gd name="T70" fmla="*/ 4540 w 6560"/>
                <a:gd name="T71" fmla="*/ 2857 h 6012"/>
                <a:gd name="T72" fmla="*/ 3792 w 6560"/>
                <a:gd name="T73" fmla="*/ 3098 h 6012"/>
                <a:gd name="T74" fmla="*/ 3339 w 6560"/>
                <a:gd name="T75" fmla="*/ 2447 h 6012"/>
                <a:gd name="T76" fmla="*/ 3452 w 6560"/>
                <a:gd name="T77" fmla="*/ 1761 h 6012"/>
                <a:gd name="T78" fmla="*/ 1512 w 6560"/>
                <a:gd name="T79" fmla="*/ 1592 h 6012"/>
                <a:gd name="T80" fmla="*/ 2071 w 6560"/>
                <a:gd name="T81" fmla="*/ 2151 h 6012"/>
                <a:gd name="T82" fmla="*/ 1755 w 6560"/>
                <a:gd name="T83" fmla="*/ 2893 h 6012"/>
                <a:gd name="T84" fmla="*/ 1041 w 6560"/>
                <a:gd name="T85" fmla="*/ 3064 h 6012"/>
                <a:gd name="T86" fmla="*/ 551 w 6560"/>
                <a:gd name="T87" fmla="*/ 2439 h 6012"/>
                <a:gd name="T88" fmla="*/ 877 w 6560"/>
                <a:gd name="T89" fmla="*/ 1707 h 6012"/>
                <a:gd name="T90" fmla="*/ 5519 w 6560"/>
                <a:gd name="T91" fmla="*/ 840 h 6012"/>
                <a:gd name="T92" fmla="*/ 6007 w 6560"/>
                <a:gd name="T93" fmla="*/ 1466 h 6012"/>
                <a:gd name="T94" fmla="*/ 5683 w 6560"/>
                <a:gd name="T95" fmla="*/ 2198 h 6012"/>
                <a:gd name="T96" fmla="*/ 4913 w 6560"/>
                <a:gd name="T97" fmla="*/ 2264 h 6012"/>
                <a:gd name="T98" fmla="*/ 4465 w 6560"/>
                <a:gd name="T99" fmla="*/ 1552 h 6012"/>
                <a:gd name="T100" fmla="*/ 4879 w 6560"/>
                <a:gd name="T101" fmla="*/ 877 h 6012"/>
                <a:gd name="T102" fmla="*/ 3010 w 6560"/>
                <a:gd name="T103" fmla="*/ 86 h 6012"/>
                <a:gd name="T104" fmla="*/ 3476 w 6560"/>
                <a:gd name="T105" fmla="*/ 744 h 6012"/>
                <a:gd name="T106" fmla="*/ 3168 w 6560"/>
                <a:gd name="T107" fmla="*/ 1498 h 6012"/>
                <a:gd name="T108" fmla="*/ 2358 w 6560"/>
                <a:gd name="T109" fmla="*/ 1633 h 6012"/>
                <a:gd name="T110" fmla="*/ 1823 w 6560"/>
                <a:gd name="T111" fmla="*/ 1034 h 6012"/>
                <a:gd name="T112" fmla="*/ 2047 w 6560"/>
                <a:gd name="T113" fmla="*/ 247 h 6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60" h="6012">
                  <a:moveTo>
                    <a:pt x="2352" y="3969"/>
                  </a:moveTo>
                  <a:lnTo>
                    <a:pt x="3008" y="3969"/>
                  </a:lnTo>
                  <a:lnTo>
                    <a:pt x="3116" y="3975"/>
                  </a:lnTo>
                  <a:lnTo>
                    <a:pt x="3221" y="3993"/>
                  </a:lnTo>
                  <a:lnTo>
                    <a:pt x="3323" y="4021"/>
                  </a:lnTo>
                  <a:lnTo>
                    <a:pt x="3418" y="4058"/>
                  </a:lnTo>
                  <a:lnTo>
                    <a:pt x="3510" y="4104"/>
                  </a:lnTo>
                  <a:lnTo>
                    <a:pt x="3593" y="4162"/>
                  </a:lnTo>
                  <a:lnTo>
                    <a:pt x="3673" y="4226"/>
                  </a:lnTo>
                  <a:lnTo>
                    <a:pt x="3745" y="4297"/>
                  </a:lnTo>
                  <a:lnTo>
                    <a:pt x="3808" y="4375"/>
                  </a:lnTo>
                  <a:lnTo>
                    <a:pt x="3864" y="4460"/>
                  </a:lnTo>
                  <a:lnTo>
                    <a:pt x="3912" y="4552"/>
                  </a:lnTo>
                  <a:lnTo>
                    <a:pt x="3950" y="4647"/>
                  </a:lnTo>
                  <a:lnTo>
                    <a:pt x="3977" y="4749"/>
                  </a:lnTo>
                  <a:lnTo>
                    <a:pt x="3995" y="4854"/>
                  </a:lnTo>
                  <a:lnTo>
                    <a:pt x="4001" y="4962"/>
                  </a:lnTo>
                  <a:lnTo>
                    <a:pt x="4001" y="5765"/>
                  </a:lnTo>
                  <a:lnTo>
                    <a:pt x="3995" y="5765"/>
                  </a:lnTo>
                  <a:lnTo>
                    <a:pt x="3944" y="5791"/>
                  </a:lnTo>
                  <a:lnTo>
                    <a:pt x="3934" y="5797"/>
                  </a:lnTo>
                  <a:lnTo>
                    <a:pt x="3912" y="5805"/>
                  </a:lnTo>
                  <a:lnTo>
                    <a:pt x="3880" y="5819"/>
                  </a:lnTo>
                  <a:lnTo>
                    <a:pt x="3840" y="5835"/>
                  </a:lnTo>
                  <a:lnTo>
                    <a:pt x="3788" y="5855"/>
                  </a:lnTo>
                  <a:lnTo>
                    <a:pt x="3727" y="5875"/>
                  </a:lnTo>
                  <a:lnTo>
                    <a:pt x="3657" y="5897"/>
                  </a:lnTo>
                  <a:lnTo>
                    <a:pt x="3577" y="5917"/>
                  </a:lnTo>
                  <a:lnTo>
                    <a:pt x="3488" y="5938"/>
                  </a:lnTo>
                  <a:lnTo>
                    <a:pt x="3388" y="5958"/>
                  </a:lnTo>
                  <a:lnTo>
                    <a:pt x="3281" y="5976"/>
                  </a:lnTo>
                  <a:lnTo>
                    <a:pt x="3166" y="5990"/>
                  </a:lnTo>
                  <a:lnTo>
                    <a:pt x="3040" y="6002"/>
                  </a:lnTo>
                  <a:lnTo>
                    <a:pt x="2907" y="6010"/>
                  </a:lnTo>
                  <a:lnTo>
                    <a:pt x="2766" y="6012"/>
                  </a:lnTo>
                  <a:lnTo>
                    <a:pt x="2638" y="6010"/>
                  </a:lnTo>
                  <a:lnTo>
                    <a:pt x="2505" y="6004"/>
                  </a:lnTo>
                  <a:lnTo>
                    <a:pt x="2366" y="5992"/>
                  </a:lnTo>
                  <a:lnTo>
                    <a:pt x="2220" y="5976"/>
                  </a:lnTo>
                  <a:lnTo>
                    <a:pt x="2071" y="5952"/>
                  </a:lnTo>
                  <a:lnTo>
                    <a:pt x="1916" y="5925"/>
                  </a:lnTo>
                  <a:lnTo>
                    <a:pt x="1755" y="5889"/>
                  </a:lnTo>
                  <a:lnTo>
                    <a:pt x="1588" y="5845"/>
                  </a:lnTo>
                  <a:lnTo>
                    <a:pt x="1417" y="5795"/>
                  </a:lnTo>
                  <a:lnTo>
                    <a:pt x="1361" y="5777"/>
                  </a:lnTo>
                  <a:lnTo>
                    <a:pt x="1359" y="5765"/>
                  </a:lnTo>
                  <a:lnTo>
                    <a:pt x="1359" y="4962"/>
                  </a:lnTo>
                  <a:lnTo>
                    <a:pt x="1365" y="4854"/>
                  </a:lnTo>
                  <a:lnTo>
                    <a:pt x="1383" y="4749"/>
                  </a:lnTo>
                  <a:lnTo>
                    <a:pt x="1411" y="4647"/>
                  </a:lnTo>
                  <a:lnTo>
                    <a:pt x="1448" y="4552"/>
                  </a:lnTo>
                  <a:lnTo>
                    <a:pt x="1494" y="4460"/>
                  </a:lnTo>
                  <a:lnTo>
                    <a:pt x="1552" y="4375"/>
                  </a:lnTo>
                  <a:lnTo>
                    <a:pt x="1616" y="4297"/>
                  </a:lnTo>
                  <a:lnTo>
                    <a:pt x="1687" y="4226"/>
                  </a:lnTo>
                  <a:lnTo>
                    <a:pt x="1767" y="4162"/>
                  </a:lnTo>
                  <a:lnTo>
                    <a:pt x="1850" y="4104"/>
                  </a:lnTo>
                  <a:lnTo>
                    <a:pt x="1942" y="4058"/>
                  </a:lnTo>
                  <a:lnTo>
                    <a:pt x="2037" y="4021"/>
                  </a:lnTo>
                  <a:lnTo>
                    <a:pt x="2139" y="3993"/>
                  </a:lnTo>
                  <a:lnTo>
                    <a:pt x="2244" y="3975"/>
                  </a:lnTo>
                  <a:lnTo>
                    <a:pt x="2352" y="3969"/>
                  </a:lnTo>
                  <a:close/>
                  <a:moveTo>
                    <a:pt x="3639" y="3169"/>
                  </a:moveTo>
                  <a:lnTo>
                    <a:pt x="4290" y="3169"/>
                  </a:lnTo>
                  <a:lnTo>
                    <a:pt x="4399" y="3175"/>
                  </a:lnTo>
                  <a:lnTo>
                    <a:pt x="4503" y="3193"/>
                  </a:lnTo>
                  <a:lnTo>
                    <a:pt x="4604" y="3221"/>
                  </a:lnTo>
                  <a:lnTo>
                    <a:pt x="4700" y="3259"/>
                  </a:lnTo>
                  <a:lnTo>
                    <a:pt x="4791" y="3304"/>
                  </a:lnTo>
                  <a:lnTo>
                    <a:pt x="4877" y="3362"/>
                  </a:lnTo>
                  <a:lnTo>
                    <a:pt x="4954" y="3426"/>
                  </a:lnTo>
                  <a:lnTo>
                    <a:pt x="5026" y="3497"/>
                  </a:lnTo>
                  <a:lnTo>
                    <a:pt x="5092" y="3577"/>
                  </a:lnTo>
                  <a:lnTo>
                    <a:pt x="5147" y="3661"/>
                  </a:lnTo>
                  <a:lnTo>
                    <a:pt x="5193" y="3752"/>
                  </a:lnTo>
                  <a:lnTo>
                    <a:pt x="5231" y="3848"/>
                  </a:lnTo>
                  <a:lnTo>
                    <a:pt x="5259" y="3949"/>
                  </a:lnTo>
                  <a:lnTo>
                    <a:pt x="5277" y="4052"/>
                  </a:lnTo>
                  <a:lnTo>
                    <a:pt x="5283" y="4162"/>
                  </a:lnTo>
                  <a:lnTo>
                    <a:pt x="5283" y="4966"/>
                  </a:lnTo>
                  <a:lnTo>
                    <a:pt x="5277" y="4966"/>
                  </a:lnTo>
                  <a:lnTo>
                    <a:pt x="5225" y="4991"/>
                  </a:lnTo>
                  <a:lnTo>
                    <a:pt x="5215" y="4997"/>
                  </a:lnTo>
                  <a:lnTo>
                    <a:pt x="5193" y="5007"/>
                  </a:lnTo>
                  <a:lnTo>
                    <a:pt x="5161" y="5019"/>
                  </a:lnTo>
                  <a:lnTo>
                    <a:pt x="5121" y="5035"/>
                  </a:lnTo>
                  <a:lnTo>
                    <a:pt x="5070" y="5055"/>
                  </a:lnTo>
                  <a:lnTo>
                    <a:pt x="5008" y="5075"/>
                  </a:lnTo>
                  <a:lnTo>
                    <a:pt x="4938" y="5097"/>
                  </a:lnTo>
                  <a:lnTo>
                    <a:pt x="4857" y="5119"/>
                  </a:lnTo>
                  <a:lnTo>
                    <a:pt x="4767" y="5139"/>
                  </a:lnTo>
                  <a:lnTo>
                    <a:pt x="4670" y="5159"/>
                  </a:lnTo>
                  <a:lnTo>
                    <a:pt x="4560" y="5177"/>
                  </a:lnTo>
                  <a:lnTo>
                    <a:pt x="4445" y="5190"/>
                  </a:lnTo>
                  <a:lnTo>
                    <a:pt x="4320" y="5202"/>
                  </a:lnTo>
                  <a:lnTo>
                    <a:pt x="4186" y="5210"/>
                  </a:lnTo>
                  <a:lnTo>
                    <a:pt x="4186" y="4962"/>
                  </a:lnTo>
                  <a:lnTo>
                    <a:pt x="4178" y="4840"/>
                  </a:lnTo>
                  <a:lnTo>
                    <a:pt x="4160" y="4723"/>
                  </a:lnTo>
                  <a:lnTo>
                    <a:pt x="4131" y="4610"/>
                  </a:lnTo>
                  <a:lnTo>
                    <a:pt x="4091" y="4500"/>
                  </a:lnTo>
                  <a:lnTo>
                    <a:pt x="4041" y="4397"/>
                  </a:lnTo>
                  <a:lnTo>
                    <a:pt x="3979" y="4299"/>
                  </a:lnTo>
                  <a:lnTo>
                    <a:pt x="3912" y="4208"/>
                  </a:lnTo>
                  <a:lnTo>
                    <a:pt x="3834" y="4124"/>
                  </a:lnTo>
                  <a:lnTo>
                    <a:pt x="3749" y="4048"/>
                  </a:lnTo>
                  <a:lnTo>
                    <a:pt x="3657" y="3981"/>
                  </a:lnTo>
                  <a:lnTo>
                    <a:pt x="3558" y="3923"/>
                  </a:lnTo>
                  <a:lnTo>
                    <a:pt x="3454" y="3873"/>
                  </a:lnTo>
                  <a:lnTo>
                    <a:pt x="3343" y="3834"/>
                  </a:lnTo>
                  <a:lnTo>
                    <a:pt x="3406" y="3768"/>
                  </a:lnTo>
                  <a:lnTo>
                    <a:pt x="3462" y="3696"/>
                  </a:lnTo>
                  <a:lnTo>
                    <a:pt x="3512" y="3619"/>
                  </a:lnTo>
                  <a:lnTo>
                    <a:pt x="3554" y="3537"/>
                  </a:lnTo>
                  <a:lnTo>
                    <a:pt x="3587" y="3450"/>
                  </a:lnTo>
                  <a:lnTo>
                    <a:pt x="3613" y="3360"/>
                  </a:lnTo>
                  <a:lnTo>
                    <a:pt x="3631" y="3267"/>
                  </a:lnTo>
                  <a:lnTo>
                    <a:pt x="3639" y="3169"/>
                  </a:lnTo>
                  <a:close/>
                  <a:moveTo>
                    <a:pt x="993" y="3169"/>
                  </a:moveTo>
                  <a:lnTo>
                    <a:pt x="1649" y="3169"/>
                  </a:lnTo>
                  <a:lnTo>
                    <a:pt x="1721" y="3173"/>
                  </a:lnTo>
                  <a:lnTo>
                    <a:pt x="1729" y="3269"/>
                  </a:lnTo>
                  <a:lnTo>
                    <a:pt x="1747" y="3362"/>
                  </a:lnTo>
                  <a:lnTo>
                    <a:pt x="1773" y="3452"/>
                  </a:lnTo>
                  <a:lnTo>
                    <a:pt x="1807" y="3537"/>
                  </a:lnTo>
                  <a:lnTo>
                    <a:pt x="1848" y="3621"/>
                  </a:lnTo>
                  <a:lnTo>
                    <a:pt x="1898" y="3696"/>
                  </a:lnTo>
                  <a:lnTo>
                    <a:pt x="1954" y="3768"/>
                  </a:lnTo>
                  <a:lnTo>
                    <a:pt x="2016" y="3834"/>
                  </a:lnTo>
                  <a:lnTo>
                    <a:pt x="1906" y="3873"/>
                  </a:lnTo>
                  <a:lnTo>
                    <a:pt x="1803" y="3923"/>
                  </a:lnTo>
                  <a:lnTo>
                    <a:pt x="1703" y="3981"/>
                  </a:lnTo>
                  <a:lnTo>
                    <a:pt x="1612" y="4048"/>
                  </a:lnTo>
                  <a:lnTo>
                    <a:pt x="1526" y="4124"/>
                  </a:lnTo>
                  <a:lnTo>
                    <a:pt x="1448" y="4208"/>
                  </a:lnTo>
                  <a:lnTo>
                    <a:pt x="1379" y="4299"/>
                  </a:lnTo>
                  <a:lnTo>
                    <a:pt x="1319" y="4397"/>
                  </a:lnTo>
                  <a:lnTo>
                    <a:pt x="1269" y="4500"/>
                  </a:lnTo>
                  <a:lnTo>
                    <a:pt x="1228" y="4610"/>
                  </a:lnTo>
                  <a:lnTo>
                    <a:pt x="1200" y="4723"/>
                  </a:lnTo>
                  <a:lnTo>
                    <a:pt x="1180" y="4840"/>
                  </a:lnTo>
                  <a:lnTo>
                    <a:pt x="1174" y="4962"/>
                  </a:lnTo>
                  <a:lnTo>
                    <a:pt x="1174" y="5204"/>
                  </a:lnTo>
                  <a:lnTo>
                    <a:pt x="1033" y="5194"/>
                  </a:lnTo>
                  <a:lnTo>
                    <a:pt x="883" y="5179"/>
                  </a:lnTo>
                  <a:lnTo>
                    <a:pt x="730" y="5157"/>
                  </a:lnTo>
                  <a:lnTo>
                    <a:pt x="571" y="5127"/>
                  </a:lnTo>
                  <a:lnTo>
                    <a:pt x="406" y="5091"/>
                  </a:lnTo>
                  <a:lnTo>
                    <a:pt x="235" y="5047"/>
                  </a:lnTo>
                  <a:lnTo>
                    <a:pt x="58" y="4995"/>
                  </a:lnTo>
                  <a:lnTo>
                    <a:pt x="2" y="4978"/>
                  </a:lnTo>
                  <a:lnTo>
                    <a:pt x="0" y="4966"/>
                  </a:lnTo>
                  <a:lnTo>
                    <a:pt x="0" y="4162"/>
                  </a:lnTo>
                  <a:lnTo>
                    <a:pt x="6" y="4054"/>
                  </a:lnTo>
                  <a:lnTo>
                    <a:pt x="24" y="3949"/>
                  </a:lnTo>
                  <a:lnTo>
                    <a:pt x="50" y="3848"/>
                  </a:lnTo>
                  <a:lnTo>
                    <a:pt x="88" y="3752"/>
                  </a:lnTo>
                  <a:lnTo>
                    <a:pt x="135" y="3661"/>
                  </a:lnTo>
                  <a:lnTo>
                    <a:pt x="191" y="3577"/>
                  </a:lnTo>
                  <a:lnTo>
                    <a:pt x="257" y="3497"/>
                  </a:lnTo>
                  <a:lnTo>
                    <a:pt x="328" y="3426"/>
                  </a:lnTo>
                  <a:lnTo>
                    <a:pt x="406" y="3362"/>
                  </a:lnTo>
                  <a:lnTo>
                    <a:pt x="491" y="3304"/>
                  </a:lnTo>
                  <a:lnTo>
                    <a:pt x="583" y="3259"/>
                  </a:lnTo>
                  <a:lnTo>
                    <a:pt x="678" y="3221"/>
                  </a:lnTo>
                  <a:lnTo>
                    <a:pt x="780" y="3193"/>
                  </a:lnTo>
                  <a:lnTo>
                    <a:pt x="883" y="3175"/>
                  </a:lnTo>
                  <a:lnTo>
                    <a:pt x="993" y="3169"/>
                  </a:lnTo>
                  <a:close/>
                  <a:moveTo>
                    <a:pt x="4915" y="2389"/>
                  </a:moveTo>
                  <a:lnTo>
                    <a:pt x="5567" y="2389"/>
                  </a:lnTo>
                  <a:lnTo>
                    <a:pt x="5677" y="2395"/>
                  </a:lnTo>
                  <a:lnTo>
                    <a:pt x="5780" y="2413"/>
                  </a:lnTo>
                  <a:lnTo>
                    <a:pt x="5882" y="2441"/>
                  </a:lnTo>
                  <a:lnTo>
                    <a:pt x="5977" y="2479"/>
                  </a:lnTo>
                  <a:lnTo>
                    <a:pt x="6069" y="2527"/>
                  </a:lnTo>
                  <a:lnTo>
                    <a:pt x="6154" y="2582"/>
                  </a:lnTo>
                  <a:lnTo>
                    <a:pt x="6232" y="2646"/>
                  </a:lnTo>
                  <a:lnTo>
                    <a:pt x="6303" y="2718"/>
                  </a:lnTo>
                  <a:lnTo>
                    <a:pt x="6367" y="2797"/>
                  </a:lnTo>
                  <a:lnTo>
                    <a:pt x="6425" y="2883"/>
                  </a:lnTo>
                  <a:lnTo>
                    <a:pt x="6470" y="2972"/>
                  </a:lnTo>
                  <a:lnTo>
                    <a:pt x="6508" y="3070"/>
                  </a:lnTo>
                  <a:lnTo>
                    <a:pt x="6536" y="3169"/>
                  </a:lnTo>
                  <a:lnTo>
                    <a:pt x="6554" y="3275"/>
                  </a:lnTo>
                  <a:lnTo>
                    <a:pt x="6560" y="3382"/>
                  </a:lnTo>
                  <a:lnTo>
                    <a:pt x="6560" y="4186"/>
                  </a:lnTo>
                  <a:lnTo>
                    <a:pt x="6554" y="4186"/>
                  </a:lnTo>
                  <a:lnTo>
                    <a:pt x="6502" y="4212"/>
                  </a:lnTo>
                  <a:lnTo>
                    <a:pt x="6492" y="4218"/>
                  </a:lnTo>
                  <a:lnTo>
                    <a:pt x="6470" y="4228"/>
                  </a:lnTo>
                  <a:lnTo>
                    <a:pt x="6439" y="4239"/>
                  </a:lnTo>
                  <a:lnTo>
                    <a:pt x="6399" y="4257"/>
                  </a:lnTo>
                  <a:lnTo>
                    <a:pt x="6347" y="4275"/>
                  </a:lnTo>
                  <a:lnTo>
                    <a:pt x="6285" y="4295"/>
                  </a:lnTo>
                  <a:lnTo>
                    <a:pt x="6214" y="4317"/>
                  </a:lnTo>
                  <a:lnTo>
                    <a:pt x="6134" y="4339"/>
                  </a:lnTo>
                  <a:lnTo>
                    <a:pt x="6045" y="4359"/>
                  </a:lnTo>
                  <a:lnTo>
                    <a:pt x="5945" y="4379"/>
                  </a:lnTo>
                  <a:lnTo>
                    <a:pt x="5838" y="4397"/>
                  </a:lnTo>
                  <a:lnTo>
                    <a:pt x="5722" y="4413"/>
                  </a:lnTo>
                  <a:lnTo>
                    <a:pt x="5597" y="4423"/>
                  </a:lnTo>
                  <a:lnTo>
                    <a:pt x="5462" y="4430"/>
                  </a:lnTo>
                  <a:lnTo>
                    <a:pt x="5462" y="4184"/>
                  </a:lnTo>
                  <a:lnTo>
                    <a:pt x="5456" y="4062"/>
                  </a:lnTo>
                  <a:lnTo>
                    <a:pt x="5438" y="3943"/>
                  </a:lnTo>
                  <a:lnTo>
                    <a:pt x="5408" y="3830"/>
                  </a:lnTo>
                  <a:lnTo>
                    <a:pt x="5368" y="3720"/>
                  </a:lnTo>
                  <a:lnTo>
                    <a:pt x="5318" y="3617"/>
                  </a:lnTo>
                  <a:lnTo>
                    <a:pt x="5257" y="3519"/>
                  </a:lnTo>
                  <a:lnTo>
                    <a:pt x="5189" y="3430"/>
                  </a:lnTo>
                  <a:lnTo>
                    <a:pt x="5112" y="3344"/>
                  </a:lnTo>
                  <a:lnTo>
                    <a:pt x="5026" y="3269"/>
                  </a:lnTo>
                  <a:lnTo>
                    <a:pt x="4934" y="3201"/>
                  </a:lnTo>
                  <a:lnTo>
                    <a:pt x="4835" y="3143"/>
                  </a:lnTo>
                  <a:lnTo>
                    <a:pt x="4731" y="3094"/>
                  </a:lnTo>
                  <a:lnTo>
                    <a:pt x="4620" y="3056"/>
                  </a:lnTo>
                  <a:lnTo>
                    <a:pt x="4684" y="2988"/>
                  </a:lnTo>
                  <a:lnTo>
                    <a:pt x="4739" y="2916"/>
                  </a:lnTo>
                  <a:lnTo>
                    <a:pt x="4789" y="2839"/>
                  </a:lnTo>
                  <a:lnTo>
                    <a:pt x="4831" y="2757"/>
                  </a:lnTo>
                  <a:lnTo>
                    <a:pt x="4865" y="2670"/>
                  </a:lnTo>
                  <a:lnTo>
                    <a:pt x="4891" y="2580"/>
                  </a:lnTo>
                  <a:lnTo>
                    <a:pt x="4909" y="2487"/>
                  </a:lnTo>
                  <a:lnTo>
                    <a:pt x="4915" y="2389"/>
                  </a:lnTo>
                  <a:close/>
                  <a:moveTo>
                    <a:pt x="2680" y="2367"/>
                  </a:moveTo>
                  <a:lnTo>
                    <a:pt x="2778" y="2373"/>
                  </a:lnTo>
                  <a:lnTo>
                    <a:pt x="2871" y="2391"/>
                  </a:lnTo>
                  <a:lnTo>
                    <a:pt x="2961" y="2419"/>
                  </a:lnTo>
                  <a:lnTo>
                    <a:pt x="3044" y="2459"/>
                  </a:lnTo>
                  <a:lnTo>
                    <a:pt x="3122" y="2507"/>
                  </a:lnTo>
                  <a:lnTo>
                    <a:pt x="3195" y="2562"/>
                  </a:lnTo>
                  <a:lnTo>
                    <a:pt x="3259" y="2628"/>
                  </a:lnTo>
                  <a:lnTo>
                    <a:pt x="3317" y="2700"/>
                  </a:lnTo>
                  <a:lnTo>
                    <a:pt x="3365" y="2777"/>
                  </a:lnTo>
                  <a:lnTo>
                    <a:pt x="3402" y="2863"/>
                  </a:lnTo>
                  <a:lnTo>
                    <a:pt x="3430" y="2950"/>
                  </a:lnTo>
                  <a:lnTo>
                    <a:pt x="3448" y="3044"/>
                  </a:lnTo>
                  <a:lnTo>
                    <a:pt x="3454" y="3141"/>
                  </a:lnTo>
                  <a:lnTo>
                    <a:pt x="3448" y="3239"/>
                  </a:lnTo>
                  <a:lnTo>
                    <a:pt x="3430" y="3332"/>
                  </a:lnTo>
                  <a:lnTo>
                    <a:pt x="3402" y="3422"/>
                  </a:lnTo>
                  <a:lnTo>
                    <a:pt x="3365" y="3505"/>
                  </a:lnTo>
                  <a:lnTo>
                    <a:pt x="3317" y="3585"/>
                  </a:lnTo>
                  <a:lnTo>
                    <a:pt x="3259" y="3657"/>
                  </a:lnTo>
                  <a:lnTo>
                    <a:pt x="3195" y="3720"/>
                  </a:lnTo>
                  <a:lnTo>
                    <a:pt x="3122" y="3778"/>
                  </a:lnTo>
                  <a:lnTo>
                    <a:pt x="3044" y="3826"/>
                  </a:lnTo>
                  <a:lnTo>
                    <a:pt x="2961" y="3863"/>
                  </a:lnTo>
                  <a:lnTo>
                    <a:pt x="2871" y="3893"/>
                  </a:lnTo>
                  <a:lnTo>
                    <a:pt x="2778" y="3911"/>
                  </a:lnTo>
                  <a:lnTo>
                    <a:pt x="2680" y="3917"/>
                  </a:lnTo>
                  <a:lnTo>
                    <a:pt x="2583" y="3911"/>
                  </a:lnTo>
                  <a:lnTo>
                    <a:pt x="2489" y="3893"/>
                  </a:lnTo>
                  <a:lnTo>
                    <a:pt x="2400" y="3863"/>
                  </a:lnTo>
                  <a:lnTo>
                    <a:pt x="2316" y="3826"/>
                  </a:lnTo>
                  <a:lnTo>
                    <a:pt x="2238" y="3778"/>
                  </a:lnTo>
                  <a:lnTo>
                    <a:pt x="2165" y="3720"/>
                  </a:lnTo>
                  <a:lnTo>
                    <a:pt x="2101" y="3657"/>
                  </a:lnTo>
                  <a:lnTo>
                    <a:pt x="2043" y="3585"/>
                  </a:lnTo>
                  <a:lnTo>
                    <a:pt x="1996" y="3505"/>
                  </a:lnTo>
                  <a:lnTo>
                    <a:pt x="1958" y="3422"/>
                  </a:lnTo>
                  <a:lnTo>
                    <a:pt x="1928" y="3332"/>
                  </a:lnTo>
                  <a:lnTo>
                    <a:pt x="1912" y="3239"/>
                  </a:lnTo>
                  <a:lnTo>
                    <a:pt x="1906" y="3141"/>
                  </a:lnTo>
                  <a:lnTo>
                    <a:pt x="1912" y="3044"/>
                  </a:lnTo>
                  <a:lnTo>
                    <a:pt x="1928" y="2950"/>
                  </a:lnTo>
                  <a:lnTo>
                    <a:pt x="1958" y="2863"/>
                  </a:lnTo>
                  <a:lnTo>
                    <a:pt x="1996" y="2777"/>
                  </a:lnTo>
                  <a:lnTo>
                    <a:pt x="2043" y="2700"/>
                  </a:lnTo>
                  <a:lnTo>
                    <a:pt x="2101" y="2628"/>
                  </a:lnTo>
                  <a:lnTo>
                    <a:pt x="2165" y="2562"/>
                  </a:lnTo>
                  <a:lnTo>
                    <a:pt x="2238" y="2507"/>
                  </a:lnTo>
                  <a:lnTo>
                    <a:pt x="2316" y="2459"/>
                  </a:lnTo>
                  <a:lnTo>
                    <a:pt x="2400" y="2419"/>
                  </a:lnTo>
                  <a:lnTo>
                    <a:pt x="2489" y="2391"/>
                  </a:lnTo>
                  <a:lnTo>
                    <a:pt x="2583" y="2373"/>
                  </a:lnTo>
                  <a:lnTo>
                    <a:pt x="2680" y="2367"/>
                  </a:lnTo>
                  <a:close/>
                  <a:moveTo>
                    <a:pt x="2284" y="1739"/>
                  </a:moveTo>
                  <a:lnTo>
                    <a:pt x="2998" y="1739"/>
                  </a:lnTo>
                  <a:lnTo>
                    <a:pt x="3110" y="1745"/>
                  </a:lnTo>
                  <a:lnTo>
                    <a:pt x="3217" y="1763"/>
                  </a:lnTo>
                  <a:lnTo>
                    <a:pt x="3172" y="1834"/>
                  </a:lnTo>
                  <a:lnTo>
                    <a:pt x="3130" y="1912"/>
                  </a:lnTo>
                  <a:lnTo>
                    <a:pt x="3096" y="1993"/>
                  </a:lnTo>
                  <a:lnTo>
                    <a:pt x="3072" y="2077"/>
                  </a:lnTo>
                  <a:lnTo>
                    <a:pt x="3054" y="2164"/>
                  </a:lnTo>
                  <a:lnTo>
                    <a:pt x="3046" y="2254"/>
                  </a:lnTo>
                  <a:lnTo>
                    <a:pt x="2959" y="2222"/>
                  </a:lnTo>
                  <a:lnTo>
                    <a:pt x="2869" y="2198"/>
                  </a:lnTo>
                  <a:lnTo>
                    <a:pt x="2776" y="2184"/>
                  </a:lnTo>
                  <a:lnTo>
                    <a:pt x="2680" y="2178"/>
                  </a:lnTo>
                  <a:lnTo>
                    <a:pt x="2585" y="2184"/>
                  </a:lnTo>
                  <a:lnTo>
                    <a:pt x="2493" y="2198"/>
                  </a:lnTo>
                  <a:lnTo>
                    <a:pt x="2406" y="2222"/>
                  </a:lnTo>
                  <a:lnTo>
                    <a:pt x="2320" y="2252"/>
                  </a:lnTo>
                  <a:lnTo>
                    <a:pt x="2238" y="2292"/>
                  </a:lnTo>
                  <a:lnTo>
                    <a:pt x="2232" y="2194"/>
                  </a:lnTo>
                  <a:lnTo>
                    <a:pt x="2217" y="2101"/>
                  </a:lnTo>
                  <a:lnTo>
                    <a:pt x="2193" y="2009"/>
                  </a:lnTo>
                  <a:lnTo>
                    <a:pt x="2157" y="1922"/>
                  </a:lnTo>
                  <a:lnTo>
                    <a:pt x="2115" y="1840"/>
                  </a:lnTo>
                  <a:lnTo>
                    <a:pt x="2065" y="1763"/>
                  </a:lnTo>
                  <a:lnTo>
                    <a:pt x="2173" y="1745"/>
                  </a:lnTo>
                  <a:lnTo>
                    <a:pt x="2284" y="1739"/>
                  </a:lnTo>
                  <a:close/>
                  <a:moveTo>
                    <a:pt x="3961" y="1568"/>
                  </a:moveTo>
                  <a:lnTo>
                    <a:pt x="4059" y="1574"/>
                  </a:lnTo>
                  <a:lnTo>
                    <a:pt x="4152" y="1592"/>
                  </a:lnTo>
                  <a:lnTo>
                    <a:pt x="4242" y="1619"/>
                  </a:lnTo>
                  <a:lnTo>
                    <a:pt x="4326" y="1659"/>
                  </a:lnTo>
                  <a:lnTo>
                    <a:pt x="4405" y="1707"/>
                  </a:lnTo>
                  <a:lnTo>
                    <a:pt x="4477" y="1763"/>
                  </a:lnTo>
                  <a:lnTo>
                    <a:pt x="4540" y="1828"/>
                  </a:lnTo>
                  <a:lnTo>
                    <a:pt x="4598" y="1900"/>
                  </a:lnTo>
                  <a:lnTo>
                    <a:pt x="4646" y="1977"/>
                  </a:lnTo>
                  <a:lnTo>
                    <a:pt x="4684" y="2063"/>
                  </a:lnTo>
                  <a:lnTo>
                    <a:pt x="4714" y="2151"/>
                  </a:lnTo>
                  <a:lnTo>
                    <a:pt x="4730" y="2244"/>
                  </a:lnTo>
                  <a:lnTo>
                    <a:pt x="4735" y="2342"/>
                  </a:lnTo>
                  <a:lnTo>
                    <a:pt x="4730" y="2439"/>
                  </a:lnTo>
                  <a:lnTo>
                    <a:pt x="4714" y="2533"/>
                  </a:lnTo>
                  <a:lnTo>
                    <a:pt x="4684" y="2622"/>
                  </a:lnTo>
                  <a:lnTo>
                    <a:pt x="4646" y="2706"/>
                  </a:lnTo>
                  <a:lnTo>
                    <a:pt x="4598" y="2785"/>
                  </a:lnTo>
                  <a:lnTo>
                    <a:pt x="4540" y="2857"/>
                  </a:lnTo>
                  <a:lnTo>
                    <a:pt x="4477" y="2920"/>
                  </a:lnTo>
                  <a:lnTo>
                    <a:pt x="4405" y="2978"/>
                  </a:lnTo>
                  <a:lnTo>
                    <a:pt x="4326" y="3026"/>
                  </a:lnTo>
                  <a:lnTo>
                    <a:pt x="4242" y="3064"/>
                  </a:lnTo>
                  <a:lnTo>
                    <a:pt x="4152" y="3094"/>
                  </a:lnTo>
                  <a:lnTo>
                    <a:pt x="4059" y="3111"/>
                  </a:lnTo>
                  <a:lnTo>
                    <a:pt x="3961" y="3117"/>
                  </a:lnTo>
                  <a:lnTo>
                    <a:pt x="3876" y="3111"/>
                  </a:lnTo>
                  <a:lnTo>
                    <a:pt x="3792" y="3098"/>
                  </a:lnTo>
                  <a:lnTo>
                    <a:pt x="3711" y="3074"/>
                  </a:lnTo>
                  <a:lnTo>
                    <a:pt x="3635" y="3044"/>
                  </a:lnTo>
                  <a:lnTo>
                    <a:pt x="3619" y="2944"/>
                  </a:lnTo>
                  <a:lnTo>
                    <a:pt x="3593" y="2849"/>
                  </a:lnTo>
                  <a:lnTo>
                    <a:pt x="3560" y="2759"/>
                  </a:lnTo>
                  <a:lnTo>
                    <a:pt x="3516" y="2672"/>
                  </a:lnTo>
                  <a:lnTo>
                    <a:pt x="3464" y="2592"/>
                  </a:lnTo>
                  <a:lnTo>
                    <a:pt x="3404" y="2517"/>
                  </a:lnTo>
                  <a:lnTo>
                    <a:pt x="3339" y="2447"/>
                  </a:lnTo>
                  <a:lnTo>
                    <a:pt x="3267" y="2385"/>
                  </a:lnTo>
                  <a:lnTo>
                    <a:pt x="3187" y="2330"/>
                  </a:lnTo>
                  <a:lnTo>
                    <a:pt x="3195" y="2234"/>
                  </a:lnTo>
                  <a:lnTo>
                    <a:pt x="3213" y="2143"/>
                  </a:lnTo>
                  <a:lnTo>
                    <a:pt x="3243" y="2055"/>
                  </a:lnTo>
                  <a:lnTo>
                    <a:pt x="3281" y="1972"/>
                  </a:lnTo>
                  <a:lnTo>
                    <a:pt x="3331" y="1894"/>
                  </a:lnTo>
                  <a:lnTo>
                    <a:pt x="3386" y="1824"/>
                  </a:lnTo>
                  <a:lnTo>
                    <a:pt x="3452" y="1761"/>
                  </a:lnTo>
                  <a:lnTo>
                    <a:pt x="3524" y="1705"/>
                  </a:lnTo>
                  <a:lnTo>
                    <a:pt x="3601" y="1657"/>
                  </a:lnTo>
                  <a:lnTo>
                    <a:pt x="3685" y="1619"/>
                  </a:lnTo>
                  <a:lnTo>
                    <a:pt x="3772" y="1592"/>
                  </a:lnTo>
                  <a:lnTo>
                    <a:pt x="3866" y="1574"/>
                  </a:lnTo>
                  <a:lnTo>
                    <a:pt x="3961" y="1568"/>
                  </a:lnTo>
                  <a:close/>
                  <a:moveTo>
                    <a:pt x="1321" y="1568"/>
                  </a:moveTo>
                  <a:lnTo>
                    <a:pt x="1419" y="1574"/>
                  </a:lnTo>
                  <a:lnTo>
                    <a:pt x="1512" y="1592"/>
                  </a:lnTo>
                  <a:lnTo>
                    <a:pt x="1600" y="1619"/>
                  </a:lnTo>
                  <a:lnTo>
                    <a:pt x="1685" y="1659"/>
                  </a:lnTo>
                  <a:lnTo>
                    <a:pt x="1763" y="1707"/>
                  </a:lnTo>
                  <a:lnTo>
                    <a:pt x="1834" y="1763"/>
                  </a:lnTo>
                  <a:lnTo>
                    <a:pt x="1900" y="1828"/>
                  </a:lnTo>
                  <a:lnTo>
                    <a:pt x="1956" y="1900"/>
                  </a:lnTo>
                  <a:lnTo>
                    <a:pt x="2004" y="1977"/>
                  </a:lnTo>
                  <a:lnTo>
                    <a:pt x="2043" y="2063"/>
                  </a:lnTo>
                  <a:lnTo>
                    <a:pt x="2071" y="2151"/>
                  </a:lnTo>
                  <a:lnTo>
                    <a:pt x="2089" y="2244"/>
                  </a:lnTo>
                  <a:lnTo>
                    <a:pt x="2095" y="2342"/>
                  </a:lnTo>
                  <a:lnTo>
                    <a:pt x="2093" y="2385"/>
                  </a:lnTo>
                  <a:lnTo>
                    <a:pt x="2016" y="2453"/>
                  </a:lnTo>
                  <a:lnTo>
                    <a:pt x="1946" y="2529"/>
                  </a:lnTo>
                  <a:lnTo>
                    <a:pt x="1884" y="2610"/>
                  </a:lnTo>
                  <a:lnTo>
                    <a:pt x="1831" y="2700"/>
                  </a:lnTo>
                  <a:lnTo>
                    <a:pt x="1787" y="2793"/>
                  </a:lnTo>
                  <a:lnTo>
                    <a:pt x="1755" y="2893"/>
                  </a:lnTo>
                  <a:lnTo>
                    <a:pt x="1733" y="2998"/>
                  </a:lnTo>
                  <a:lnTo>
                    <a:pt x="1659" y="3038"/>
                  </a:lnTo>
                  <a:lnTo>
                    <a:pt x="1580" y="3072"/>
                  </a:lnTo>
                  <a:lnTo>
                    <a:pt x="1496" y="3096"/>
                  </a:lnTo>
                  <a:lnTo>
                    <a:pt x="1411" y="3111"/>
                  </a:lnTo>
                  <a:lnTo>
                    <a:pt x="1321" y="3117"/>
                  </a:lnTo>
                  <a:lnTo>
                    <a:pt x="1224" y="3111"/>
                  </a:lnTo>
                  <a:lnTo>
                    <a:pt x="1130" y="3094"/>
                  </a:lnTo>
                  <a:lnTo>
                    <a:pt x="1041" y="3064"/>
                  </a:lnTo>
                  <a:lnTo>
                    <a:pt x="957" y="3026"/>
                  </a:lnTo>
                  <a:lnTo>
                    <a:pt x="877" y="2978"/>
                  </a:lnTo>
                  <a:lnTo>
                    <a:pt x="806" y="2920"/>
                  </a:lnTo>
                  <a:lnTo>
                    <a:pt x="742" y="2857"/>
                  </a:lnTo>
                  <a:lnTo>
                    <a:pt x="684" y="2785"/>
                  </a:lnTo>
                  <a:lnTo>
                    <a:pt x="637" y="2706"/>
                  </a:lnTo>
                  <a:lnTo>
                    <a:pt x="599" y="2622"/>
                  </a:lnTo>
                  <a:lnTo>
                    <a:pt x="569" y="2533"/>
                  </a:lnTo>
                  <a:lnTo>
                    <a:pt x="551" y="2439"/>
                  </a:lnTo>
                  <a:lnTo>
                    <a:pt x="545" y="2342"/>
                  </a:lnTo>
                  <a:lnTo>
                    <a:pt x="551" y="2244"/>
                  </a:lnTo>
                  <a:lnTo>
                    <a:pt x="569" y="2151"/>
                  </a:lnTo>
                  <a:lnTo>
                    <a:pt x="599" y="2063"/>
                  </a:lnTo>
                  <a:lnTo>
                    <a:pt x="637" y="1977"/>
                  </a:lnTo>
                  <a:lnTo>
                    <a:pt x="684" y="1900"/>
                  </a:lnTo>
                  <a:lnTo>
                    <a:pt x="742" y="1828"/>
                  </a:lnTo>
                  <a:lnTo>
                    <a:pt x="806" y="1763"/>
                  </a:lnTo>
                  <a:lnTo>
                    <a:pt x="877" y="1707"/>
                  </a:lnTo>
                  <a:lnTo>
                    <a:pt x="957" y="1659"/>
                  </a:lnTo>
                  <a:lnTo>
                    <a:pt x="1041" y="1619"/>
                  </a:lnTo>
                  <a:lnTo>
                    <a:pt x="1130" y="1592"/>
                  </a:lnTo>
                  <a:lnTo>
                    <a:pt x="1224" y="1574"/>
                  </a:lnTo>
                  <a:lnTo>
                    <a:pt x="1321" y="1568"/>
                  </a:lnTo>
                  <a:close/>
                  <a:moveTo>
                    <a:pt x="5239" y="788"/>
                  </a:moveTo>
                  <a:lnTo>
                    <a:pt x="5336" y="794"/>
                  </a:lnTo>
                  <a:lnTo>
                    <a:pt x="5430" y="812"/>
                  </a:lnTo>
                  <a:lnTo>
                    <a:pt x="5519" y="840"/>
                  </a:lnTo>
                  <a:lnTo>
                    <a:pt x="5603" y="879"/>
                  </a:lnTo>
                  <a:lnTo>
                    <a:pt x="5683" y="927"/>
                  </a:lnTo>
                  <a:lnTo>
                    <a:pt x="5754" y="983"/>
                  </a:lnTo>
                  <a:lnTo>
                    <a:pt x="5818" y="1048"/>
                  </a:lnTo>
                  <a:lnTo>
                    <a:pt x="5876" y="1120"/>
                  </a:lnTo>
                  <a:lnTo>
                    <a:pt x="5923" y="1200"/>
                  </a:lnTo>
                  <a:lnTo>
                    <a:pt x="5961" y="1283"/>
                  </a:lnTo>
                  <a:lnTo>
                    <a:pt x="5991" y="1373"/>
                  </a:lnTo>
                  <a:lnTo>
                    <a:pt x="6007" y="1466"/>
                  </a:lnTo>
                  <a:lnTo>
                    <a:pt x="6013" y="1564"/>
                  </a:lnTo>
                  <a:lnTo>
                    <a:pt x="6007" y="1659"/>
                  </a:lnTo>
                  <a:lnTo>
                    <a:pt x="5991" y="1753"/>
                  </a:lnTo>
                  <a:lnTo>
                    <a:pt x="5961" y="1842"/>
                  </a:lnTo>
                  <a:lnTo>
                    <a:pt x="5923" y="1928"/>
                  </a:lnTo>
                  <a:lnTo>
                    <a:pt x="5876" y="2005"/>
                  </a:lnTo>
                  <a:lnTo>
                    <a:pt x="5818" y="2077"/>
                  </a:lnTo>
                  <a:lnTo>
                    <a:pt x="5754" y="2143"/>
                  </a:lnTo>
                  <a:lnTo>
                    <a:pt x="5683" y="2198"/>
                  </a:lnTo>
                  <a:lnTo>
                    <a:pt x="5603" y="2246"/>
                  </a:lnTo>
                  <a:lnTo>
                    <a:pt x="5519" y="2286"/>
                  </a:lnTo>
                  <a:lnTo>
                    <a:pt x="5430" y="2314"/>
                  </a:lnTo>
                  <a:lnTo>
                    <a:pt x="5336" y="2332"/>
                  </a:lnTo>
                  <a:lnTo>
                    <a:pt x="5239" y="2338"/>
                  </a:lnTo>
                  <a:lnTo>
                    <a:pt x="5153" y="2332"/>
                  </a:lnTo>
                  <a:lnTo>
                    <a:pt x="5068" y="2318"/>
                  </a:lnTo>
                  <a:lnTo>
                    <a:pt x="4988" y="2296"/>
                  </a:lnTo>
                  <a:lnTo>
                    <a:pt x="4913" y="2264"/>
                  </a:lnTo>
                  <a:lnTo>
                    <a:pt x="4897" y="2164"/>
                  </a:lnTo>
                  <a:lnTo>
                    <a:pt x="4871" y="2071"/>
                  </a:lnTo>
                  <a:lnTo>
                    <a:pt x="4837" y="1979"/>
                  </a:lnTo>
                  <a:lnTo>
                    <a:pt x="4793" y="1894"/>
                  </a:lnTo>
                  <a:lnTo>
                    <a:pt x="4741" y="1812"/>
                  </a:lnTo>
                  <a:lnTo>
                    <a:pt x="4682" y="1737"/>
                  </a:lnTo>
                  <a:lnTo>
                    <a:pt x="4616" y="1669"/>
                  </a:lnTo>
                  <a:lnTo>
                    <a:pt x="4544" y="1605"/>
                  </a:lnTo>
                  <a:lnTo>
                    <a:pt x="4465" y="1552"/>
                  </a:lnTo>
                  <a:lnTo>
                    <a:pt x="4473" y="1454"/>
                  </a:lnTo>
                  <a:lnTo>
                    <a:pt x="4491" y="1363"/>
                  </a:lnTo>
                  <a:lnTo>
                    <a:pt x="4521" y="1275"/>
                  </a:lnTo>
                  <a:lnTo>
                    <a:pt x="4558" y="1192"/>
                  </a:lnTo>
                  <a:lnTo>
                    <a:pt x="4608" y="1114"/>
                  </a:lnTo>
                  <a:lnTo>
                    <a:pt x="4664" y="1044"/>
                  </a:lnTo>
                  <a:lnTo>
                    <a:pt x="4730" y="981"/>
                  </a:lnTo>
                  <a:lnTo>
                    <a:pt x="4799" y="925"/>
                  </a:lnTo>
                  <a:lnTo>
                    <a:pt x="4879" y="877"/>
                  </a:lnTo>
                  <a:lnTo>
                    <a:pt x="4962" y="840"/>
                  </a:lnTo>
                  <a:lnTo>
                    <a:pt x="5050" y="812"/>
                  </a:lnTo>
                  <a:lnTo>
                    <a:pt x="5143" y="794"/>
                  </a:lnTo>
                  <a:lnTo>
                    <a:pt x="5239" y="788"/>
                  </a:lnTo>
                  <a:close/>
                  <a:moveTo>
                    <a:pt x="2640" y="0"/>
                  </a:moveTo>
                  <a:lnTo>
                    <a:pt x="2740" y="6"/>
                  </a:lnTo>
                  <a:lnTo>
                    <a:pt x="2833" y="24"/>
                  </a:lnTo>
                  <a:lnTo>
                    <a:pt x="2925" y="50"/>
                  </a:lnTo>
                  <a:lnTo>
                    <a:pt x="3010" y="86"/>
                  </a:lnTo>
                  <a:lnTo>
                    <a:pt x="3092" y="131"/>
                  </a:lnTo>
                  <a:lnTo>
                    <a:pt x="3168" y="185"/>
                  </a:lnTo>
                  <a:lnTo>
                    <a:pt x="3235" y="247"/>
                  </a:lnTo>
                  <a:lnTo>
                    <a:pt x="3297" y="316"/>
                  </a:lnTo>
                  <a:lnTo>
                    <a:pt x="3351" y="390"/>
                  </a:lnTo>
                  <a:lnTo>
                    <a:pt x="3396" y="471"/>
                  </a:lnTo>
                  <a:lnTo>
                    <a:pt x="3432" y="557"/>
                  </a:lnTo>
                  <a:lnTo>
                    <a:pt x="3460" y="649"/>
                  </a:lnTo>
                  <a:lnTo>
                    <a:pt x="3476" y="744"/>
                  </a:lnTo>
                  <a:lnTo>
                    <a:pt x="3482" y="841"/>
                  </a:lnTo>
                  <a:lnTo>
                    <a:pt x="3476" y="939"/>
                  </a:lnTo>
                  <a:lnTo>
                    <a:pt x="3460" y="1034"/>
                  </a:lnTo>
                  <a:lnTo>
                    <a:pt x="3432" y="1126"/>
                  </a:lnTo>
                  <a:lnTo>
                    <a:pt x="3396" y="1212"/>
                  </a:lnTo>
                  <a:lnTo>
                    <a:pt x="3351" y="1293"/>
                  </a:lnTo>
                  <a:lnTo>
                    <a:pt x="3297" y="1367"/>
                  </a:lnTo>
                  <a:lnTo>
                    <a:pt x="3235" y="1436"/>
                  </a:lnTo>
                  <a:lnTo>
                    <a:pt x="3168" y="1498"/>
                  </a:lnTo>
                  <a:lnTo>
                    <a:pt x="3092" y="1552"/>
                  </a:lnTo>
                  <a:lnTo>
                    <a:pt x="3010" y="1597"/>
                  </a:lnTo>
                  <a:lnTo>
                    <a:pt x="2925" y="1633"/>
                  </a:lnTo>
                  <a:lnTo>
                    <a:pt x="2833" y="1659"/>
                  </a:lnTo>
                  <a:lnTo>
                    <a:pt x="2740" y="1677"/>
                  </a:lnTo>
                  <a:lnTo>
                    <a:pt x="2640" y="1683"/>
                  </a:lnTo>
                  <a:lnTo>
                    <a:pt x="2543" y="1677"/>
                  </a:lnTo>
                  <a:lnTo>
                    <a:pt x="2449" y="1659"/>
                  </a:lnTo>
                  <a:lnTo>
                    <a:pt x="2358" y="1633"/>
                  </a:lnTo>
                  <a:lnTo>
                    <a:pt x="2272" y="1597"/>
                  </a:lnTo>
                  <a:lnTo>
                    <a:pt x="2191" y="1552"/>
                  </a:lnTo>
                  <a:lnTo>
                    <a:pt x="2115" y="1498"/>
                  </a:lnTo>
                  <a:lnTo>
                    <a:pt x="2047" y="1436"/>
                  </a:lnTo>
                  <a:lnTo>
                    <a:pt x="1986" y="1367"/>
                  </a:lnTo>
                  <a:lnTo>
                    <a:pt x="1932" y="1293"/>
                  </a:lnTo>
                  <a:lnTo>
                    <a:pt x="1886" y="1212"/>
                  </a:lnTo>
                  <a:lnTo>
                    <a:pt x="1848" y="1126"/>
                  </a:lnTo>
                  <a:lnTo>
                    <a:pt x="1823" y="1034"/>
                  </a:lnTo>
                  <a:lnTo>
                    <a:pt x="1807" y="939"/>
                  </a:lnTo>
                  <a:lnTo>
                    <a:pt x="1801" y="841"/>
                  </a:lnTo>
                  <a:lnTo>
                    <a:pt x="1807" y="744"/>
                  </a:lnTo>
                  <a:lnTo>
                    <a:pt x="1823" y="649"/>
                  </a:lnTo>
                  <a:lnTo>
                    <a:pt x="1848" y="557"/>
                  </a:lnTo>
                  <a:lnTo>
                    <a:pt x="1886" y="471"/>
                  </a:lnTo>
                  <a:lnTo>
                    <a:pt x="1932" y="390"/>
                  </a:lnTo>
                  <a:lnTo>
                    <a:pt x="1986" y="316"/>
                  </a:lnTo>
                  <a:lnTo>
                    <a:pt x="2047" y="247"/>
                  </a:lnTo>
                  <a:lnTo>
                    <a:pt x="2115" y="185"/>
                  </a:lnTo>
                  <a:lnTo>
                    <a:pt x="2191" y="131"/>
                  </a:lnTo>
                  <a:lnTo>
                    <a:pt x="2272" y="86"/>
                  </a:lnTo>
                  <a:lnTo>
                    <a:pt x="2358" y="50"/>
                  </a:lnTo>
                  <a:lnTo>
                    <a:pt x="2449" y="24"/>
                  </a:lnTo>
                  <a:lnTo>
                    <a:pt x="2543" y="6"/>
                  </a:lnTo>
                  <a:lnTo>
                    <a:pt x="26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C93B7A32-6656-A546-85F1-3E49DC6BBD99}"/>
              </a:ext>
            </a:extLst>
          </p:cNvPr>
          <p:cNvGrpSpPr/>
          <p:nvPr/>
        </p:nvGrpSpPr>
        <p:grpSpPr>
          <a:xfrm>
            <a:off x="7606580" y="2283042"/>
            <a:ext cx="3888432" cy="1312711"/>
            <a:chOff x="8038628" y="1744785"/>
            <a:chExt cx="3456384" cy="131271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5D72593B-71BC-B54A-A1C8-94F4C0EF0781}"/>
                </a:ext>
              </a:extLst>
            </p:cNvPr>
            <p:cNvSpPr/>
            <p:nvPr/>
          </p:nvSpPr>
          <p:spPr>
            <a:xfrm>
              <a:off x="8038629" y="2103389"/>
              <a:ext cx="34563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ბოლო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OECD/SIGMA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-ს შეფასებაში ტიპიური პროცედურის არარსებობა აღნიშნულია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როგორც საქართველოში პოლიტიკის შემუშავების სისტემის ერთერთი ხარვეზი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24206EB5-A57D-B244-BB80-048E8EE643B9}"/>
                </a:ext>
              </a:extLst>
            </p:cNvPr>
            <p:cNvSpPr txBox="1"/>
            <p:nvPr/>
          </p:nvSpPr>
          <p:spPr>
            <a:xfrm>
              <a:off x="8038628" y="1744785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ხარვეზებზე მუშაობა</a:t>
              </a:r>
              <a:endPara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92432BCF-8C8E-D84E-A49F-5FD879FC3856}"/>
              </a:ext>
            </a:extLst>
          </p:cNvPr>
          <p:cNvGrpSpPr/>
          <p:nvPr/>
        </p:nvGrpSpPr>
        <p:grpSpPr>
          <a:xfrm>
            <a:off x="6667446" y="3648252"/>
            <a:ext cx="707020" cy="707020"/>
            <a:chOff x="7361235" y="3902889"/>
            <a:chExt cx="853440" cy="85344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01C5A533-A3FC-0C44-A2EF-23A50502F5A3}"/>
                </a:ext>
              </a:extLst>
            </p:cNvPr>
            <p:cNvSpPr/>
            <p:nvPr/>
          </p:nvSpPr>
          <p:spPr>
            <a:xfrm>
              <a:off x="7361235" y="3902889"/>
              <a:ext cx="853440" cy="8534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279AA74D-5D56-A842-8749-0B925E623D69}"/>
                </a:ext>
              </a:extLst>
            </p:cNvPr>
            <p:cNvGrpSpPr/>
            <p:nvPr/>
          </p:nvGrpSpPr>
          <p:grpSpPr>
            <a:xfrm>
              <a:off x="7546903" y="4097891"/>
              <a:ext cx="482104" cy="463436"/>
              <a:chOff x="8686800" y="211138"/>
              <a:chExt cx="5207000" cy="5005388"/>
            </a:xfrm>
            <a:solidFill>
              <a:schemeClr val="bg1"/>
            </a:solidFill>
          </p:grpSpPr>
          <p:sp>
            <p:nvSpPr>
              <p:cNvPr id="88" name="Freeform 40">
                <a:extLst>
                  <a:ext uri="{FF2B5EF4-FFF2-40B4-BE49-F238E27FC236}">
                    <a16:creationId xmlns:a16="http://schemas.microsoft.com/office/drawing/2014/main" xmlns="" id="{21005E35-5465-8541-8F0F-4F1BDE034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8538" y="2566988"/>
                <a:ext cx="1601788" cy="2649538"/>
              </a:xfrm>
              <a:custGeom>
                <a:avLst/>
                <a:gdLst>
                  <a:gd name="T0" fmla="*/ 1849 w 2018"/>
                  <a:gd name="T1" fmla="*/ 4 h 3338"/>
                  <a:gd name="T2" fmla="*/ 2018 w 2018"/>
                  <a:gd name="T3" fmla="*/ 42 h 3338"/>
                  <a:gd name="T4" fmla="*/ 2014 w 2018"/>
                  <a:gd name="T5" fmla="*/ 2429 h 3338"/>
                  <a:gd name="T6" fmla="*/ 1976 w 2018"/>
                  <a:gd name="T7" fmla="*/ 2620 h 3338"/>
                  <a:gd name="T8" fmla="*/ 1900 w 2018"/>
                  <a:gd name="T9" fmla="*/ 2797 h 3338"/>
                  <a:gd name="T10" fmla="*/ 1789 w 2018"/>
                  <a:gd name="T11" fmla="*/ 2962 h 3338"/>
                  <a:gd name="T12" fmla="*/ 1642 w 2018"/>
                  <a:gd name="T13" fmla="*/ 3107 h 3338"/>
                  <a:gd name="T14" fmla="*/ 1478 w 2018"/>
                  <a:gd name="T15" fmla="*/ 3221 h 3338"/>
                  <a:gd name="T16" fmla="*/ 1301 w 2018"/>
                  <a:gd name="T17" fmla="*/ 3294 h 3338"/>
                  <a:gd name="T18" fmla="*/ 1110 w 2018"/>
                  <a:gd name="T19" fmla="*/ 3332 h 3338"/>
                  <a:gd name="T20" fmla="*/ 907 w 2018"/>
                  <a:gd name="T21" fmla="*/ 3332 h 3338"/>
                  <a:gd name="T22" fmla="*/ 716 w 2018"/>
                  <a:gd name="T23" fmla="*/ 3294 h 3338"/>
                  <a:gd name="T24" fmla="*/ 539 w 2018"/>
                  <a:gd name="T25" fmla="*/ 3221 h 3338"/>
                  <a:gd name="T26" fmla="*/ 376 w 2018"/>
                  <a:gd name="T27" fmla="*/ 3107 h 3338"/>
                  <a:gd name="T28" fmla="*/ 229 w 2018"/>
                  <a:gd name="T29" fmla="*/ 2962 h 3338"/>
                  <a:gd name="T30" fmla="*/ 118 w 2018"/>
                  <a:gd name="T31" fmla="*/ 2797 h 3338"/>
                  <a:gd name="T32" fmla="*/ 42 w 2018"/>
                  <a:gd name="T33" fmla="*/ 2620 h 3338"/>
                  <a:gd name="T34" fmla="*/ 4 w 2018"/>
                  <a:gd name="T35" fmla="*/ 2429 h 3338"/>
                  <a:gd name="T36" fmla="*/ 4 w 2018"/>
                  <a:gd name="T37" fmla="*/ 2280 h 3338"/>
                  <a:gd name="T38" fmla="*/ 42 w 2018"/>
                  <a:gd name="T39" fmla="*/ 2190 h 3338"/>
                  <a:gd name="T40" fmla="*/ 114 w 2018"/>
                  <a:gd name="T41" fmla="*/ 2119 h 3338"/>
                  <a:gd name="T42" fmla="*/ 203 w 2018"/>
                  <a:gd name="T43" fmla="*/ 2081 h 3338"/>
                  <a:gd name="T44" fmla="*/ 303 w 2018"/>
                  <a:gd name="T45" fmla="*/ 2081 h 3338"/>
                  <a:gd name="T46" fmla="*/ 390 w 2018"/>
                  <a:gd name="T47" fmla="*/ 2119 h 3338"/>
                  <a:gd name="T48" fmla="*/ 462 w 2018"/>
                  <a:gd name="T49" fmla="*/ 2190 h 3338"/>
                  <a:gd name="T50" fmla="*/ 500 w 2018"/>
                  <a:gd name="T51" fmla="*/ 2280 h 3338"/>
                  <a:gd name="T52" fmla="*/ 512 w 2018"/>
                  <a:gd name="T53" fmla="*/ 2405 h 3338"/>
                  <a:gd name="T54" fmla="*/ 559 w 2018"/>
                  <a:gd name="T55" fmla="*/ 2548 h 3338"/>
                  <a:gd name="T56" fmla="*/ 659 w 2018"/>
                  <a:gd name="T57" fmla="*/ 2680 h 3338"/>
                  <a:gd name="T58" fmla="*/ 788 w 2018"/>
                  <a:gd name="T59" fmla="*/ 2777 h 3338"/>
                  <a:gd name="T60" fmla="*/ 931 w 2018"/>
                  <a:gd name="T61" fmla="*/ 2827 h 3338"/>
                  <a:gd name="T62" fmla="*/ 1087 w 2018"/>
                  <a:gd name="T63" fmla="*/ 2827 h 3338"/>
                  <a:gd name="T64" fmla="*/ 1230 w 2018"/>
                  <a:gd name="T65" fmla="*/ 2777 h 3338"/>
                  <a:gd name="T66" fmla="*/ 1359 w 2018"/>
                  <a:gd name="T67" fmla="*/ 2680 h 3338"/>
                  <a:gd name="T68" fmla="*/ 1459 w 2018"/>
                  <a:gd name="T69" fmla="*/ 2548 h 3338"/>
                  <a:gd name="T70" fmla="*/ 1508 w 2018"/>
                  <a:gd name="T71" fmla="*/ 2405 h 3338"/>
                  <a:gd name="T72" fmla="*/ 1514 w 2018"/>
                  <a:gd name="T73" fmla="*/ 42 h 3338"/>
                  <a:gd name="T74" fmla="*/ 1683 w 2018"/>
                  <a:gd name="T75" fmla="*/ 4 h 3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18" h="3338">
                    <a:moveTo>
                      <a:pt x="1765" y="0"/>
                    </a:moveTo>
                    <a:lnTo>
                      <a:pt x="1849" y="4"/>
                    </a:lnTo>
                    <a:lnTo>
                      <a:pt x="1932" y="18"/>
                    </a:lnTo>
                    <a:lnTo>
                      <a:pt x="2018" y="42"/>
                    </a:lnTo>
                    <a:lnTo>
                      <a:pt x="2018" y="2328"/>
                    </a:lnTo>
                    <a:lnTo>
                      <a:pt x="2014" y="2429"/>
                    </a:lnTo>
                    <a:lnTo>
                      <a:pt x="2000" y="2526"/>
                    </a:lnTo>
                    <a:lnTo>
                      <a:pt x="1976" y="2620"/>
                    </a:lnTo>
                    <a:lnTo>
                      <a:pt x="1944" y="2711"/>
                    </a:lnTo>
                    <a:lnTo>
                      <a:pt x="1900" y="2797"/>
                    </a:lnTo>
                    <a:lnTo>
                      <a:pt x="1851" y="2881"/>
                    </a:lnTo>
                    <a:lnTo>
                      <a:pt x="1789" y="2962"/>
                    </a:lnTo>
                    <a:lnTo>
                      <a:pt x="1719" y="3038"/>
                    </a:lnTo>
                    <a:lnTo>
                      <a:pt x="1642" y="3107"/>
                    </a:lnTo>
                    <a:lnTo>
                      <a:pt x="1562" y="3169"/>
                    </a:lnTo>
                    <a:lnTo>
                      <a:pt x="1478" y="3221"/>
                    </a:lnTo>
                    <a:lnTo>
                      <a:pt x="1391" y="3262"/>
                    </a:lnTo>
                    <a:lnTo>
                      <a:pt x="1301" y="3294"/>
                    </a:lnTo>
                    <a:lnTo>
                      <a:pt x="1208" y="3318"/>
                    </a:lnTo>
                    <a:lnTo>
                      <a:pt x="1110" y="3332"/>
                    </a:lnTo>
                    <a:lnTo>
                      <a:pt x="1009" y="3338"/>
                    </a:lnTo>
                    <a:lnTo>
                      <a:pt x="907" y="3332"/>
                    </a:lnTo>
                    <a:lnTo>
                      <a:pt x="810" y="3318"/>
                    </a:lnTo>
                    <a:lnTo>
                      <a:pt x="716" y="3294"/>
                    </a:lnTo>
                    <a:lnTo>
                      <a:pt x="627" y="3262"/>
                    </a:lnTo>
                    <a:lnTo>
                      <a:pt x="539" y="3221"/>
                    </a:lnTo>
                    <a:lnTo>
                      <a:pt x="456" y="3169"/>
                    </a:lnTo>
                    <a:lnTo>
                      <a:pt x="376" y="3107"/>
                    </a:lnTo>
                    <a:lnTo>
                      <a:pt x="299" y="3038"/>
                    </a:lnTo>
                    <a:lnTo>
                      <a:pt x="229" y="2962"/>
                    </a:lnTo>
                    <a:lnTo>
                      <a:pt x="169" y="2881"/>
                    </a:lnTo>
                    <a:lnTo>
                      <a:pt x="118" y="2797"/>
                    </a:lnTo>
                    <a:lnTo>
                      <a:pt x="74" y="2711"/>
                    </a:lnTo>
                    <a:lnTo>
                      <a:pt x="42" y="2620"/>
                    </a:lnTo>
                    <a:lnTo>
                      <a:pt x="18" y="2526"/>
                    </a:lnTo>
                    <a:lnTo>
                      <a:pt x="4" y="2429"/>
                    </a:lnTo>
                    <a:lnTo>
                      <a:pt x="0" y="2328"/>
                    </a:lnTo>
                    <a:lnTo>
                      <a:pt x="4" y="2280"/>
                    </a:lnTo>
                    <a:lnTo>
                      <a:pt x="18" y="2232"/>
                    </a:lnTo>
                    <a:lnTo>
                      <a:pt x="42" y="2190"/>
                    </a:lnTo>
                    <a:lnTo>
                      <a:pt x="74" y="2150"/>
                    </a:lnTo>
                    <a:lnTo>
                      <a:pt x="114" y="2119"/>
                    </a:lnTo>
                    <a:lnTo>
                      <a:pt x="157" y="2095"/>
                    </a:lnTo>
                    <a:lnTo>
                      <a:pt x="203" y="2081"/>
                    </a:lnTo>
                    <a:lnTo>
                      <a:pt x="253" y="2077"/>
                    </a:lnTo>
                    <a:lnTo>
                      <a:pt x="303" y="2081"/>
                    </a:lnTo>
                    <a:lnTo>
                      <a:pt x="348" y="2095"/>
                    </a:lnTo>
                    <a:lnTo>
                      <a:pt x="390" y="2119"/>
                    </a:lnTo>
                    <a:lnTo>
                      <a:pt x="430" y="2150"/>
                    </a:lnTo>
                    <a:lnTo>
                      <a:pt x="462" y="2190"/>
                    </a:lnTo>
                    <a:lnTo>
                      <a:pt x="486" y="2232"/>
                    </a:lnTo>
                    <a:lnTo>
                      <a:pt x="500" y="2280"/>
                    </a:lnTo>
                    <a:lnTo>
                      <a:pt x="504" y="2328"/>
                    </a:lnTo>
                    <a:lnTo>
                      <a:pt x="512" y="2405"/>
                    </a:lnTo>
                    <a:lnTo>
                      <a:pt x="529" y="2479"/>
                    </a:lnTo>
                    <a:lnTo>
                      <a:pt x="559" y="2548"/>
                    </a:lnTo>
                    <a:lnTo>
                      <a:pt x="603" y="2616"/>
                    </a:lnTo>
                    <a:lnTo>
                      <a:pt x="659" y="2680"/>
                    </a:lnTo>
                    <a:lnTo>
                      <a:pt x="722" y="2735"/>
                    </a:lnTo>
                    <a:lnTo>
                      <a:pt x="788" y="2777"/>
                    </a:lnTo>
                    <a:lnTo>
                      <a:pt x="858" y="2809"/>
                    </a:lnTo>
                    <a:lnTo>
                      <a:pt x="931" y="2827"/>
                    </a:lnTo>
                    <a:lnTo>
                      <a:pt x="1009" y="2833"/>
                    </a:lnTo>
                    <a:lnTo>
                      <a:pt x="1087" y="2827"/>
                    </a:lnTo>
                    <a:lnTo>
                      <a:pt x="1160" y="2809"/>
                    </a:lnTo>
                    <a:lnTo>
                      <a:pt x="1230" y="2777"/>
                    </a:lnTo>
                    <a:lnTo>
                      <a:pt x="1297" y="2735"/>
                    </a:lnTo>
                    <a:lnTo>
                      <a:pt x="1359" y="2680"/>
                    </a:lnTo>
                    <a:lnTo>
                      <a:pt x="1415" y="2616"/>
                    </a:lnTo>
                    <a:lnTo>
                      <a:pt x="1459" y="2548"/>
                    </a:lnTo>
                    <a:lnTo>
                      <a:pt x="1488" y="2479"/>
                    </a:lnTo>
                    <a:lnTo>
                      <a:pt x="1508" y="2405"/>
                    </a:lnTo>
                    <a:lnTo>
                      <a:pt x="1514" y="2328"/>
                    </a:lnTo>
                    <a:lnTo>
                      <a:pt x="1514" y="42"/>
                    </a:lnTo>
                    <a:lnTo>
                      <a:pt x="1600" y="18"/>
                    </a:lnTo>
                    <a:lnTo>
                      <a:pt x="1683" y="4"/>
                    </a:lnTo>
                    <a:lnTo>
                      <a:pt x="17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9" name="Freeform 41">
                <a:extLst>
                  <a:ext uri="{FF2B5EF4-FFF2-40B4-BE49-F238E27FC236}">
                    <a16:creationId xmlns:a16="http://schemas.microsoft.com/office/drawing/2014/main" xmlns="" id="{8A7EA8CF-6F7B-334F-B693-389F779FE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0275" y="211138"/>
                <a:ext cx="400050" cy="506413"/>
              </a:xfrm>
              <a:custGeom>
                <a:avLst/>
                <a:gdLst>
                  <a:gd name="T0" fmla="*/ 251 w 504"/>
                  <a:gd name="T1" fmla="*/ 0 h 639"/>
                  <a:gd name="T2" fmla="*/ 301 w 504"/>
                  <a:gd name="T3" fmla="*/ 4 h 639"/>
                  <a:gd name="T4" fmla="*/ 347 w 504"/>
                  <a:gd name="T5" fmla="*/ 18 h 639"/>
                  <a:gd name="T6" fmla="*/ 390 w 504"/>
                  <a:gd name="T7" fmla="*/ 42 h 639"/>
                  <a:gd name="T8" fmla="*/ 430 w 504"/>
                  <a:gd name="T9" fmla="*/ 74 h 639"/>
                  <a:gd name="T10" fmla="*/ 462 w 504"/>
                  <a:gd name="T11" fmla="*/ 113 h 639"/>
                  <a:gd name="T12" fmla="*/ 486 w 504"/>
                  <a:gd name="T13" fmla="*/ 157 h 639"/>
                  <a:gd name="T14" fmla="*/ 500 w 504"/>
                  <a:gd name="T15" fmla="*/ 203 h 639"/>
                  <a:gd name="T16" fmla="*/ 504 w 504"/>
                  <a:gd name="T17" fmla="*/ 253 h 639"/>
                  <a:gd name="T18" fmla="*/ 504 w 504"/>
                  <a:gd name="T19" fmla="*/ 639 h 639"/>
                  <a:gd name="T20" fmla="*/ 426 w 504"/>
                  <a:gd name="T21" fmla="*/ 635 h 639"/>
                  <a:gd name="T22" fmla="*/ 358 w 504"/>
                  <a:gd name="T23" fmla="*/ 633 h 639"/>
                  <a:gd name="T24" fmla="*/ 301 w 504"/>
                  <a:gd name="T25" fmla="*/ 631 h 639"/>
                  <a:gd name="T26" fmla="*/ 251 w 504"/>
                  <a:gd name="T27" fmla="*/ 631 h 639"/>
                  <a:gd name="T28" fmla="*/ 203 w 504"/>
                  <a:gd name="T29" fmla="*/ 631 h 639"/>
                  <a:gd name="T30" fmla="*/ 146 w 504"/>
                  <a:gd name="T31" fmla="*/ 633 h 639"/>
                  <a:gd name="T32" fmla="*/ 78 w 504"/>
                  <a:gd name="T33" fmla="*/ 635 h 639"/>
                  <a:gd name="T34" fmla="*/ 0 w 504"/>
                  <a:gd name="T35" fmla="*/ 639 h 639"/>
                  <a:gd name="T36" fmla="*/ 0 w 504"/>
                  <a:gd name="T37" fmla="*/ 253 h 639"/>
                  <a:gd name="T38" fmla="*/ 4 w 504"/>
                  <a:gd name="T39" fmla="*/ 203 h 639"/>
                  <a:gd name="T40" fmla="*/ 18 w 504"/>
                  <a:gd name="T41" fmla="*/ 157 h 639"/>
                  <a:gd name="T42" fmla="*/ 42 w 504"/>
                  <a:gd name="T43" fmla="*/ 113 h 639"/>
                  <a:gd name="T44" fmla="*/ 74 w 504"/>
                  <a:gd name="T45" fmla="*/ 74 h 639"/>
                  <a:gd name="T46" fmla="*/ 114 w 504"/>
                  <a:gd name="T47" fmla="*/ 42 h 639"/>
                  <a:gd name="T48" fmla="*/ 156 w 504"/>
                  <a:gd name="T49" fmla="*/ 18 h 639"/>
                  <a:gd name="T50" fmla="*/ 203 w 504"/>
                  <a:gd name="T51" fmla="*/ 4 h 639"/>
                  <a:gd name="T52" fmla="*/ 251 w 504"/>
                  <a:gd name="T53" fmla="*/ 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4" h="639">
                    <a:moveTo>
                      <a:pt x="251" y="0"/>
                    </a:moveTo>
                    <a:lnTo>
                      <a:pt x="301" y="4"/>
                    </a:lnTo>
                    <a:lnTo>
                      <a:pt x="347" y="18"/>
                    </a:lnTo>
                    <a:lnTo>
                      <a:pt x="390" y="42"/>
                    </a:lnTo>
                    <a:lnTo>
                      <a:pt x="430" y="74"/>
                    </a:lnTo>
                    <a:lnTo>
                      <a:pt x="462" y="113"/>
                    </a:lnTo>
                    <a:lnTo>
                      <a:pt x="486" y="157"/>
                    </a:lnTo>
                    <a:lnTo>
                      <a:pt x="500" y="203"/>
                    </a:lnTo>
                    <a:lnTo>
                      <a:pt x="504" y="253"/>
                    </a:lnTo>
                    <a:lnTo>
                      <a:pt x="504" y="639"/>
                    </a:lnTo>
                    <a:lnTo>
                      <a:pt x="426" y="635"/>
                    </a:lnTo>
                    <a:lnTo>
                      <a:pt x="358" y="633"/>
                    </a:lnTo>
                    <a:lnTo>
                      <a:pt x="301" y="631"/>
                    </a:lnTo>
                    <a:lnTo>
                      <a:pt x="251" y="631"/>
                    </a:lnTo>
                    <a:lnTo>
                      <a:pt x="203" y="631"/>
                    </a:lnTo>
                    <a:lnTo>
                      <a:pt x="146" y="633"/>
                    </a:lnTo>
                    <a:lnTo>
                      <a:pt x="78" y="635"/>
                    </a:lnTo>
                    <a:lnTo>
                      <a:pt x="0" y="639"/>
                    </a:lnTo>
                    <a:lnTo>
                      <a:pt x="0" y="253"/>
                    </a:lnTo>
                    <a:lnTo>
                      <a:pt x="4" y="203"/>
                    </a:lnTo>
                    <a:lnTo>
                      <a:pt x="18" y="157"/>
                    </a:lnTo>
                    <a:lnTo>
                      <a:pt x="42" y="113"/>
                    </a:lnTo>
                    <a:lnTo>
                      <a:pt x="74" y="74"/>
                    </a:lnTo>
                    <a:lnTo>
                      <a:pt x="114" y="42"/>
                    </a:lnTo>
                    <a:lnTo>
                      <a:pt x="156" y="18"/>
                    </a:lnTo>
                    <a:lnTo>
                      <a:pt x="203" y="4"/>
                    </a:lnTo>
                    <a:lnTo>
                      <a:pt x="2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0" name="Freeform 42">
                <a:extLst>
                  <a:ext uri="{FF2B5EF4-FFF2-40B4-BE49-F238E27FC236}">
                    <a16:creationId xmlns:a16="http://schemas.microsoft.com/office/drawing/2014/main" xmlns="" id="{E20ADAD6-ACF5-5C44-BF77-9A86FDC4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6800" y="811213"/>
                <a:ext cx="5207000" cy="2289175"/>
              </a:xfrm>
              <a:custGeom>
                <a:avLst/>
                <a:gdLst>
                  <a:gd name="T0" fmla="*/ 3719 w 6560"/>
                  <a:gd name="T1" fmla="*/ 26 h 2884"/>
                  <a:gd name="T2" fmla="*/ 4361 w 6560"/>
                  <a:gd name="T3" fmla="*/ 157 h 2884"/>
                  <a:gd name="T4" fmla="*/ 4869 w 6560"/>
                  <a:gd name="T5" fmla="*/ 348 h 2884"/>
                  <a:gd name="T6" fmla="*/ 5332 w 6560"/>
                  <a:gd name="T7" fmla="*/ 605 h 2884"/>
                  <a:gd name="T8" fmla="*/ 5746 w 6560"/>
                  <a:gd name="T9" fmla="*/ 935 h 2884"/>
                  <a:gd name="T10" fmla="*/ 6100 w 6560"/>
                  <a:gd name="T11" fmla="*/ 1343 h 2884"/>
                  <a:gd name="T12" fmla="*/ 6343 w 6560"/>
                  <a:gd name="T13" fmla="*/ 1743 h 2884"/>
                  <a:gd name="T14" fmla="*/ 6514 w 6560"/>
                  <a:gd name="T15" fmla="*/ 2180 h 2884"/>
                  <a:gd name="T16" fmla="*/ 6560 w 6560"/>
                  <a:gd name="T17" fmla="*/ 2349 h 2884"/>
                  <a:gd name="T18" fmla="*/ 6542 w 6560"/>
                  <a:gd name="T19" fmla="*/ 2423 h 2884"/>
                  <a:gd name="T20" fmla="*/ 6467 w 6560"/>
                  <a:gd name="T21" fmla="*/ 2483 h 2884"/>
                  <a:gd name="T22" fmla="*/ 6373 w 6560"/>
                  <a:gd name="T23" fmla="*/ 2469 h 2884"/>
                  <a:gd name="T24" fmla="*/ 6154 w 6560"/>
                  <a:gd name="T25" fmla="*/ 2290 h 2884"/>
                  <a:gd name="T26" fmla="*/ 5905 w 6560"/>
                  <a:gd name="T27" fmla="*/ 2142 h 2884"/>
                  <a:gd name="T28" fmla="*/ 5663 w 6560"/>
                  <a:gd name="T29" fmla="*/ 2089 h 2884"/>
                  <a:gd name="T30" fmla="*/ 5364 w 6560"/>
                  <a:gd name="T31" fmla="*/ 2109 h 2884"/>
                  <a:gd name="T32" fmla="*/ 5070 w 6560"/>
                  <a:gd name="T33" fmla="*/ 2232 h 2884"/>
                  <a:gd name="T34" fmla="*/ 4809 w 6560"/>
                  <a:gd name="T35" fmla="*/ 2439 h 2884"/>
                  <a:gd name="T36" fmla="*/ 4644 w 6560"/>
                  <a:gd name="T37" fmla="*/ 2644 h 2884"/>
                  <a:gd name="T38" fmla="*/ 4576 w 6560"/>
                  <a:gd name="T39" fmla="*/ 2755 h 2884"/>
                  <a:gd name="T40" fmla="*/ 4537 w 6560"/>
                  <a:gd name="T41" fmla="*/ 2819 h 2884"/>
                  <a:gd name="T42" fmla="*/ 4459 w 6560"/>
                  <a:gd name="T43" fmla="*/ 2880 h 2884"/>
                  <a:gd name="T44" fmla="*/ 4363 w 6560"/>
                  <a:gd name="T45" fmla="*/ 2869 h 2884"/>
                  <a:gd name="T46" fmla="*/ 4304 w 6560"/>
                  <a:gd name="T47" fmla="*/ 2803 h 2884"/>
                  <a:gd name="T48" fmla="*/ 4256 w 6560"/>
                  <a:gd name="T49" fmla="*/ 2723 h 2884"/>
                  <a:gd name="T50" fmla="*/ 4186 w 6560"/>
                  <a:gd name="T51" fmla="*/ 2614 h 2884"/>
                  <a:gd name="T52" fmla="*/ 3959 w 6560"/>
                  <a:gd name="T53" fmla="*/ 2361 h 2884"/>
                  <a:gd name="T54" fmla="*/ 3687 w 6560"/>
                  <a:gd name="T55" fmla="*/ 2178 h 2884"/>
                  <a:gd name="T56" fmla="*/ 3386 w 6560"/>
                  <a:gd name="T57" fmla="*/ 2091 h 2884"/>
                  <a:gd name="T58" fmla="*/ 3070 w 6560"/>
                  <a:gd name="T59" fmla="*/ 2109 h 2884"/>
                  <a:gd name="T60" fmla="*/ 2778 w 6560"/>
                  <a:gd name="T61" fmla="*/ 2232 h 2884"/>
                  <a:gd name="T62" fmla="*/ 2519 w 6560"/>
                  <a:gd name="T63" fmla="*/ 2439 h 2884"/>
                  <a:gd name="T64" fmla="*/ 2354 w 6560"/>
                  <a:gd name="T65" fmla="*/ 2644 h 2884"/>
                  <a:gd name="T66" fmla="*/ 2284 w 6560"/>
                  <a:gd name="T67" fmla="*/ 2755 h 2884"/>
                  <a:gd name="T68" fmla="*/ 2246 w 6560"/>
                  <a:gd name="T69" fmla="*/ 2819 h 2884"/>
                  <a:gd name="T70" fmla="*/ 2167 w 6560"/>
                  <a:gd name="T71" fmla="*/ 2880 h 2884"/>
                  <a:gd name="T72" fmla="*/ 2071 w 6560"/>
                  <a:gd name="T73" fmla="*/ 2869 h 2884"/>
                  <a:gd name="T74" fmla="*/ 2014 w 6560"/>
                  <a:gd name="T75" fmla="*/ 2803 h 2884"/>
                  <a:gd name="T76" fmla="*/ 1966 w 6560"/>
                  <a:gd name="T77" fmla="*/ 2723 h 2884"/>
                  <a:gd name="T78" fmla="*/ 1896 w 6560"/>
                  <a:gd name="T79" fmla="*/ 2614 h 2884"/>
                  <a:gd name="T80" fmla="*/ 1669 w 6560"/>
                  <a:gd name="T81" fmla="*/ 2361 h 2884"/>
                  <a:gd name="T82" fmla="*/ 1395 w 6560"/>
                  <a:gd name="T83" fmla="*/ 2178 h 2884"/>
                  <a:gd name="T84" fmla="*/ 1092 w 6560"/>
                  <a:gd name="T85" fmla="*/ 2091 h 2884"/>
                  <a:gd name="T86" fmla="*/ 812 w 6560"/>
                  <a:gd name="T87" fmla="*/ 2099 h 2884"/>
                  <a:gd name="T88" fmla="*/ 583 w 6560"/>
                  <a:gd name="T89" fmla="*/ 2176 h 2884"/>
                  <a:gd name="T90" fmla="*/ 312 w 6560"/>
                  <a:gd name="T91" fmla="*/ 2363 h 2884"/>
                  <a:gd name="T92" fmla="*/ 155 w 6560"/>
                  <a:gd name="T93" fmla="*/ 2483 h 2884"/>
                  <a:gd name="T94" fmla="*/ 64 w 6560"/>
                  <a:gd name="T95" fmla="*/ 2471 h 2884"/>
                  <a:gd name="T96" fmla="*/ 4 w 6560"/>
                  <a:gd name="T97" fmla="*/ 2393 h 2884"/>
                  <a:gd name="T98" fmla="*/ 2 w 6560"/>
                  <a:gd name="T99" fmla="*/ 2339 h 2884"/>
                  <a:gd name="T100" fmla="*/ 113 w 6560"/>
                  <a:gd name="T101" fmla="*/ 1985 h 2884"/>
                  <a:gd name="T102" fmla="*/ 352 w 6560"/>
                  <a:gd name="T103" fmla="*/ 1504 h 2884"/>
                  <a:gd name="T104" fmla="*/ 684 w 6560"/>
                  <a:gd name="T105" fmla="*/ 1074 h 2884"/>
                  <a:gd name="T106" fmla="*/ 1084 w 6560"/>
                  <a:gd name="T107" fmla="*/ 708 h 2884"/>
                  <a:gd name="T108" fmla="*/ 1534 w 6560"/>
                  <a:gd name="T109" fmla="*/ 420 h 2884"/>
                  <a:gd name="T110" fmla="*/ 2051 w 6560"/>
                  <a:gd name="T111" fmla="*/ 197 h 2884"/>
                  <a:gd name="T112" fmla="*/ 2652 w 6560"/>
                  <a:gd name="T113" fmla="*/ 50 h 2884"/>
                  <a:gd name="T114" fmla="*/ 3279 w 6560"/>
                  <a:gd name="T115" fmla="*/ 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60" h="2884">
                    <a:moveTo>
                      <a:pt x="3279" y="0"/>
                    </a:moveTo>
                    <a:lnTo>
                      <a:pt x="3500" y="6"/>
                    </a:lnTo>
                    <a:lnTo>
                      <a:pt x="3719" y="26"/>
                    </a:lnTo>
                    <a:lnTo>
                      <a:pt x="3934" y="58"/>
                    </a:lnTo>
                    <a:lnTo>
                      <a:pt x="4149" y="101"/>
                    </a:lnTo>
                    <a:lnTo>
                      <a:pt x="4361" y="157"/>
                    </a:lnTo>
                    <a:lnTo>
                      <a:pt x="4537" y="215"/>
                    </a:lnTo>
                    <a:lnTo>
                      <a:pt x="4706" y="278"/>
                    </a:lnTo>
                    <a:lnTo>
                      <a:pt x="4869" y="348"/>
                    </a:lnTo>
                    <a:lnTo>
                      <a:pt x="5030" y="428"/>
                    </a:lnTo>
                    <a:lnTo>
                      <a:pt x="5183" y="513"/>
                    </a:lnTo>
                    <a:lnTo>
                      <a:pt x="5332" y="605"/>
                    </a:lnTo>
                    <a:lnTo>
                      <a:pt x="5478" y="706"/>
                    </a:lnTo>
                    <a:lnTo>
                      <a:pt x="5615" y="816"/>
                    </a:lnTo>
                    <a:lnTo>
                      <a:pt x="5746" y="935"/>
                    </a:lnTo>
                    <a:lnTo>
                      <a:pt x="5870" y="1062"/>
                    </a:lnTo>
                    <a:lnTo>
                      <a:pt x="5989" y="1197"/>
                    </a:lnTo>
                    <a:lnTo>
                      <a:pt x="6100" y="1343"/>
                    </a:lnTo>
                    <a:lnTo>
                      <a:pt x="6190" y="1472"/>
                    </a:lnTo>
                    <a:lnTo>
                      <a:pt x="6270" y="1605"/>
                    </a:lnTo>
                    <a:lnTo>
                      <a:pt x="6343" y="1743"/>
                    </a:lnTo>
                    <a:lnTo>
                      <a:pt x="6409" y="1886"/>
                    </a:lnTo>
                    <a:lnTo>
                      <a:pt x="6465" y="2031"/>
                    </a:lnTo>
                    <a:lnTo>
                      <a:pt x="6514" y="2180"/>
                    </a:lnTo>
                    <a:lnTo>
                      <a:pt x="6556" y="2333"/>
                    </a:lnTo>
                    <a:lnTo>
                      <a:pt x="6558" y="2339"/>
                    </a:lnTo>
                    <a:lnTo>
                      <a:pt x="6560" y="2349"/>
                    </a:lnTo>
                    <a:lnTo>
                      <a:pt x="6560" y="2361"/>
                    </a:lnTo>
                    <a:lnTo>
                      <a:pt x="6556" y="2393"/>
                    </a:lnTo>
                    <a:lnTo>
                      <a:pt x="6542" y="2423"/>
                    </a:lnTo>
                    <a:lnTo>
                      <a:pt x="6522" y="2449"/>
                    </a:lnTo>
                    <a:lnTo>
                      <a:pt x="6496" y="2471"/>
                    </a:lnTo>
                    <a:lnTo>
                      <a:pt x="6467" y="2483"/>
                    </a:lnTo>
                    <a:lnTo>
                      <a:pt x="6433" y="2487"/>
                    </a:lnTo>
                    <a:lnTo>
                      <a:pt x="6405" y="2483"/>
                    </a:lnTo>
                    <a:lnTo>
                      <a:pt x="6373" y="2469"/>
                    </a:lnTo>
                    <a:lnTo>
                      <a:pt x="6343" y="2447"/>
                    </a:lnTo>
                    <a:lnTo>
                      <a:pt x="6248" y="2363"/>
                    </a:lnTo>
                    <a:lnTo>
                      <a:pt x="6154" y="2290"/>
                    </a:lnTo>
                    <a:lnTo>
                      <a:pt x="6065" y="2226"/>
                    </a:lnTo>
                    <a:lnTo>
                      <a:pt x="5977" y="2176"/>
                    </a:lnTo>
                    <a:lnTo>
                      <a:pt x="5905" y="2142"/>
                    </a:lnTo>
                    <a:lnTo>
                      <a:pt x="5828" y="2119"/>
                    </a:lnTo>
                    <a:lnTo>
                      <a:pt x="5748" y="2099"/>
                    </a:lnTo>
                    <a:lnTo>
                      <a:pt x="5663" y="2089"/>
                    </a:lnTo>
                    <a:lnTo>
                      <a:pt x="5575" y="2085"/>
                    </a:lnTo>
                    <a:lnTo>
                      <a:pt x="5468" y="2091"/>
                    </a:lnTo>
                    <a:lnTo>
                      <a:pt x="5364" y="2109"/>
                    </a:lnTo>
                    <a:lnTo>
                      <a:pt x="5265" y="2138"/>
                    </a:lnTo>
                    <a:lnTo>
                      <a:pt x="5165" y="2178"/>
                    </a:lnTo>
                    <a:lnTo>
                      <a:pt x="5070" y="2232"/>
                    </a:lnTo>
                    <a:lnTo>
                      <a:pt x="4978" y="2294"/>
                    </a:lnTo>
                    <a:lnTo>
                      <a:pt x="4891" y="2361"/>
                    </a:lnTo>
                    <a:lnTo>
                      <a:pt x="4809" y="2439"/>
                    </a:lnTo>
                    <a:lnTo>
                      <a:pt x="4733" y="2522"/>
                    </a:lnTo>
                    <a:lnTo>
                      <a:pt x="4664" y="2614"/>
                    </a:lnTo>
                    <a:lnTo>
                      <a:pt x="4644" y="2644"/>
                    </a:lnTo>
                    <a:lnTo>
                      <a:pt x="4620" y="2680"/>
                    </a:lnTo>
                    <a:lnTo>
                      <a:pt x="4594" y="2723"/>
                    </a:lnTo>
                    <a:lnTo>
                      <a:pt x="4576" y="2755"/>
                    </a:lnTo>
                    <a:lnTo>
                      <a:pt x="4560" y="2783"/>
                    </a:lnTo>
                    <a:lnTo>
                      <a:pt x="4546" y="2803"/>
                    </a:lnTo>
                    <a:lnTo>
                      <a:pt x="4537" y="2819"/>
                    </a:lnTo>
                    <a:lnTo>
                      <a:pt x="4515" y="2847"/>
                    </a:lnTo>
                    <a:lnTo>
                      <a:pt x="4489" y="2869"/>
                    </a:lnTo>
                    <a:lnTo>
                      <a:pt x="4459" y="2880"/>
                    </a:lnTo>
                    <a:lnTo>
                      <a:pt x="4427" y="2884"/>
                    </a:lnTo>
                    <a:lnTo>
                      <a:pt x="4393" y="2880"/>
                    </a:lnTo>
                    <a:lnTo>
                      <a:pt x="4363" y="2869"/>
                    </a:lnTo>
                    <a:lnTo>
                      <a:pt x="4336" y="2847"/>
                    </a:lnTo>
                    <a:lnTo>
                      <a:pt x="4314" y="2819"/>
                    </a:lnTo>
                    <a:lnTo>
                      <a:pt x="4304" y="2803"/>
                    </a:lnTo>
                    <a:lnTo>
                      <a:pt x="4290" y="2783"/>
                    </a:lnTo>
                    <a:lnTo>
                      <a:pt x="4274" y="2755"/>
                    </a:lnTo>
                    <a:lnTo>
                      <a:pt x="4256" y="2723"/>
                    </a:lnTo>
                    <a:lnTo>
                      <a:pt x="4230" y="2680"/>
                    </a:lnTo>
                    <a:lnTo>
                      <a:pt x="4206" y="2644"/>
                    </a:lnTo>
                    <a:lnTo>
                      <a:pt x="4186" y="2614"/>
                    </a:lnTo>
                    <a:lnTo>
                      <a:pt x="4117" y="2522"/>
                    </a:lnTo>
                    <a:lnTo>
                      <a:pt x="4041" y="2439"/>
                    </a:lnTo>
                    <a:lnTo>
                      <a:pt x="3959" y="2361"/>
                    </a:lnTo>
                    <a:lnTo>
                      <a:pt x="3874" y="2294"/>
                    </a:lnTo>
                    <a:lnTo>
                      <a:pt x="3782" y="2232"/>
                    </a:lnTo>
                    <a:lnTo>
                      <a:pt x="3687" y="2178"/>
                    </a:lnTo>
                    <a:lnTo>
                      <a:pt x="3589" y="2138"/>
                    </a:lnTo>
                    <a:lnTo>
                      <a:pt x="3488" y="2109"/>
                    </a:lnTo>
                    <a:lnTo>
                      <a:pt x="3386" y="2091"/>
                    </a:lnTo>
                    <a:lnTo>
                      <a:pt x="3279" y="2085"/>
                    </a:lnTo>
                    <a:lnTo>
                      <a:pt x="3174" y="2091"/>
                    </a:lnTo>
                    <a:lnTo>
                      <a:pt x="3070" y="2109"/>
                    </a:lnTo>
                    <a:lnTo>
                      <a:pt x="2971" y="2138"/>
                    </a:lnTo>
                    <a:lnTo>
                      <a:pt x="2873" y="2178"/>
                    </a:lnTo>
                    <a:lnTo>
                      <a:pt x="2778" y="2232"/>
                    </a:lnTo>
                    <a:lnTo>
                      <a:pt x="2686" y="2294"/>
                    </a:lnTo>
                    <a:lnTo>
                      <a:pt x="2601" y="2361"/>
                    </a:lnTo>
                    <a:lnTo>
                      <a:pt x="2519" y="2439"/>
                    </a:lnTo>
                    <a:lnTo>
                      <a:pt x="2443" y="2522"/>
                    </a:lnTo>
                    <a:lnTo>
                      <a:pt x="2374" y="2614"/>
                    </a:lnTo>
                    <a:lnTo>
                      <a:pt x="2354" y="2644"/>
                    </a:lnTo>
                    <a:lnTo>
                      <a:pt x="2330" y="2680"/>
                    </a:lnTo>
                    <a:lnTo>
                      <a:pt x="2304" y="2723"/>
                    </a:lnTo>
                    <a:lnTo>
                      <a:pt x="2284" y="2755"/>
                    </a:lnTo>
                    <a:lnTo>
                      <a:pt x="2268" y="2783"/>
                    </a:lnTo>
                    <a:lnTo>
                      <a:pt x="2256" y="2803"/>
                    </a:lnTo>
                    <a:lnTo>
                      <a:pt x="2246" y="2819"/>
                    </a:lnTo>
                    <a:lnTo>
                      <a:pt x="2224" y="2847"/>
                    </a:lnTo>
                    <a:lnTo>
                      <a:pt x="2197" y="2869"/>
                    </a:lnTo>
                    <a:lnTo>
                      <a:pt x="2167" y="2880"/>
                    </a:lnTo>
                    <a:lnTo>
                      <a:pt x="2133" y="2884"/>
                    </a:lnTo>
                    <a:lnTo>
                      <a:pt x="2101" y="2880"/>
                    </a:lnTo>
                    <a:lnTo>
                      <a:pt x="2071" y="2869"/>
                    </a:lnTo>
                    <a:lnTo>
                      <a:pt x="2045" y="2847"/>
                    </a:lnTo>
                    <a:lnTo>
                      <a:pt x="2022" y="2819"/>
                    </a:lnTo>
                    <a:lnTo>
                      <a:pt x="2014" y="2803"/>
                    </a:lnTo>
                    <a:lnTo>
                      <a:pt x="2000" y="2783"/>
                    </a:lnTo>
                    <a:lnTo>
                      <a:pt x="1984" y="2755"/>
                    </a:lnTo>
                    <a:lnTo>
                      <a:pt x="1966" y="2723"/>
                    </a:lnTo>
                    <a:lnTo>
                      <a:pt x="1940" y="2680"/>
                    </a:lnTo>
                    <a:lnTo>
                      <a:pt x="1916" y="2644"/>
                    </a:lnTo>
                    <a:lnTo>
                      <a:pt x="1896" y="2614"/>
                    </a:lnTo>
                    <a:lnTo>
                      <a:pt x="1827" y="2522"/>
                    </a:lnTo>
                    <a:lnTo>
                      <a:pt x="1749" y="2439"/>
                    </a:lnTo>
                    <a:lnTo>
                      <a:pt x="1669" y="2361"/>
                    </a:lnTo>
                    <a:lnTo>
                      <a:pt x="1582" y="2294"/>
                    </a:lnTo>
                    <a:lnTo>
                      <a:pt x="1490" y="2232"/>
                    </a:lnTo>
                    <a:lnTo>
                      <a:pt x="1395" y="2178"/>
                    </a:lnTo>
                    <a:lnTo>
                      <a:pt x="1295" y="2138"/>
                    </a:lnTo>
                    <a:lnTo>
                      <a:pt x="1196" y="2109"/>
                    </a:lnTo>
                    <a:lnTo>
                      <a:pt x="1092" y="2091"/>
                    </a:lnTo>
                    <a:lnTo>
                      <a:pt x="985" y="2085"/>
                    </a:lnTo>
                    <a:lnTo>
                      <a:pt x="895" y="2089"/>
                    </a:lnTo>
                    <a:lnTo>
                      <a:pt x="812" y="2099"/>
                    </a:lnTo>
                    <a:lnTo>
                      <a:pt x="730" y="2119"/>
                    </a:lnTo>
                    <a:lnTo>
                      <a:pt x="655" y="2142"/>
                    </a:lnTo>
                    <a:lnTo>
                      <a:pt x="583" y="2176"/>
                    </a:lnTo>
                    <a:lnTo>
                      <a:pt x="495" y="2226"/>
                    </a:lnTo>
                    <a:lnTo>
                      <a:pt x="406" y="2290"/>
                    </a:lnTo>
                    <a:lnTo>
                      <a:pt x="312" y="2363"/>
                    </a:lnTo>
                    <a:lnTo>
                      <a:pt x="217" y="2447"/>
                    </a:lnTo>
                    <a:lnTo>
                      <a:pt x="185" y="2469"/>
                    </a:lnTo>
                    <a:lnTo>
                      <a:pt x="155" y="2483"/>
                    </a:lnTo>
                    <a:lnTo>
                      <a:pt x="125" y="2487"/>
                    </a:lnTo>
                    <a:lnTo>
                      <a:pt x="94" y="2483"/>
                    </a:lnTo>
                    <a:lnTo>
                      <a:pt x="64" y="2471"/>
                    </a:lnTo>
                    <a:lnTo>
                      <a:pt x="38" y="2449"/>
                    </a:lnTo>
                    <a:lnTo>
                      <a:pt x="16" y="2423"/>
                    </a:lnTo>
                    <a:lnTo>
                      <a:pt x="4" y="2393"/>
                    </a:lnTo>
                    <a:lnTo>
                      <a:pt x="0" y="2361"/>
                    </a:lnTo>
                    <a:lnTo>
                      <a:pt x="0" y="2349"/>
                    </a:lnTo>
                    <a:lnTo>
                      <a:pt x="2" y="2339"/>
                    </a:lnTo>
                    <a:lnTo>
                      <a:pt x="4" y="2333"/>
                    </a:lnTo>
                    <a:lnTo>
                      <a:pt x="54" y="2156"/>
                    </a:lnTo>
                    <a:lnTo>
                      <a:pt x="113" y="1985"/>
                    </a:lnTo>
                    <a:lnTo>
                      <a:pt x="183" y="1818"/>
                    </a:lnTo>
                    <a:lnTo>
                      <a:pt x="263" y="1659"/>
                    </a:lnTo>
                    <a:lnTo>
                      <a:pt x="352" y="1504"/>
                    </a:lnTo>
                    <a:lnTo>
                      <a:pt x="454" y="1355"/>
                    </a:lnTo>
                    <a:lnTo>
                      <a:pt x="563" y="1211"/>
                    </a:lnTo>
                    <a:lnTo>
                      <a:pt x="684" y="1074"/>
                    </a:lnTo>
                    <a:lnTo>
                      <a:pt x="812" y="945"/>
                    </a:lnTo>
                    <a:lnTo>
                      <a:pt x="945" y="822"/>
                    </a:lnTo>
                    <a:lnTo>
                      <a:pt x="1084" y="708"/>
                    </a:lnTo>
                    <a:lnTo>
                      <a:pt x="1230" y="605"/>
                    </a:lnTo>
                    <a:lnTo>
                      <a:pt x="1379" y="507"/>
                    </a:lnTo>
                    <a:lnTo>
                      <a:pt x="1534" y="420"/>
                    </a:lnTo>
                    <a:lnTo>
                      <a:pt x="1693" y="340"/>
                    </a:lnTo>
                    <a:lnTo>
                      <a:pt x="1858" y="268"/>
                    </a:lnTo>
                    <a:lnTo>
                      <a:pt x="2051" y="197"/>
                    </a:lnTo>
                    <a:lnTo>
                      <a:pt x="2248" y="137"/>
                    </a:lnTo>
                    <a:lnTo>
                      <a:pt x="2449" y="87"/>
                    </a:lnTo>
                    <a:lnTo>
                      <a:pt x="2652" y="50"/>
                    </a:lnTo>
                    <a:lnTo>
                      <a:pt x="2857" y="22"/>
                    </a:lnTo>
                    <a:lnTo>
                      <a:pt x="3068" y="6"/>
                    </a:lnTo>
                    <a:lnTo>
                      <a:pt x="32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7242E973-B187-9F43-B108-C31340E53FD7}"/>
              </a:ext>
            </a:extLst>
          </p:cNvPr>
          <p:cNvGrpSpPr/>
          <p:nvPr/>
        </p:nvGrpSpPr>
        <p:grpSpPr>
          <a:xfrm>
            <a:off x="7623487" y="3648253"/>
            <a:ext cx="3888432" cy="1511639"/>
            <a:chOff x="8038628" y="1744785"/>
            <a:chExt cx="3456384" cy="151163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8C0A8DF-5307-7B44-8B0B-17602D4C41EB}"/>
                </a:ext>
              </a:extLst>
            </p:cNvPr>
            <p:cNvSpPr/>
            <p:nvPr/>
          </p:nvSpPr>
          <p:spPr>
            <a:xfrm>
              <a:off x="8038629" y="2086873"/>
              <a:ext cx="345638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პოლიტიკის დოკუმენტების ტიპიური პროცესით შემუშავება უზრუნველყოფს ყველა ჩართული დაწესებულების მიერ პროცესის ნათელ ხედვას და გააუმჯობესებს კოოპერაციას მონაწილე მხარეებს შორის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1440B91F-E50C-1341-B7E0-996EB8C14326}"/>
                </a:ext>
              </a:extLst>
            </p:cNvPr>
            <p:cNvSpPr txBox="1"/>
            <p:nvPr/>
          </p:nvSpPr>
          <p:spPr>
            <a:xfrm>
              <a:off x="8038628" y="1744785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კოოპერაციის გაუმჯობესება</a:t>
              </a:r>
              <a:endPara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6EB1DDF1-4B9A-3245-9F31-ADA66D7D2B68}"/>
              </a:ext>
            </a:extLst>
          </p:cNvPr>
          <p:cNvGrpSpPr/>
          <p:nvPr/>
        </p:nvGrpSpPr>
        <p:grpSpPr>
          <a:xfrm>
            <a:off x="6619494" y="5143373"/>
            <a:ext cx="707020" cy="707020"/>
            <a:chOff x="7361235" y="5036745"/>
            <a:chExt cx="853440" cy="85344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52DE9D88-E201-F044-9C06-3A8D4C7B95F5}"/>
                </a:ext>
              </a:extLst>
            </p:cNvPr>
            <p:cNvSpPr/>
            <p:nvPr/>
          </p:nvSpPr>
          <p:spPr>
            <a:xfrm>
              <a:off x="7361235" y="5036745"/>
              <a:ext cx="853440" cy="8534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xmlns="" id="{ED7B3AF2-1C03-8B4A-875D-886ABDE12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400" y="5239457"/>
              <a:ext cx="389110" cy="448016"/>
            </a:xfrm>
            <a:custGeom>
              <a:avLst/>
              <a:gdLst>
                <a:gd name="T0" fmla="*/ 2407 w 5694"/>
                <a:gd name="T1" fmla="*/ 26 h 6556"/>
                <a:gd name="T2" fmla="*/ 2639 w 5694"/>
                <a:gd name="T3" fmla="*/ 144 h 6556"/>
                <a:gd name="T4" fmla="*/ 2982 w 5694"/>
                <a:gd name="T5" fmla="*/ 389 h 6556"/>
                <a:gd name="T6" fmla="*/ 3383 w 5694"/>
                <a:gd name="T7" fmla="*/ 793 h 6556"/>
                <a:gd name="T8" fmla="*/ 3781 w 5694"/>
                <a:gd name="T9" fmla="*/ 1391 h 6556"/>
                <a:gd name="T10" fmla="*/ 4118 w 5694"/>
                <a:gd name="T11" fmla="*/ 2215 h 6556"/>
                <a:gd name="T12" fmla="*/ 4346 w 5694"/>
                <a:gd name="T13" fmla="*/ 2155 h 6556"/>
                <a:gd name="T14" fmla="*/ 4414 w 5694"/>
                <a:gd name="T15" fmla="*/ 1756 h 6556"/>
                <a:gd name="T16" fmla="*/ 4354 w 5694"/>
                <a:gd name="T17" fmla="*/ 1361 h 6556"/>
                <a:gd name="T18" fmla="*/ 4402 w 5694"/>
                <a:gd name="T19" fmla="*/ 1308 h 6556"/>
                <a:gd name="T20" fmla="*/ 4641 w 5694"/>
                <a:gd name="T21" fmla="*/ 1555 h 6556"/>
                <a:gd name="T22" fmla="*/ 4930 w 5694"/>
                <a:gd name="T23" fmla="*/ 1918 h 6556"/>
                <a:gd name="T24" fmla="*/ 5223 w 5694"/>
                <a:gd name="T25" fmla="*/ 2378 h 6556"/>
                <a:gd name="T26" fmla="*/ 5479 w 5694"/>
                <a:gd name="T27" fmla="*/ 2914 h 6556"/>
                <a:gd name="T28" fmla="*/ 5648 w 5694"/>
                <a:gd name="T29" fmla="*/ 3510 h 6556"/>
                <a:gd name="T30" fmla="*/ 5690 w 5694"/>
                <a:gd name="T31" fmla="*/ 4144 h 6556"/>
                <a:gd name="T32" fmla="*/ 5558 w 5694"/>
                <a:gd name="T33" fmla="*/ 4796 h 6556"/>
                <a:gd name="T34" fmla="*/ 5207 w 5694"/>
                <a:gd name="T35" fmla="*/ 5448 h 6556"/>
                <a:gd name="T36" fmla="*/ 4595 w 5694"/>
                <a:gd name="T37" fmla="*/ 6078 h 6556"/>
                <a:gd name="T38" fmla="*/ 3959 w 5694"/>
                <a:gd name="T39" fmla="*/ 6399 h 6556"/>
                <a:gd name="T40" fmla="*/ 4170 w 5694"/>
                <a:gd name="T41" fmla="*/ 5565 h 6556"/>
                <a:gd name="T42" fmla="*/ 4132 w 5694"/>
                <a:gd name="T43" fmla="*/ 4702 h 6556"/>
                <a:gd name="T44" fmla="*/ 3867 w 5694"/>
                <a:gd name="T45" fmla="*/ 3879 h 6556"/>
                <a:gd name="T46" fmla="*/ 3402 w 5694"/>
                <a:gd name="T47" fmla="*/ 3161 h 6556"/>
                <a:gd name="T48" fmla="*/ 2912 w 5694"/>
                <a:gd name="T49" fmla="*/ 2775 h 6556"/>
                <a:gd name="T50" fmla="*/ 2908 w 5694"/>
                <a:gd name="T51" fmla="*/ 3245 h 6556"/>
                <a:gd name="T52" fmla="*/ 2768 w 5694"/>
                <a:gd name="T53" fmla="*/ 3841 h 6556"/>
                <a:gd name="T54" fmla="*/ 2457 w 5694"/>
                <a:gd name="T55" fmla="*/ 4425 h 6556"/>
                <a:gd name="T56" fmla="*/ 2393 w 5694"/>
                <a:gd name="T57" fmla="*/ 4130 h 6556"/>
                <a:gd name="T58" fmla="*/ 2306 w 5694"/>
                <a:gd name="T59" fmla="*/ 3767 h 6556"/>
                <a:gd name="T60" fmla="*/ 2210 w 5694"/>
                <a:gd name="T61" fmla="*/ 3582 h 6556"/>
                <a:gd name="T62" fmla="*/ 2186 w 5694"/>
                <a:gd name="T63" fmla="*/ 3618 h 6556"/>
                <a:gd name="T64" fmla="*/ 2104 w 5694"/>
                <a:gd name="T65" fmla="*/ 3899 h 6556"/>
                <a:gd name="T66" fmla="*/ 1915 w 5694"/>
                <a:gd name="T67" fmla="*/ 4337 h 6556"/>
                <a:gd name="T68" fmla="*/ 1637 w 5694"/>
                <a:gd name="T69" fmla="*/ 4784 h 6556"/>
                <a:gd name="T70" fmla="*/ 1444 w 5694"/>
                <a:gd name="T71" fmla="*/ 5177 h 6556"/>
                <a:gd name="T72" fmla="*/ 1364 w 5694"/>
                <a:gd name="T73" fmla="*/ 5629 h 6556"/>
                <a:gd name="T74" fmla="*/ 1450 w 5694"/>
                <a:gd name="T75" fmla="*/ 6171 h 6556"/>
                <a:gd name="T76" fmla="*/ 1233 w 5694"/>
                <a:gd name="T77" fmla="*/ 6333 h 6556"/>
                <a:gd name="T78" fmla="*/ 536 w 5694"/>
                <a:gd name="T79" fmla="*/ 5775 h 6556"/>
                <a:gd name="T80" fmla="*/ 138 w 5694"/>
                <a:gd name="T81" fmla="*/ 5195 h 6556"/>
                <a:gd name="T82" fmla="*/ 0 w 5694"/>
                <a:gd name="T83" fmla="*/ 4569 h 6556"/>
                <a:gd name="T84" fmla="*/ 88 w 5694"/>
                <a:gd name="T85" fmla="*/ 3879 h 6556"/>
                <a:gd name="T86" fmla="*/ 355 w 5694"/>
                <a:gd name="T87" fmla="*/ 3219 h 6556"/>
                <a:gd name="T88" fmla="*/ 658 w 5694"/>
                <a:gd name="T89" fmla="*/ 2581 h 6556"/>
                <a:gd name="T90" fmla="*/ 828 w 5694"/>
                <a:gd name="T91" fmla="*/ 1914 h 6556"/>
                <a:gd name="T92" fmla="*/ 1023 w 5694"/>
                <a:gd name="T93" fmla="*/ 2404 h 6556"/>
                <a:gd name="T94" fmla="*/ 1087 w 5694"/>
                <a:gd name="T95" fmla="*/ 2892 h 6556"/>
                <a:gd name="T96" fmla="*/ 1504 w 5694"/>
                <a:gd name="T97" fmla="*/ 2464 h 6556"/>
                <a:gd name="T98" fmla="*/ 1959 w 5694"/>
                <a:gd name="T99" fmla="*/ 1726 h 6556"/>
                <a:gd name="T100" fmla="*/ 2270 w 5694"/>
                <a:gd name="T101" fmla="*/ 945 h 6556"/>
                <a:gd name="T102" fmla="*/ 2359 w 5694"/>
                <a:gd name="T103" fmla="*/ 155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94" h="6556">
                  <a:moveTo>
                    <a:pt x="2341" y="0"/>
                  </a:moveTo>
                  <a:lnTo>
                    <a:pt x="2345" y="2"/>
                  </a:lnTo>
                  <a:lnTo>
                    <a:pt x="2359" y="6"/>
                  </a:lnTo>
                  <a:lnTo>
                    <a:pt x="2379" y="14"/>
                  </a:lnTo>
                  <a:lnTo>
                    <a:pt x="2407" y="26"/>
                  </a:lnTo>
                  <a:lnTo>
                    <a:pt x="2441" y="40"/>
                  </a:lnTo>
                  <a:lnTo>
                    <a:pt x="2481" y="60"/>
                  </a:lnTo>
                  <a:lnTo>
                    <a:pt x="2529" y="82"/>
                  </a:lnTo>
                  <a:lnTo>
                    <a:pt x="2581" y="110"/>
                  </a:lnTo>
                  <a:lnTo>
                    <a:pt x="2639" y="144"/>
                  </a:lnTo>
                  <a:lnTo>
                    <a:pt x="2700" y="181"/>
                  </a:lnTo>
                  <a:lnTo>
                    <a:pt x="2766" y="223"/>
                  </a:lnTo>
                  <a:lnTo>
                    <a:pt x="2834" y="273"/>
                  </a:lnTo>
                  <a:lnTo>
                    <a:pt x="2908" y="327"/>
                  </a:lnTo>
                  <a:lnTo>
                    <a:pt x="2982" y="389"/>
                  </a:lnTo>
                  <a:lnTo>
                    <a:pt x="3059" y="454"/>
                  </a:lnTo>
                  <a:lnTo>
                    <a:pt x="3139" y="528"/>
                  </a:lnTo>
                  <a:lnTo>
                    <a:pt x="3219" y="610"/>
                  </a:lnTo>
                  <a:lnTo>
                    <a:pt x="3301" y="698"/>
                  </a:lnTo>
                  <a:lnTo>
                    <a:pt x="3383" y="793"/>
                  </a:lnTo>
                  <a:lnTo>
                    <a:pt x="3464" y="897"/>
                  </a:lnTo>
                  <a:lnTo>
                    <a:pt x="3546" y="1007"/>
                  </a:lnTo>
                  <a:lnTo>
                    <a:pt x="3626" y="1126"/>
                  </a:lnTo>
                  <a:lnTo>
                    <a:pt x="3704" y="1254"/>
                  </a:lnTo>
                  <a:lnTo>
                    <a:pt x="3781" y="1391"/>
                  </a:lnTo>
                  <a:lnTo>
                    <a:pt x="3855" y="1537"/>
                  </a:lnTo>
                  <a:lnTo>
                    <a:pt x="3927" y="1692"/>
                  </a:lnTo>
                  <a:lnTo>
                    <a:pt x="3995" y="1856"/>
                  </a:lnTo>
                  <a:lnTo>
                    <a:pt x="4059" y="2031"/>
                  </a:lnTo>
                  <a:lnTo>
                    <a:pt x="4118" y="2215"/>
                  </a:lnTo>
                  <a:lnTo>
                    <a:pt x="4174" y="2410"/>
                  </a:lnTo>
                  <a:lnTo>
                    <a:pt x="4228" y="2354"/>
                  </a:lnTo>
                  <a:lnTo>
                    <a:pt x="4274" y="2292"/>
                  </a:lnTo>
                  <a:lnTo>
                    <a:pt x="4314" y="2227"/>
                  </a:lnTo>
                  <a:lnTo>
                    <a:pt x="4346" y="2155"/>
                  </a:lnTo>
                  <a:lnTo>
                    <a:pt x="4372" y="2079"/>
                  </a:lnTo>
                  <a:lnTo>
                    <a:pt x="4392" y="2001"/>
                  </a:lnTo>
                  <a:lnTo>
                    <a:pt x="4406" y="1922"/>
                  </a:lnTo>
                  <a:lnTo>
                    <a:pt x="4412" y="1840"/>
                  </a:lnTo>
                  <a:lnTo>
                    <a:pt x="4414" y="1756"/>
                  </a:lnTo>
                  <a:lnTo>
                    <a:pt x="4412" y="1674"/>
                  </a:lnTo>
                  <a:lnTo>
                    <a:pt x="4404" y="1593"/>
                  </a:lnTo>
                  <a:lnTo>
                    <a:pt x="4390" y="1513"/>
                  </a:lnTo>
                  <a:lnTo>
                    <a:pt x="4374" y="1435"/>
                  </a:lnTo>
                  <a:lnTo>
                    <a:pt x="4354" y="1361"/>
                  </a:lnTo>
                  <a:lnTo>
                    <a:pt x="4330" y="1290"/>
                  </a:lnTo>
                  <a:lnTo>
                    <a:pt x="4302" y="1224"/>
                  </a:lnTo>
                  <a:lnTo>
                    <a:pt x="4330" y="1246"/>
                  </a:lnTo>
                  <a:lnTo>
                    <a:pt x="4364" y="1274"/>
                  </a:lnTo>
                  <a:lnTo>
                    <a:pt x="4402" y="1308"/>
                  </a:lnTo>
                  <a:lnTo>
                    <a:pt x="4444" y="1347"/>
                  </a:lnTo>
                  <a:lnTo>
                    <a:pt x="4489" y="1391"/>
                  </a:lnTo>
                  <a:lnTo>
                    <a:pt x="4537" y="1441"/>
                  </a:lnTo>
                  <a:lnTo>
                    <a:pt x="4587" y="1495"/>
                  </a:lnTo>
                  <a:lnTo>
                    <a:pt x="4641" y="1555"/>
                  </a:lnTo>
                  <a:lnTo>
                    <a:pt x="4695" y="1619"/>
                  </a:lnTo>
                  <a:lnTo>
                    <a:pt x="4753" y="1688"/>
                  </a:lnTo>
                  <a:lnTo>
                    <a:pt x="4810" y="1760"/>
                  </a:lnTo>
                  <a:lnTo>
                    <a:pt x="4870" y="1838"/>
                  </a:lnTo>
                  <a:lnTo>
                    <a:pt x="4930" y="1918"/>
                  </a:lnTo>
                  <a:lnTo>
                    <a:pt x="4990" y="2003"/>
                  </a:lnTo>
                  <a:lnTo>
                    <a:pt x="5048" y="2091"/>
                  </a:lnTo>
                  <a:lnTo>
                    <a:pt x="5108" y="2183"/>
                  </a:lnTo>
                  <a:lnTo>
                    <a:pt x="5166" y="2278"/>
                  </a:lnTo>
                  <a:lnTo>
                    <a:pt x="5223" y="2378"/>
                  </a:lnTo>
                  <a:lnTo>
                    <a:pt x="5279" y="2480"/>
                  </a:lnTo>
                  <a:lnTo>
                    <a:pt x="5333" y="2585"/>
                  </a:lnTo>
                  <a:lnTo>
                    <a:pt x="5383" y="2693"/>
                  </a:lnTo>
                  <a:lnTo>
                    <a:pt x="5433" y="2803"/>
                  </a:lnTo>
                  <a:lnTo>
                    <a:pt x="5479" y="2914"/>
                  </a:lnTo>
                  <a:lnTo>
                    <a:pt x="5521" y="3030"/>
                  </a:lnTo>
                  <a:lnTo>
                    <a:pt x="5558" y="3147"/>
                  </a:lnTo>
                  <a:lnTo>
                    <a:pt x="5594" y="3267"/>
                  </a:lnTo>
                  <a:lnTo>
                    <a:pt x="5624" y="3387"/>
                  </a:lnTo>
                  <a:lnTo>
                    <a:pt x="5648" y="3510"/>
                  </a:lnTo>
                  <a:lnTo>
                    <a:pt x="5668" y="3634"/>
                  </a:lnTo>
                  <a:lnTo>
                    <a:pt x="5684" y="3759"/>
                  </a:lnTo>
                  <a:lnTo>
                    <a:pt x="5692" y="3887"/>
                  </a:lnTo>
                  <a:lnTo>
                    <a:pt x="5694" y="4015"/>
                  </a:lnTo>
                  <a:lnTo>
                    <a:pt x="5690" y="4144"/>
                  </a:lnTo>
                  <a:lnTo>
                    <a:pt x="5680" y="4272"/>
                  </a:lnTo>
                  <a:lnTo>
                    <a:pt x="5660" y="4403"/>
                  </a:lnTo>
                  <a:lnTo>
                    <a:pt x="5634" y="4533"/>
                  </a:lnTo>
                  <a:lnTo>
                    <a:pt x="5600" y="4664"/>
                  </a:lnTo>
                  <a:lnTo>
                    <a:pt x="5558" y="4796"/>
                  </a:lnTo>
                  <a:lnTo>
                    <a:pt x="5507" y="4926"/>
                  </a:lnTo>
                  <a:lnTo>
                    <a:pt x="5447" y="5057"/>
                  </a:lnTo>
                  <a:lnTo>
                    <a:pt x="5377" y="5187"/>
                  </a:lnTo>
                  <a:lnTo>
                    <a:pt x="5297" y="5318"/>
                  </a:lnTo>
                  <a:lnTo>
                    <a:pt x="5207" y="5448"/>
                  </a:lnTo>
                  <a:lnTo>
                    <a:pt x="5108" y="5575"/>
                  </a:lnTo>
                  <a:lnTo>
                    <a:pt x="4996" y="5703"/>
                  </a:lnTo>
                  <a:lnTo>
                    <a:pt x="4874" y="5828"/>
                  </a:lnTo>
                  <a:lnTo>
                    <a:pt x="4741" y="5954"/>
                  </a:lnTo>
                  <a:lnTo>
                    <a:pt x="4595" y="6078"/>
                  </a:lnTo>
                  <a:lnTo>
                    <a:pt x="4436" y="6201"/>
                  </a:lnTo>
                  <a:lnTo>
                    <a:pt x="4266" y="6321"/>
                  </a:lnTo>
                  <a:lnTo>
                    <a:pt x="4083" y="6440"/>
                  </a:lnTo>
                  <a:lnTo>
                    <a:pt x="3885" y="6556"/>
                  </a:lnTo>
                  <a:lnTo>
                    <a:pt x="3959" y="6399"/>
                  </a:lnTo>
                  <a:lnTo>
                    <a:pt x="4023" y="6237"/>
                  </a:lnTo>
                  <a:lnTo>
                    <a:pt x="4075" y="6074"/>
                  </a:lnTo>
                  <a:lnTo>
                    <a:pt x="4116" y="5906"/>
                  </a:lnTo>
                  <a:lnTo>
                    <a:pt x="4148" y="5737"/>
                  </a:lnTo>
                  <a:lnTo>
                    <a:pt x="4170" y="5565"/>
                  </a:lnTo>
                  <a:lnTo>
                    <a:pt x="4182" y="5392"/>
                  </a:lnTo>
                  <a:lnTo>
                    <a:pt x="4182" y="5221"/>
                  </a:lnTo>
                  <a:lnTo>
                    <a:pt x="4176" y="5047"/>
                  </a:lnTo>
                  <a:lnTo>
                    <a:pt x="4158" y="4874"/>
                  </a:lnTo>
                  <a:lnTo>
                    <a:pt x="4132" y="4702"/>
                  </a:lnTo>
                  <a:lnTo>
                    <a:pt x="4097" y="4533"/>
                  </a:lnTo>
                  <a:lnTo>
                    <a:pt x="4053" y="4365"/>
                  </a:lnTo>
                  <a:lnTo>
                    <a:pt x="3999" y="4200"/>
                  </a:lnTo>
                  <a:lnTo>
                    <a:pt x="3937" y="4038"/>
                  </a:lnTo>
                  <a:lnTo>
                    <a:pt x="3867" y="3879"/>
                  </a:lnTo>
                  <a:lnTo>
                    <a:pt x="3789" y="3726"/>
                  </a:lnTo>
                  <a:lnTo>
                    <a:pt x="3706" y="3576"/>
                  </a:lnTo>
                  <a:lnTo>
                    <a:pt x="3612" y="3433"/>
                  </a:lnTo>
                  <a:lnTo>
                    <a:pt x="3510" y="3293"/>
                  </a:lnTo>
                  <a:lnTo>
                    <a:pt x="3402" y="3161"/>
                  </a:lnTo>
                  <a:lnTo>
                    <a:pt x="3287" y="3036"/>
                  </a:lnTo>
                  <a:lnTo>
                    <a:pt x="3165" y="2918"/>
                  </a:lnTo>
                  <a:lnTo>
                    <a:pt x="3035" y="2809"/>
                  </a:lnTo>
                  <a:lnTo>
                    <a:pt x="2902" y="2709"/>
                  </a:lnTo>
                  <a:lnTo>
                    <a:pt x="2912" y="2775"/>
                  </a:lnTo>
                  <a:lnTo>
                    <a:pt x="2920" y="2852"/>
                  </a:lnTo>
                  <a:lnTo>
                    <a:pt x="2924" y="2938"/>
                  </a:lnTo>
                  <a:lnTo>
                    <a:pt x="2924" y="3034"/>
                  </a:lnTo>
                  <a:lnTo>
                    <a:pt x="2918" y="3135"/>
                  </a:lnTo>
                  <a:lnTo>
                    <a:pt x="2908" y="3245"/>
                  </a:lnTo>
                  <a:lnTo>
                    <a:pt x="2892" y="3359"/>
                  </a:lnTo>
                  <a:lnTo>
                    <a:pt x="2870" y="3476"/>
                  </a:lnTo>
                  <a:lnTo>
                    <a:pt x="2842" y="3596"/>
                  </a:lnTo>
                  <a:lnTo>
                    <a:pt x="2808" y="3718"/>
                  </a:lnTo>
                  <a:lnTo>
                    <a:pt x="2768" y="3841"/>
                  </a:lnTo>
                  <a:lnTo>
                    <a:pt x="2720" y="3963"/>
                  </a:lnTo>
                  <a:lnTo>
                    <a:pt x="2667" y="4084"/>
                  </a:lnTo>
                  <a:lnTo>
                    <a:pt x="2605" y="4202"/>
                  </a:lnTo>
                  <a:lnTo>
                    <a:pt x="2535" y="4316"/>
                  </a:lnTo>
                  <a:lnTo>
                    <a:pt x="2457" y="4425"/>
                  </a:lnTo>
                  <a:lnTo>
                    <a:pt x="2371" y="4529"/>
                  </a:lnTo>
                  <a:lnTo>
                    <a:pt x="2387" y="4421"/>
                  </a:lnTo>
                  <a:lnTo>
                    <a:pt x="2397" y="4320"/>
                  </a:lnTo>
                  <a:lnTo>
                    <a:pt x="2397" y="4222"/>
                  </a:lnTo>
                  <a:lnTo>
                    <a:pt x="2393" y="4130"/>
                  </a:lnTo>
                  <a:lnTo>
                    <a:pt x="2381" y="4044"/>
                  </a:lnTo>
                  <a:lnTo>
                    <a:pt x="2367" y="3967"/>
                  </a:lnTo>
                  <a:lnTo>
                    <a:pt x="2347" y="3893"/>
                  </a:lnTo>
                  <a:lnTo>
                    <a:pt x="2327" y="3827"/>
                  </a:lnTo>
                  <a:lnTo>
                    <a:pt x="2306" y="3767"/>
                  </a:lnTo>
                  <a:lnTo>
                    <a:pt x="2284" y="3716"/>
                  </a:lnTo>
                  <a:lnTo>
                    <a:pt x="2262" y="3672"/>
                  </a:lnTo>
                  <a:lnTo>
                    <a:pt x="2240" y="3634"/>
                  </a:lnTo>
                  <a:lnTo>
                    <a:pt x="2224" y="3604"/>
                  </a:lnTo>
                  <a:lnTo>
                    <a:pt x="2210" y="3582"/>
                  </a:lnTo>
                  <a:lnTo>
                    <a:pt x="2200" y="3570"/>
                  </a:lnTo>
                  <a:lnTo>
                    <a:pt x="2198" y="3566"/>
                  </a:lnTo>
                  <a:lnTo>
                    <a:pt x="2196" y="3572"/>
                  </a:lnTo>
                  <a:lnTo>
                    <a:pt x="2192" y="3590"/>
                  </a:lnTo>
                  <a:lnTo>
                    <a:pt x="2186" y="3618"/>
                  </a:lnTo>
                  <a:lnTo>
                    <a:pt x="2176" y="3658"/>
                  </a:lnTo>
                  <a:lnTo>
                    <a:pt x="2164" y="3706"/>
                  </a:lnTo>
                  <a:lnTo>
                    <a:pt x="2148" y="3761"/>
                  </a:lnTo>
                  <a:lnTo>
                    <a:pt x="2128" y="3827"/>
                  </a:lnTo>
                  <a:lnTo>
                    <a:pt x="2104" y="3899"/>
                  </a:lnTo>
                  <a:lnTo>
                    <a:pt x="2076" y="3977"/>
                  </a:lnTo>
                  <a:lnTo>
                    <a:pt x="2042" y="4060"/>
                  </a:lnTo>
                  <a:lnTo>
                    <a:pt x="2004" y="4148"/>
                  </a:lnTo>
                  <a:lnTo>
                    <a:pt x="1962" y="4242"/>
                  </a:lnTo>
                  <a:lnTo>
                    <a:pt x="1915" y="4337"/>
                  </a:lnTo>
                  <a:lnTo>
                    <a:pt x="1861" y="4435"/>
                  </a:lnTo>
                  <a:lnTo>
                    <a:pt x="1801" y="4535"/>
                  </a:lnTo>
                  <a:lnTo>
                    <a:pt x="1735" y="4634"/>
                  </a:lnTo>
                  <a:lnTo>
                    <a:pt x="1685" y="4708"/>
                  </a:lnTo>
                  <a:lnTo>
                    <a:pt x="1637" y="4784"/>
                  </a:lnTo>
                  <a:lnTo>
                    <a:pt x="1592" y="4860"/>
                  </a:lnTo>
                  <a:lnTo>
                    <a:pt x="1550" y="4935"/>
                  </a:lnTo>
                  <a:lnTo>
                    <a:pt x="1510" y="5015"/>
                  </a:lnTo>
                  <a:lnTo>
                    <a:pt x="1476" y="5095"/>
                  </a:lnTo>
                  <a:lnTo>
                    <a:pt x="1444" y="5177"/>
                  </a:lnTo>
                  <a:lnTo>
                    <a:pt x="1418" y="5262"/>
                  </a:lnTo>
                  <a:lnTo>
                    <a:pt x="1396" y="5348"/>
                  </a:lnTo>
                  <a:lnTo>
                    <a:pt x="1378" y="5438"/>
                  </a:lnTo>
                  <a:lnTo>
                    <a:pt x="1368" y="5531"/>
                  </a:lnTo>
                  <a:lnTo>
                    <a:pt x="1364" y="5629"/>
                  </a:lnTo>
                  <a:lnTo>
                    <a:pt x="1366" y="5729"/>
                  </a:lnTo>
                  <a:lnTo>
                    <a:pt x="1374" y="5832"/>
                  </a:lnTo>
                  <a:lnTo>
                    <a:pt x="1392" y="5942"/>
                  </a:lnTo>
                  <a:lnTo>
                    <a:pt x="1416" y="6054"/>
                  </a:lnTo>
                  <a:lnTo>
                    <a:pt x="1450" y="6171"/>
                  </a:lnTo>
                  <a:lnTo>
                    <a:pt x="1492" y="6295"/>
                  </a:lnTo>
                  <a:lnTo>
                    <a:pt x="1542" y="6423"/>
                  </a:lnTo>
                  <a:lnTo>
                    <a:pt x="1603" y="6556"/>
                  </a:lnTo>
                  <a:lnTo>
                    <a:pt x="1410" y="6444"/>
                  </a:lnTo>
                  <a:lnTo>
                    <a:pt x="1233" y="6333"/>
                  </a:lnTo>
                  <a:lnTo>
                    <a:pt x="1067" y="6221"/>
                  </a:lnTo>
                  <a:lnTo>
                    <a:pt x="915" y="6110"/>
                  </a:lnTo>
                  <a:lnTo>
                    <a:pt x="778" y="6000"/>
                  </a:lnTo>
                  <a:lnTo>
                    <a:pt x="650" y="5886"/>
                  </a:lnTo>
                  <a:lnTo>
                    <a:pt x="536" y="5775"/>
                  </a:lnTo>
                  <a:lnTo>
                    <a:pt x="435" y="5661"/>
                  </a:lnTo>
                  <a:lnTo>
                    <a:pt x="343" y="5547"/>
                  </a:lnTo>
                  <a:lnTo>
                    <a:pt x="263" y="5432"/>
                  </a:lnTo>
                  <a:lnTo>
                    <a:pt x="195" y="5314"/>
                  </a:lnTo>
                  <a:lnTo>
                    <a:pt x="138" y="5195"/>
                  </a:lnTo>
                  <a:lnTo>
                    <a:pt x="90" y="5075"/>
                  </a:lnTo>
                  <a:lnTo>
                    <a:pt x="54" y="4951"/>
                  </a:lnTo>
                  <a:lnTo>
                    <a:pt x="26" y="4826"/>
                  </a:lnTo>
                  <a:lnTo>
                    <a:pt x="8" y="4698"/>
                  </a:lnTo>
                  <a:lnTo>
                    <a:pt x="0" y="4569"/>
                  </a:lnTo>
                  <a:lnTo>
                    <a:pt x="2" y="4435"/>
                  </a:lnTo>
                  <a:lnTo>
                    <a:pt x="10" y="4300"/>
                  </a:lnTo>
                  <a:lnTo>
                    <a:pt x="28" y="4160"/>
                  </a:lnTo>
                  <a:lnTo>
                    <a:pt x="54" y="4017"/>
                  </a:lnTo>
                  <a:lnTo>
                    <a:pt x="88" y="3879"/>
                  </a:lnTo>
                  <a:lnTo>
                    <a:pt x="130" y="3741"/>
                  </a:lnTo>
                  <a:lnTo>
                    <a:pt x="179" y="3608"/>
                  </a:lnTo>
                  <a:lnTo>
                    <a:pt x="233" y="3478"/>
                  </a:lnTo>
                  <a:lnTo>
                    <a:pt x="293" y="3347"/>
                  </a:lnTo>
                  <a:lnTo>
                    <a:pt x="355" y="3219"/>
                  </a:lnTo>
                  <a:lnTo>
                    <a:pt x="417" y="3092"/>
                  </a:lnTo>
                  <a:lnTo>
                    <a:pt x="481" y="2964"/>
                  </a:lnTo>
                  <a:lnTo>
                    <a:pt x="542" y="2836"/>
                  </a:lnTo>
                  <a:lnTo>
                    <a:pt x="602" y="2709"/>
                  </a:lnTo>
                  <a:lnTo>
                    <a:pt x="658" y="2581"/>
                  </a:lnTo>
                  <a:lnTo>
                    <a:pt x="708" y="2452"/>
                  </a:lnTo>
                  <a:lnTo>
                    <a:pt x="752" y="2320"/>
                  </a:lnTo>
                  <a:lnTo>
                    <a:pt x="788" y="2187"/>
                  </a:lnTo>
                  <a:lnTo>
                    <a:pt x="814" y="2051"/>
                  </a:lnTo>
                  <a:lnTo>
                    <a:pt x="828" y="1914"/>
                  </a:lnTo>
                  <a:lnTo>
                    <a:pt x="884" y="2017"/>
                  </a:lnTo>
                  <a:lnTo>
                    <a:pt x="929" y="2119"/>
                  </a:lnTo>
                  <a:lnTo>
                    <a:pt x="967" y="2215"/>
                  </a:lnTo>
                  <a:lnTo>
                    <a:pt x="997" y="2310"/>
                  </a:lnTo>
                  <a:lnTo>
                    <a:pt x="1023" y="2404"/>
                  </a:lnTo>
                  <a:lnTo>
                    <a:pt x="1043" y="2498"/>
                  </a:lnTo>
                  <a:lnTo>
                    <a:pt x="1059" y="2591"/>
                  </a:lnTo>
                  <a:lnTo>
                    <a:pt x="1071" y="2689"/>
                  </a:lnTo>
                  <a:lnTo>
                    <a:pt x="1081" y="2789"/>
                  </a:lnTo>
                  <a:lnTo>
                    <a:pt x="1087" y="2892"/>
                  </a:lnTo>
                  <a:lnTo>
                    <a:pt x="1095" y="3002"/>
                  </a:lnTo>
                  <a:lnTo>
                    <a:pt x="1199" y="2872"/>
                  </a:lnTo>
                  <a:lnTo>
                    <a:pt x="1300" y="2741"/>
                  </a:lnTo>
                  <a:lnTo>
                    <a:pt x="1402" y="2603"/>
                  </a:lnTo>
                  <a:lnTo>
                    <a:pt x="1504" y="2464"/>
                  </a:lnTo>
                  <a:lnTo>
                    <a:pt x="1602" y="2322"/>
                  </a:lnTo>
                  <a:lnTo>
                    <a:pt x="1697" y="2177"/>
                  </a:lnTo>
                  <a:lnTo>
                    <a:pt x="1789" y="2029"/>
                  </a:lnTo>
                  <a:lnTo>
                    <a:pt x="1875" y="1878"/>
                  </a:lnTo>
                  <a:lnTo>
                    <a:pt x="1959" y="1726"/>
                  </a:lnTo>
                  <a:lnTo>
                    <a:pt x="2034" y="1571"/>
                  </a:lnTo>
                  <a:lnTo>
                    <a:pt x="2104" y="1415"/>
                  </a:lnTo>
                  <a:lnTo>
                    <a:pt x="2168" y="1260"/>
                  </a:lnTo>
                  <a:lnTo>
                    <a:pt x="2224" y="1102"/>
                  </a:lnTo>
                  <a:lnTo>
                    <a:pt x="2270" y="945"/>
                  </a:lnTo>
                  <a:lnTo>
                    <a:pt x="2310" y="785"/>
                  </a:lnTo>
                  <a:lnTo>
                    <a:pt x="2337" y="628"/>
                  </a:lnTo>
                  <a:lnTo>
                    <a:pt x="2355" y="470"/>
                  </a:lnTo>
                  <a:lnTo>
                    <a:pt x="2363" y="313"/>
                  </a:lnTo>
                  <a:lnTo>
                    <a:pt x="2359" y="155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70BE5A64-1330-C845-85B0-21E8D20F9258}"/>
              </a:ext>
            </a:extLst>
          </p:cNvPr>
          <p:cNvGrpSpPr/>
          <p:nvPr/>
        </p:nvGrpSpPr>
        <p:grpSpPr>
          <a:xfrm>
            <a:off x="7596648" y="5242755"/>
            <a:ext cx="3888432" cy="1594415"/>
            <a:chOff x="8038628" y="1744785"/>
            <a:chExt cx="3456384" cy="159441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D132DCC6-3CD1-3F47-B9C3-19FFA95110D8}"/>
                </a:ext>
              </a:extLst>
            </p:cNvPr>
            <p:cNvSpPr/>
            <p:nvPr/>
          </p:nvSpPr>
          <p:spPr>
            <a:xfrm>
              <a:off x="8038629" y="2169649"/>
              <a:ext cx="345638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პროცესების სტანდარტიზაცია  ამცირებს </a:t>
              </a:r>
              <a:r>
                <a:rPr lang="ka-GE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თ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ანამშრომლების გადინებით გამოწვეულ სირთულეებს, რადგან ახალ თანამშრომლებს ეძლევათ საშუალება სწრაფად ჩაერთონ პროცესში ნებისმიერ ეტაპზე 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6B570448-53B6-5F4B-AC3B-C4A7254116D0}"/>
                </a:ext>
              </a:extLst>
            </p:cNvPr>
            <p:cNvSpPr txBox="1"/>
            <p:nvPr/>
          </p:nvSpPr>
          <p:spPr>
            <a:xfrm>
              <a:off x="8038628" y="1744785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ინსტიტუციური მეხსიერება</a:t>
              </a:r>
              <a:endParaRPr lang="en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65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09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როგორ ვაპირებთ ამის მიღწევას</a:t>
            </a:r>
            <a:r>
              <a:rPr lang="en-GB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 </a:t>
            </a:r>
            <a:endParaRPr lang="en-GB" sz="3200" b="1" baseline="-250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5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F6E34F6-7E03-9249-BC14-7792EEEDE525}"/>
              </a:ext>
            </a:extLst>
          </p:cNvPr>
          <p:cNvGrpSpPr/>
          <p:nvPr/>
        </p:nvGrpSpPr>
        <p:grpSpPr>
          <a:xfrm>
            <a:off x="7108626" y="1718984"/>
            <a:ext cx="3353116" cy="3177898"/>
            <a:chOff x="6917760" y="1784501"/>
            <a:chExt cx="3353116" cy="3177898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12A9CC0-D8F0-B444-9133-9D57E33D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760" y="1784501"/>
              <a:ext cx="926488" cy="1947782"/>
            </a:xfrm>
            <a:custGeom>
              <a:avLst/>
              <a:gdLst>
                <a:gd name="T0" fmla="*/ 0 w 772"/>
                <a:gd name="T1" fmla="*/ 0 h 1623"/>
                <a:gd name="T2" fmla="*/ 100 w 772"/>
                <a:gd name="T3" fmla="*/ 0 h 1623"/>
                <a:gd name="T4" fmla="*/ 100 w 772"/>
                <a:gd name="T5" fmla="*/ 4 h 1623"/>
                <a:gd name="T6" fmla="*/ 105 w 772"/>
                <a:gd name="T7" fmla="*/ 19 h 1623"/>
                <a:gd name="T8" fmla="*/ 113 w 772"/>
                <a:gd name="T9" fmla="*/ 44 h 1623"/>
                <a:gd name="T10" fmla="*/ 124 w 772"/>
                <a:gd name="T11" fmla="*/ 77 h 1623"/>
                <a:gd name="T12" fmla="*/ 138 w 772"/>
                <a:gd name="T13" fmla="*/ 119 h 1623"/>
                <a:gd name="T14" fmla="*/ 153 w 772"/>
                <a:gd name="T15" fmla="*/ 167 h 1623"/>
                <a:gd name="T16" fmla="*/ 171 w 772"/>
                <a:gd name="T17" fmla="*/ 221 h 1623"/>
                <a:gd name="T18" fmla="*/ 192 w 772"/>
                <a:gd name="T19" fmla="*/ 280 h 1623"/>
                <a:gd name="T20" fmla="*/ 213 w 772"/>
                <a:gd name="T21" fmla="*/ 344 h 1623"/>
                <a:gd name="T22" fmla="*/ 234 w 772"/>
                <a:gd name="T23" fmla="*/ 413 h 1623"/>
                <a:gd name="T24" fmla="*/ 259 w 772"/>
                <a:gd name="T25" fmla="*/ 484 h 1623"/>
                <a:gd name="T26" fmla="*/ 282 w 772"/>
                <a:gd name="T27" fmla="*/ 557 h 1623"/>
                <a:gd name="T28" fmla="*/ 307 w 772"/>
                <a:gd name="T29" fmla="*/ 634 h 1623"/>
                <a:gd name="T30" fmla="*/ 332 w 772"/>
                <a:gd name="T31" fmla="*/ 709 h 1623"/>
                <a:gd name="T32" fmla="*/ 357 w 772"/>
                <a:gd name="T33" fmla="*/ 785 h 1623"/>
                <a:gd name="T34" fmla="*/ 382 w 772"/>
                <a:gd name="T35" fmla="*/ 860 h 1623"/>
                <a:gd name="T36" fmla="*/ 407 w 772"/>
                <a:gd name="T37" fmla="*/ 935 h 1623"/>
                <a:gd name="T38" fmla="*/ 430 w 772"/>
                <a:gd name="T39" fmla="*/ 1008 h 1623"/>
                <a:gd name="T40" fmla="*/ 453 w 772"/>
                <a:gd name="T41" fmla="*/ 1077 h 1623"/>
                <a:gd name="T42" fmla="*/ 474 w 772"/>
                <a:gd name="T43" fmla="*/ 1143 h 1623"/>
                <a:gd name="T44" fmla="*/ 493 w 772"/>
                <a:gd name="T45" fmla="*/ 1204 h 1623"/>
                <a:gd name="T46" fmla="*/ 511 w 772"/>
                <a:gd name="T47" fmla="*/ 1260 h 1623"/>
                <a:gd name="T48" fmla="*/ 528 w 772"/>
                <a:gd name="T49" fmla="*/ 1310 h 1623"/>
                <a:gd name="T50" fmla="*/ 541 w 772"/>
                <a:gd name="T51" fmla="*/ 1354 h 1623"/>
                <a:gd name="T52" fmla="*/ 553 w 772"/>
                <a:gd name="T53" fmla="*/ 1388 h 1623"/>
                <a:gd name="T54" fmla="*/ 560 w 772"/>
                <a:gd name="T55" fmla="*/ 1417 h 1623"/>
                <a:gd name="T56" fmla="*/ 580 w 772"/>
                <a:gd name="T57" fmla="*/ 1465 h 1623"/>
                <a:gd name="T58" fmla="*/ 601 w 772"/>
                <a:gd name="T59" fmla="*/ 1507 h 1623"/>
                <a:gd name="T60" fmla="*/ 626 w 772"/>
                <a:gd name="T61" fmla="*/ 1540 h 1623"/>
                <a:gd name="T62" fmla="*/ 651 w 772"/>
                <a:gd name="T63" fmla="*/ 1567 h 1623"/>
                <a:gd name="T64" fmla="*/ 676 w 772"/>
                <a:gd name="T65" fmla="*/ 1586 h 1623"/>
                <a:gd name="T66" fmla="*/ 701 w 772"/>
                <a:gd name="T67" fmla="*/ 1601 h 1623"/>
                <a:gd name="T68" fmla="*/ 724 w 772"/>
                <a:gd name="T69" fmla="*/ 1611 h 1623"/>
                <a:gd name="T70" fmla="*/ 743 w 772"/>
                <a:gd name="T71" fmla="*/ 1617 h 1623"/>
                <a:gd name="T72" fmla="*/ 758 w 772"/>
                <a:gd name="T73" fmla="*/ 1621 h 1623"/>
                <a:gd name="T74" fmla="*/ 768 w 772"/>
                <a:gd name="T75" fmla="*/ 1623 h 1623"/>
                <a:gd name="T76" fmla="*/ 772 w 772"/>
                <a:gd name="T77" fmla="*/ 1623 h 1623"/>
                <a:gd name="T78" fmla="*/ 568 w 772"/>
                <a:gd name="T79" fmla="*/ 1623 h 1623"/>
                <a:gd name="T80" fmla="*/ 532 w 772"/>
                <a:gd name="T81" fmla="*/ 1621 h 1623"/>
                <a:gd name="T82" fmla="*/ 501 w 772"/>
                <a:gd name="T83" fmla="*/ 1611 h 1623"/>
                <a:gd name="T84" fmla="*/ 476 w 772"/>
                <a:gd name="T85" fmla="*/ 1598 h 1623"/>
                <a:gd name="T86" fmla="*/ 455 w 772"/>
                <a:gd name="T87" fmla="*/ 1580 h 1623"/>
                <a:gd name="T88" fmla="*/ 438 w 772"/>
                <a:gd name="T89" fmla="*/ 1561 h 1623"/>
                <a:gd name="T90" fmla="*/ 424 w 772"/>
                <a:gd name="T91" fmla="*/ 1540 h 1623"/>
                <a:gd name="T92" fmla="*/ 414 w 772"/>
                <a:gd name="T93" fmla="*/ 1521 h 1623"/>
                <a:gd name="T94" fmla="*/ 407 w 772"/>
                <a:gd name="T95" fmla="*/ 1504 h 1623"/>
                <a:gd name="T96" fmla="*/ 403 w 772"/>
                <a:gd name="T97" fmla="*/ 1488 h 1623"/>
                <a:gd name="T98" fmla="*/ 401 w 772"/>
                <a:gd name="T99" fmla="*/ 1479 h 1623"/>
                <a:gd name="T100" fmla="*/ 399 w 772"/>
                <a:gd name="T101" fmla="*/ 1477 h 1623"/>
                <a:gd name="T102" fmla="*/ 0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0" y="0"/>
                  </a:moveTo>
                  <a:lnTo>
                    <a:pt x="100" y="0"/>
                  </a:lnTo>
                  <a:lnTo>
                    <a:pt x="100" y="4"/>
                  </a:lnTo>
                  <a:lnTo>
                    <a:pt x="105" y="19"/>
                  </a:lnTo>
                  <a:lnTo>
                    <a:pt x="113" y="44"/>
                  </a:lnTo>
                  <a:lnTo>
                    <a:pt x="124" y="77"/>
                  </a:lnTo>
                  <a:lnTo>
                    <a:pt x="138" y="119"/>
                  </a:lnTo>
                  <a:lnTo>
                    <a:pt x="153" y="167"/>
                  </a:lnTo>
                  <a:lnTo>
                    <a:pt x="171" y="221"/>
                  </a:lnTo>
                  <a:lnTo>
                    <a:pt x="192" y="280"/>
                  </a:lnTo>
                  <a:lnTo>
                    <a:pt x="213" y="344"/>
                  </a:lnTo>
                  <a:lnTo>
                    <a:pt x="234" y="413"/>
                  </a:lnTo>
                  <a:lnTo>
                    <a:pt x="259" y="484"/>
                  </a:lnTo>
                  <a:lnTo>
                    <a:pt x="282" y="557"/>
                  </a:lnTo>
                  <a:lnTo>
                    <a:pt x="307" y="634"/>
                  </a:lnTo>
                  <a:lnTo>
                    <a:pt x="332" y="709"/>
                  </a:lnTo>
                  <a:lnTo>
                    <a:pt x="357" y="785"/>
                  </a:lnTo>
                  <a:lnTo>
                    <a:pt x="382" y="860"/>
                  </a:lnTo>
                  <a:lnTo>
                    <a:pt x="407" y="935"/>
                  </a:lnTo>
                  <a:lnTo>
                    <a:pt x="430" y="1008"/>
                  </a:lnTo>
                  <a:lnTo>
                    <a:pt x="453" y="1077"/>
                  </a:lnTo>
                  <a:lnTo>
                    <a:pt x="474" y="1143"/>
                  </a:lnTo>
                  <a:lnTo>
                    <a:pt x="493" y="1204"/>
                  </a:lnTo>
                  <a:lnTo>
                    <a:pt x="511" y="1260"/>
                  </a:lnTo>
                  <a:lnTo>
                    <a:pt x="528" y="1310"/>
                  </a:lnTo>
                  <a:lnTo>
                    <a:pt x="541" y="1354"/>
                  </a:lnTo>
                  <a:lnTo>
                    <a:pt x="553" y="1388"/>
                  </a:lnTo>
                  <a:lnTo>
                    <a:pt x="560" y="1417"/>
                  </a:lnTo>
                  <a:lnTo>
                    <a:pt x="580" y="1465"/>
                  </a:lnTo>
                  <a:lnTo>
                    <a:pt x="601" y="1507"/>
                  </a:lnTo>
                  <a:lnTo>
                    <a:pt x="626" y="1540"/>
                  </a:lnTo>
                  <a:lnTo>
                    <a:pt x="651" y="1567"/>
                  </a:lnTo>
                  <a:lnTo>
                    <a:pt x="676" y="1586"/>
                  </a:lnTo>
                  <a:lnTo>
                    <a:pt x="701" y="1601"/>
                  </a:lnTo>
                  <a:lnTo>
                    <a:pt x="724" y="1611"/>
                  </a:lnTo>
                  <a:lnTo>
                    <a:pt x="743" y="1617"/>
                  </a:lnTo>
                  <a:lnTo>
                    <a:pt x="758" y="1621"/>
                  </a:lnTo>
                  <a:lnTo>
                    <a:pt x="768" y="1623"/>
                  </a:lnTo>
                  <a:lnTo>
                    <a:pt x="772" y="1623"/>
                  </a:lnTo>
                  <a:lnTo>
                    <a:pt x="568" y="1623"/>
                  </a:lnTo>
                  <a:lnTo>
                    <a:pt x="532" y="1621"/>
                  </a:lnTo>
                  <a:lnTo>
                    <a:pt x="501" y="1611"/>
                  </a:lnTo>
                  <a:lnTo>
                    <a:pt x="476" y="1598"/>
                  </a:lnTo>
                  <a:lnTo>
                    <a:pt x="455" y="1580"/>
                  </a:lnTo>
                  <a:lnTo>
                    <a:pt x="438" y="1561"/>
                  </a:lnTo>
                  <a:lnTo>
                    <a:pt x="424" y="1540"/>
                  </a:lnTo>
                  <a:lnTo>
                    <a:pt x="414" y="1521"/>
                  </a:lnTo>
                  <a:lnTo>
                    <a:pt x="407" y="1504"/>
                  </a:lnTo>
                  <a:lnTo>
                    <a:pt x="403" y="1488"/>
                  </a:lnTo>
                  <a:lnTo>
                    <a:pt x="401" y="1479"/>
                  </a:lnTo>
                  <a:lnTo>
                    <a:pt x="399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F09E8425-1E7F-874A-B6E8-479DC32D7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224" y="2886204"/>
              <a:ext cx="1212115" cy="846080"/>
            </a:xfrm>
            <a:custGeom>
              <a:avLst/>
              <a:gdLst>
                <a:gd name="T0" fmla="*/ 643 w 1010"/>
                <a:gd name="T1" fmla="*/ 0 h 705"/>
                <a:gd name="T2" fmla="*/ 1010 w 1010"/>
                <a:gd name="T3" fmla="*/ 0 h 705"/>
                <a:gd name="T4" fmla="*/ 993 w 1010"/>
                <a:gd name="T5" fmla="*/ 2 h 705"/>
                <a:gd name="T6" fmla="*/ 973 w 1010"/>
                <a:gd name="T7" fmla="*/ 4 h 705"/>
                <a:gd name="T8" fmla="*/ 950 w 1010"/>
                <a:gd name="T9" fmla="*/ 9 h 705"/>
                <a:gd name="T10" fmla="*/ 927 w 1010"/>
                <a:gd name="T11" fmla="*/ 17 h 705"/>
                <a:gd name="T12" fmla="*/ 902 w 1010"/>
                <a:gd name="T13" fmla="*/ 31 h 705"/>
                <a:gd name="T14" fmla="*/ 877 w 1010"/>
                <a:gd name="T15" fmla="*/ 46 h 705"/>
                <a:gd name="T16" fmla="*/ 854 w 1010"/>
                <a:gd name="T17" fmla="*/ 67 h 705"/>
                <a:gd name="T18" fmla="*/ 831 w 1010"/>
                <a:gd name="T19" fmla="*/ 94 h 705"/>
                <a:gd name="T20" fmla="*/ 812 w 1010"/>
                <a:gd name="T21" fmla="*/ 127 h 705"/>
                <a:gd name="T22" fmla="*/ 795 w 1010"/>
                <a:gd name="T23" fmla="*/ 167 h 705"/>
                <a:gd name="T24" fmla="*/ 779 w 1010"/>
                <a:gd name="T25" fmla="*/ 213 h 705"/>
                <a:gd name="T26" fmla="*/ 770 w 1010"/>
                <a:gd name="T27" fmla="*/ 269 h 705"/>
                <a:gd name="T28" fmla="*/ 766 w 1010"/>
                <a:gd name="T29" fmla="*/ 330 h 705"/>
                <a:gd name="T30" fmla="*/ 760 w 1010"/>
                <a:gd name="T31" fmla="*/ 397 h 705"/>
                <a:gd name="T32" fmla="*/ 751 w 1010"/>
                <a:gd name="T33" fmla="*/ 455 h 705"/>
                <a:gd name="T34" fmla="*/ 735 w 1010"/>
                <a:gd name="T35" fmla="*/ 505 h 705"/>
                <a:gd name="T36" fmla="*/ 716 w 1010"/>
                <a:gd name="T37" fmla="*/ 547 h 705"/>
                <a:gd name="T38" fmla="*/ 695 w 1010"/>
                <a:gd name="T39" fmla="*/ 584 h 705"/>
                <a:gd name="T40" fmla="*/ 670 w 1010"/>
                <a:gd name="T41" fmla="*/ 614 h 705"/>
                <a:gd name="T42" fmla="*/ 645 w 1010"/>
                <a:gd name="T43" fmla="*/ 637 h 705"/>
                <a:gd name="T44" fmla="*/ 618 w 1010"/>
                <a:gd name="T45" fmla="*/ 659 h 705"/>
                <a:gd name="T46" fmla="*/ 591 w 1010"/>
                <a:gd name="T47" fmla="*/ 674 h 705"/>
                <a:gd name="T48" fmla="*/ 566 w 1010"/>
                <a:gd name="T49" fmla="*/ 685 h 705"/>
                <a:gd name="T50" fmla="*/ 543 w 1010"/>
                <a:gd name="T51" fmla="*/ 693 h 705"/>
                <a:gd name="T52" fmla="*/ 522 w 1010"/>
                <a:gd name="T53" fmla="*/ 699 h 705"/>
                <a:gd name="T54" fmla="*/ 503 w 1010"/>
                <a:gd name="T55" fmla="*/ 703 h 705"/>
                <a:gd name="T56" fmla="*/ 489 w 1010"/>
                <a:gd name="T57" fmla="*/ 705 h 705"/>
                <a:gd name="T58" fmla="*/ 482 w 1010"/>
                <a:gd name="T59" fmla="*/ 705 h 705"/>
                <a:gd name="T60" fmla="*/ 478 w 1010"/>
                <a:gd name="T61" fmla="*/ 705 h 705"/>
                <a:gd name="T62" fmla="*/ 0 w 1010"/>
                <a:gd name="T63" fmla="*/ 705 h 705"/>
                <a:gd name="T64" fmla="*/ 61 w 1010"/>
                <a:gd name="T65" fmla="*/ 701 h 705"/>
                <a:gd name="T66" fmla="*/ 119 w 1010"/>
                <a:gd name="T67" fmla="*/ 689 h 705"/>
                <a:gd name="T68" fmla="*/ 169 w 1010"/>
                <a:gd name="T69" fmla="*/ 670 h 705"/>
                <a:gd name="T70" fmla="*/ 215 w 1010"/>
                <a:gd name="T71" fmla="*/ 645 h 705"/>
                <a:gd name="T72" fmla="*/ 255 w 1010"/>
                <a:gd name="T73" fmla="*/ 611 h 705"/>
                <a:gd name="T74" fmla="*/ 290 w 1010"/>
                <a:gd name="T75" fmla="*/ 572 h 705"/>
                <a:gd name="T76" fmla="*/ 316 w 1010"/>
                <a:gd name="T77" fmla="*/ 526 h 705"/>
                <a:gd name="T78" fmla="*/ 340 w 1010"/>
                <a:gd name="T79" fmla="*/ 474 h 705"/>
                <a:gd name="T80" fmla="*/ 355 w 1010"/>
                <a:gd name="T81" fmla="*/ 417 h 705"/>
                <a:gd name="T82" fmla="*/ 366 w 1010"/>
                <a:gd name="T83" fmla="*/ 353 h 705"/>
                <a:gd name="T84" fmla="*/ 368 w 1010"/>
                <a:gd name="T85" fmla="*/ 286 h 705"/>
                <a:gd name="T86" fmla="*/ 372 w 1010"/>
                <a:gd name="T87" fmla="*/ 232 h 705"/>
                <a:gd name="T88" fmla="*/ 382 w 1010"/>
                <a:gd name="T89" fmla="*/ 186 h 705"/>
                <a:gd name="T90" fmla="*/ 397 w 1010"/>
                <a:gd name="T91" fmla="*/ 146 h 705"/>
                <a:gd name="T92" fmla="*/ 416 w 1010"/>
                <a:gd name="T93" fmla="*/ 113 h 705"/>
                <a:gd name="T94" fmla="*/ 439 w 1010"/>
                <a:gd name="T95" fmla="*/ 84 h 705"/>
                <a:gd name="T96" fmla="*/ 466 w 1010"/>
                <a:gd name="T97" fmla="*/ 61 h 705"/>
                <a:gd name="T98" fmla="*/ 493 w 1010"/>
                <a:gd name="T99" fmla="*/ 44 h 705"/>
                <a:gd name="T100" fmla="*/ 520 w 1010"/>
                <a:gd name="T101" fmla="*/ 31 h 705"/>
                <a:gd name="T102" fmla="*/ 547 w 1010"/>
                <a:gd name="T103" fmla="*/ 19 h 705"/>
                <a:gd name="T104" fmla="*/ 572 w 1010"/>
                <a:gd name="T105" fmla="*/ 11 h 705"/>
                <a:gd name="T106" fmla="*/ 595 w 1010"/>
                <a:gd name="T107" fmla="*/ 6 h 705"/>
                <a:gd name="T108" fmla="*/ 616 w 1010"/>
                <a:gd name="T109" fmla="*/ 4 h 705"/>
                <a:gd name="T110" fmla="*/ 630 w 1010"/>
                <a:gd name="T111" fmla="*/ 2 h 705"/>
                <a:gd name="T112" fmla="*/ 641 w 1010"/>
                <a:gd name="T113" fmla="*/ 0 h 705"/>
                <a:gd name="T114" fmla="*/ 643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643" y="0"/>
                  </a:moveTo>
                  <a:lnTo>
                    <a:pt x="1010" y="0"/>
                  </a:lnTo>
                  <a:lnTo>
                    <a:pt x="993" y="2"/>
                  </a:lnTo>
                  <a:lnTo>
                    <a:pt x="973" y="4"/>
                  </a:lnTo>
                  <a:lnTo>
                    <a:pt x="950" y="9"/>
                  </a:lnTo>
                  <a:lnTo>
                    <a:pt x="927" y="17"/>
                  </a:lnTo>
                  <a:lnTo>
                    <a:pt x="902" y="31"/>
                  </a:lnTo>
                  <a:lnTo>
                    <a:pt x="877" y="46"/>
                  </a:lnTo>
                  <a:lnTo>
                    <a:pt x="854" y="67"/>
                  </a:lnTo>
                  <a:lnTo>
                    <a:pt x="831" y="94"/>
                  </a:lnTo>
                  <a:lnTo>
                    <a:pt x="812" y="127"/>
                  </a:lnTo>
                  <a:lnTo>
                    <a:pt x="795" y="167"/>
                  </a:lnTo>
                  <a:lnTo>
                    <a:pt x="779" y="213"/>
                  </a:lnTo>
                  <a:lnTo>
                    <a:pt x="770" y="269"/>
                  </a:lnTo>
                  <a:lnTo>
                    <a:pt x="766" y="330"/>
                  </a:lnTo>
                  <a:lnTo>
                    <a:pt x="760" y="397"/>
                  </a:lnTo>
                  <a:lnTo>
                    <a:pt x="751" y="455"/>
                  </a:lnTo>
                  <a:lnTo>
                    <a:pt x="735" y="505"/>
                  </a:lnTo>
                  <a:lnTo>
                    <a:pt x="716" y="547"/>
                  </a:lnTo>
                  <a:lnTo>
                    <a:pt x="695" y="584"/>
                  </a:lnTo>
                  <a:lnTo>
                    <a:pt x="670" y="614"/>
                  </a:lnTo>
                  <a:lnTo>
                    <a:pt x="645" y="637"/>
                  </a:lnTo>
                  <a:lnTo>
                    <a:pt x="618" y="659"/>
                  </a:lnTo>
                  <a:lnTo>
                    <a:pt x="591" y="674"/>
                  </a:lnTo>
                  <a:lnTo>
                    <a:pt x="566" y="685"/>
                  </a:lnTo>
                  <a:lnTo>
                    <a:pt x="543" y="693"/>
                  </a:lnTo>
                  <a:lnTo>
                    <a:pt x="522" y="699"/>
                  </a:lnTo>
                  <a:lnTo>
                    <a:pt x="503" y="703"/>
                  </a:lnTo>
                  <a:lnTo>
                    <a:pt x="489" y="705"/>
                  </a:lnTo>
                  <a:lnTo>
                    <a:pt x="482" y="705"/>
                  </a:lnTo>
                  <a:lnTo>
                    <a:pt x="478" y="705"/>
                  </a:lnTo>
                  <a:lnTo>
                    <a:pt x="0" y="705"/>
                  </a:lnTo>
                  <a:lnTo>
                    <a:pt x="61" y="701"/>
                  </a:lnTo>
                  <a:lnTo>
                    <a:pt x="119" y="689"/>
                  </a:lnTo>
                  <a:lnTo>
                    <a:pt x="169" y="670"/>
                  </a:lnTo>
                  <a:lnTo>
                    <a:pt x="215" y="645"/>
                  </a:lnTo>
                  <a:lnTo>
                    <a:pt x="255" y="611"/>
                  </a:lnTo>
                  <a:lnTo>
                    <a:pt x="290" y="572"/>
                  </a:lnTo>
                  <a:lnTo>
                    <a:pt x="316" y="526"/>
                  </a:lnTo>
                  <a:lnTo>
                    <a:pt x="340" y="474"/>
                  </a:lnTo>
                  <a:lnTo>
                    <a:pt x="355" y="417"/>
                  </a:lnTo>
                  <a:lnTo>
                    <a:pt x="366" y="353"/>
                  </a:lnTo>
                  <a:lnTo>
                    <a:pt x="368" y="286"/>
                  </a:lnTo>
                  <a:lnTo>
                    <a:pt x="372" y="232"/>
                  </a:lnTo>
                  <a:lnTo>
                    <a:pt x="382" y="186"/>
                  </a:lnTo>
                  <a:lnTo>
                    <a:pt x="397" y="146"/>
                  </a:lnTo>
                  <a:lnTo>
                    <a:pt x="416" y="113"/>
                  </a:lnTo>
                  <a:lnTo>
                    <a:pt x="439" y="84"/>
                  </a:lnTo>
                  <a:lnTo>
                    <a:pt x="466" y="61"/>
                  </a:lnTo>
                  <a:lnTo>
                    <a:pt x="493" y="44"/>
                  </a:lnTo>
                  <a:lnTo>
                    <a:pt x="520" y="31"/>
                  </a:lnTo>
                  <a:lnTo>
                    <a:pt x="547" y="19"/>
                  </a:lnTo>
                  <a:lnTo>
                    <a:pt x="572" y="11"/>
                  </a:lnTo>
                  <a:lnTo>
                    <a:pt x="595" y="6"/>
                  </a:lnTo>
                  <a:lnTo>
                    <a:pt x="616" y="4"/>
                  </a:lnTo>
                  <a:lnTo>
                    <a:pt x="630" y="2"/>
                  </a:lnTo>
                  <a:lnTo>
                    <a:pt x="641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A6A6A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6E05E9C4-90A9-2344-9A0E-DBF6FA4DF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95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E8ABFF0-EBB6-6048-BF51-0AA0E6C24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700" y="2886204"/>
              <a:ext cx="1645355" cy="1407732"/>
            </a:xfrm>
            <a:custGeom>
              <a:avLst/>
              <a:gdLst>
                <a:gd name="T0" fmla="*/ 0 w 1371"/>
                <a:gd name="T1" fmla="*/ 0 h 1173"/>
                <a:gd name="T2" fmla="*/ 507 w 1371"/>
                <a:gd name="T3" fmla="*/ 0 h 1173"/>
                <a:gd name="T4" fmla="*/ 588 w 1371"/>
                <a:gd name="T5" fmla="*/ 21 h 1173"/>
                <a:gd name="T6" fmla="*/ 665 w 1371"/>
                <a:gd name="T7" fmla="*/ 50 h 1173"/>
                <a:gd name="T8" fmla="*/ 736 w 1371"/>
                <a:gd name="T9" fmla="*/ 86 h 1173"/>
                <a:gd name="T10" fmla="*/ 803 w 1371"/>
                <a:gd name="T11" fmla="*/ 130 h 1173"/>
                <a:gd name="T12" fmla="*/ 866 w 1371"/>
                <a:gd name="T13" fmla="*/ 180 h 1173"/>
                <a:gd name="T14" fmla="*/ 924 w 1371"/>
                <a:gd name="T15" fmla="*/ 236 h 1173"/>
                <a:gd name="T16" fmla="*/ 978 w 1371"/>
                <a:gd name="T17" fmla="*/ 296 h 1173"/>
                <a:gd name="T18" fmla="*/ 1028 w 1371"/>
                <a:gd name="T19" fmla="*/ 359 h 1173"/>
                <a:gd name="T20" fmla="*/ 1074 w 1371"/>
                <a:gd name="T21" fmla="*/ 426 h 1173"/>
                <a:gd name="T22" fmla="*/ 1116 w 1371"/>
                <a:gd name="T23" fmla="*/ 493 h 1173"/>
                <a:gd name="T24" fmla="*/ 1154 w 1371"/>
                <a:gd name="T25" fmla="*/ 562 h 1173"/>
                <a:gd name="T26" fmla="*/ 1189 w 1371"/>
                <a:gd name="T27" fmla="*/ 632 h 1173"/>
                <a:gd name="T28" fmla="*/ 1222 w 1371"/>
                <a:gd name="T29" fmla="*/ 701 h 1173"/>
                <a:gd name="T30" fmla="*/ 1249 w 1371"/>
                <a:gd name="T31" fmla="*/ 770 h 1173"/>
                <a:gd name="T32" fmla="*/ 1274 w 1371"/>
                <a:gd name="T33" fmla="*/ 833 h 1173"/>
                <a:gd name="T34" fmla="*/ 1295 w 1371"/>
                <a:gd name="T35" fmla="*/ 897 h 1173"/>
                <a:gd name="T36" fmla="*/ 1314 w 1371"/>
                <a:gd name="T37" fmla="*/ 954 h 1173"/>
                <a:gd name="T38" fmla="*/ 1329 w 1371"/>
                <a:gd name="T39" fmla="*/ 1006 h 1173"/>
                <a:gd name="T40" fmla="*/ 1343 w 1371"/>
                <a:gd name="T41" fmla="*/ 1054 h 1173"/>
                <a:gd name="T42" fmla="*/ 1354 w 1371"/>
                <a:gd name="T43" fmla="*/ 1094 h 1173"/>
                <a:gd name="T44" fmla="*/ 1362 w 1371"/>
                <a:gd name="T45" fmla="*/ 1127 h 1173"/>
                <a:gd name="T46" fmla="*/ 1366 w 1371"/>
                <a:gd name="T47" fmla="*/ 1152 h 1173"/>
                <a:gd name="T48" fmla="*/ 1370 w 1371"/>
                <a:gd name="T49" fmla="*/ 1167 h 1173"/>
                <a:gd name="T50" fmla="*/ 1371 w 1371"/>
                <a:gd name="T51" fmla="*/ 1173 h 1173"/>
                <a:gd name="T52" fmla="*/ 644 w 1371"/>
                <a:gd name="T53" fmla="*/ 1173 h 1173"/>
                <a:gd name="T54" fmla="*/ 622 w 1371"/>
                <a:gd name="T55" fmla="*/ 1039 h 1173"/>
                <a:gd name="T56" fmla="*/ 597 w 1371"/>
                <a:gd name="T57" fmla="*/ 918 h 1173"/>
                <a:gd name="T58" fmla="*/ 571 w 1371"/>
                <a:gd name="T59" fmla="*/ 804 h 1173"/>
                <a:gd name="T60" fmla="*/ 540 w 1371"/>
                <a:gd name="T61" fmla="*/ 701 h 1173"/>
                <a:gd name="T62" fmla="*/ 507 w 1371"/>
                <a:gd name="T63" fmla="*/ 607 h 1173"/>
                <a:gd name="T64" fmla="*/ 473 w 1371"/>
                <a:gd name="T65" fmla="*/ 522 h 1173"/>
                <a:gd name="T66" fmla="*/ 436 w 1371"/>
                <a:gd name="T67" fmla="*/ 445 h 1173"/>
                <a:gd name="T68" fmla="*/ 398 w 1371"/>
                <a:gd name="T69" fmla="*/ 376 h 1173"/>
                <a:gd name="T70" fmla="*/ 361 w 1371"/>
                <a:gd name="T71" fmla="*/ 313 h 1173"/>
                <a:gd name="T72" fmla="*/ 323 w 1371"/>
                <a:gd name="T73" fmla="*/ 259 h 1173"/>
                <a:gd name="T74" fmla="*/ 284 w 1371"/>
                <a:gd name="T75" fmla="*/ 211 h 1173"/>
                <a:gd name="T76" fmla="*/ 248 w 1371"/>
                <a:gd name="T77" fmla="*/ 169 h 1173"/>
                <a:gd name="T78" fmla="*/ 211 w 1371"/>
                <a:gd name="T79" fmla="*/ 132 h 1173"/>
                <a:gd name="T80" fmla="*/ 177 w 1371"/>
                <a:gd name="T81" fmla="*/ 102 h 1173"/>
                <a:gd name="T82" fmla="*/ 144 w 1371"/>
                <a:gd name="T83" fmla="*/ 77 h 1173"/>
                <a:gd name="T84" fmla="*/ 113 w 1371"/>
                <a:gd name="T85" fmla="*/ 56 h 1173"/>
                <a:gd name="T86" fmla="*/ 87 w 1371"/>
                <a:gd name="T87" fmla="*/ 38 h 1173"/>
                <a:gd name="T88" fmla="*/ 62 w 1371"/>
                <a:gd name="T89" fmla="*/ 25 h 1173"/>
                <a:gd name="T90" fmla="*/ 41 w 1371"/>
                <a:gd name="T91" fmla="*/ 15 h 1173"/>
                <a:gd name="T92" fmla="*/ 23 w 1371"/>
                <a:gd name="T93" fmla="*/ 8 h 1173"/>
                <a:gd name="T94" fmla="*/ 10 w 1371"/>
                <a:gd name="T95" fmla="*/ 4 h 1173"/>
                <a:gd name="T96" fmla="*/ 2 w 1371"/>
                <a:gd name="T97" fmla="*/ 2 h 1173"/>
                <a:gd name="T98" fmla="*/ 0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0" y="0"/>
                  </a:moveTo>
                  <a:lnTo>
                    <a:pt x="507" y="0"/>
                  </a:lnTo>
                  <a:lnTo>
                    <a:pt x="588" y="21"/>
                  </a:lnTo>
                  <a:lnTo>
                    <a:pt x="665" y="50"/>
                  </a:lnTo>
                  <a:lnTo>
                    <a:pt x="736" y="86"/>
                  </a:lnTo>
                  <a:lnTo>
                    <a:pt x="803" y="130"/>
                  </a:lnTo>
                  <a:lnTo>
                    <a:pt x="866" y="180"/>
                  </a:lnTo>
                  <a:lnTo>
                    <a:pt x="924" y="236"/>
                  </a:lnTo>
                  <a:lnTo>
                    <a:pt x="978" y="296"/>
                  </a:lnTo>
                  <a:lnTo>
                    <a:pt x="1028" y="359"/>
                  </a:lnTo>
                  <a:lnTo>
                    <a:pt x="1074" y="426"/>
                  </a:lnTo>
                  <a:lnTo>
                    <a:pt x="1116" y="493"/>
                  </a:lnTo>
                  <a:lnTo>
                    <a:pt x="1154" y="562"/>
                  </a:lnTo>
                  <a:lnTo>
                    <a:pt x="1189" y="632"/>
                  </a:lnTo>
                  <a:lnTo>
                    <a:pt x="1222" y="701"/>
                  </a:lnTo>
                  <a:lnTo>
                    <a:pt x="1249" y="770"/>
                  </a:lnTo>
                  <a:lnTo>
                    <a:pt x="1274" y="833"/>
                  </a:lnTo>
                  <a:lnTo>
                    <a:pt x="1295" y="897"/>
                  </a:lnTo>
                  <a:lnTo>
                    <a:pt x="1314" y="954"/>
                  </a:lnTo>
                  <a:lnTo>
                    <a:pt x="1329" y="1006"/>
                  </a:lnTo>
                  <a:lnTo>
                    <a:pt x="1343" y="1054"/>
                  </a:lnTo>
                  <a:lnTo>
                    <a:pt x="1354" y="1094"/>
                  </a:lnTo>
                  <a:lnTo>
                    <a:pt x="1362" y="1127"/>
                  </a:lnTo>
                  <a:lnTo>
                    <a:pt x="1366" y="1152"/>
                  </a:lnTo>
                  <a:lnTo>
                    <a:pt x="1370" y="1167"/>
                  </a:lnTo>
                  <a:lnTo>
                    <a:pt x="1371" y="1173"/>
                  </a:lnTo>
                  <a:lnTo>
                    <a:pt x="644" y="1173"/>
                  </a:lnTo>
                  <a:lnTo>
                    <a:pt x="622" y="1039"/>
                  </a:lnTo>
                  <a:lnTo>
                    <a:pt x="597" y="918"/>
                  </a:lnTo>
                  <a:lnTo>
                    <a:pt x="571" y="804"/>
                  </a:lnTo>
                  <a:lnTo>
                    <a:pt x="540" y="701"/>
                  </a:lnTo>
                  <a:lnTo>
                    <a:pt x="507" y="607"/>
                  </a:lnTo>
                  <a:lnTo>
                    <a:pt x="473" y="522"/>
                  </a:lnTo>
                  <a:lnTo>
                    <a:pt x="436" y="445"/>
                  </a:lnTo>
                  <a:lnTo>
                    <a:pt x="398" y="376"/>
                  </a:lnTo>
                  <a:lnTo>
                    <a:pt x="361" y="313"/>
                  </a:lnTo>
                  <a:lnTo>
                    <a:pt x="323" y="259"/>
                  </a:lnTo>
                  <a:lnTo>
                    <a:pt x="284" y="211"/>
                  </a:lnTo>
                  <a:lnTo>
                    <a:pt x="248" y="169"/>
                  </a:lnTo>
                  <a:lnTo>
                    <a:pt x="211" y="132"/>
                  </a:lnTo>
                  <a:lnTo>
                    <a:pt x="177" y="102"/>
                  </a:lnTo>
                  <a:lnTo>
                    <a:pt x="144" y="77"/>
                  </a:lnTo>
                  <a:lnTo>
                    <a:pt x="113" y="56"/>
                  </a:lnTo>
                  <a:lnTo>
                    <a:pt x="87" y="38"/>
                  </a:lnTo>
                  <a:lnTo>
                    <a:pt x="62" y="25"/>
                  </a:lnTo>
                  <a:lnTo>
                    <a:pt x="41" y="15"/>
                  </a:lnTo>
                  <a:lnTo>
                    <a:pt x="23" y="8"/>
                  </a:lnTo>
                  <a:lnTo>
                    <a:pt x="1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957F84A-C225-BC41-8A91-07A74DEEF6FD}"/>
              </a:ext>
            </a:extLst>
          </p:cNvPr>
          <p:cNvGrpSpPr/>
          <p:nvPr/>
        </p:nvGrpSpPr>
        <p:grpSpPr>
          <a:xfrm>
            <a:off x="9583993" y="4125196"/>
            <a:ext cx="432842" cy="432710"/>
            <a:chOff x="3932238" y="461963"/>
            <a:chExt cx="5205413" cy="52038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93">
              <a:extLst>
                <a:ext uri="{FF2B5EF4-FFF2-40B4-BE49-F238E27FC236}">
                  <a16:creationId xmlns:a16="http://schemas.microsoft.com/office/drawing/2014/main" xmlns="" id="{1E9BD1BF-5E62-8841-83BE-76E48B9B3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914401"/>
              <a:ext cx="4754563" cy="4751388"/>
            </a:xfrm>
            <a:custGeom>
              <a:avLst/>
              <a:gdLst>
                <a:gd name="T0" fmla="*/ 3518 w 5990"/>
                <a:gd name="T1" fmla="*/ 46 h 5986"/>
                <a:gd name="T2" fmla="*/ 4183 w 5990"/>
                <a:gd name="T3" fmla="*/ 247 h 5986"/>
                <a:gd name="T4" fmla="*/ 4673 w 5990"/>
                <a:gd name="T5" fmla="*/ 522 h 5986"/>
                <a:gd name="T6" fmla="*/ 4701 w 5990"/>
                <a:gd name="T7" fmla="*/ 660 h 5986"/>
                <a:gd name="T8" fmla="*/ 4595 w 5990"/>
                <a:gd name="T9" fmla="*/ 756 h 5986"/>
                <a:gd name="T10" fmla="*/ 4336 w 5990"/>
                <a:gd name="T11" fmla="*/ 642 h 5986"/>
                <a:gd name="T12" fmla="*/ 3690 w 5990"/>
                <a:gd name="T13" fmla="*/ 377 h 5986"/>
                <a:gd name="T14" fmla="*/ 2994 w 5990"/>
                <a:gd name="T15" fmla="*/ 285 h 5986"/>
                <a:gd name="T16" fmla="*/ 2276 w 5990"/>
                <a:gd name="T17" fmla="*/ 383 h 5986"/>
                <a:gd name="T18" fmla="*/ 1628 w 5990"/>
                <a:gd name="T19" fmla="*/ 656 h 5986"/>
                <a:gd name="T20" fmla="*/ 1079 w 5990"/>
                <a:gd name="T21" fmla="*/ 1080 h 5986"/>
                <a:gd name="T22" fmla="*/ 656 w 5990"/>
                <a:gd name="T23" fmla="*/ 1629 h 5986"/>
                <a:gd name="T24" fmla="*/ 383 w 5990"/>
                <a:gd name="T25" fmla="*/ 2274 h 5986"/>
                <a:gd name="T26" fmla="*/ 285 w 5990"/>
                <a:gd name="T27" fmla="*/ 2994 h 5986"/>
                <a:gd name="T28" fmla="*/ 383 w 5990"/>
                <a:gd name="T29" fmla="*/ 3712 h 5986"/>
                <a:gd name="T30" fmla="*/ 656 w 5990"/>
                <a:gd name="T31" fmla="*/ 4359 h 5986"/>
                <a:gd name="T32" fmla="*/ 1079 w 5990"/>
                <a:gd name="T33" fmla="*/ 4908 h 5986"/>
                <a:gd name="T34" fmla="*/ 1628 w 5990"/>
                <a:gd name="T35" fmla="*/ 5330 h 5986"/>
                <a:gd name="T36" fmla="*/ 2276 w 5990"/>
                <a:gd name="T37" fmla="*/ 5603 h 5986"/>
                <a:gd name="T38" fmla="*/ 2994 w 5990"/>
                <a:gd name="T39" fmla="*/ 5701 h 5986"/>
                <a:gd name="T40" fmla="*/ 3714 w 5990"/>
                <a:gd name="T41" fmla="*/ 5603 h 5986"/>
                <a:gd name="T42" fmla="*/ 4360 w 5990"/>
                <a:gd name="T43" fmla="*/ 5330 h 5986"/>
                <a:gd name="T44" fmla="*/ 4909 w 5990"/>
                <a:gd name="T45" fmla="*/ 4908 h 5986"/>
                <a:gd name="T46" fmla="*/ 5333 w 5990"/>
                <a:gd name="T47" fmla="*/ 4359 h 5986"/>
                <a:gd name="T48" fmla="*/ 5607 w 5990"/>
                <a:gd name="T49" fmla="*/ 3712 h 5986"/>
                <a:gd name="T50" fmla="*/ 5704 w 5990"/>
                <a:gd name="T51" fmla="*/ 2994 h 5986"/>
                <a:gd name="T52" fmla="*/ 5613 w 5990"/>
                <a:gd name="T53" fmla="*/ 2298 h 5986"/>
                <a:gd name="T54" fmla="*/ 5347 w 5990"/>
                <a:gd name="T55" fmla="*/ 1653 h 5986"/>
                <a:gd name="T56" fmla="*/ 5234 w 5990"/>
                <a:gd name="T57" fmla="*/ 1393 h 5986"/>
                <a:gd name="T58" fmla="*/ 5329 w 5990"/>
                <a:gd name="T59" fmla="*/ 1288 h 5986"/>
                <a:gd name="T60" fmla="*/ 5467 w 5990"/>
                <a:gd name="T61" fmla="*/ 1316 h 5986"/>
                <a:gd name="T62" fmla="*/ 5742 w 5990"/>
                <a:gd name="T63" fmla="*/ 1806 h 5986"/>
                <a:gd name="T64" fmla="*/ 5944 w 5990"/>
                <a:gd name="T65" fmla="*/ 2470 h 5986"/>
                <a:gd name="T66" fmla="*/ 5982 w 5990"/>
                <a:gd name="T67" fmla="*/ 3189 h 5986"/>
                <a:gd name="T68" fmla="*/ 5836 w 5990"/>
                <a:gd name="T69" fmla="*/ 3939 h 5986"/>
                <a:gd name="T70" fmla="*/ 5515 w 5990"/>
                <a:gd name="T71" fmla="*/ 4607 h 5986"/>
                <a:gd name="T72" fmla="*/ 5044 w 5990"/>
                <a:gd name="T73" fmla="*/ 5173 h 5986"/>
                <a:gd name="T74" fmla="*/ 4452 w 5990"/>
                <a:gd name="T75" fmla="*/ 5607 h 5986"/>
                <a:gd name="T76" fmla="*/ 3760 w 5990"/>
                <a:gd name="T77" fmla="*/ 5886 h 5986"/>
                <a:gd name="T78" fmla="*/ 2994 w 5990"/>
                <a:gd name="T79" fmla="*/ 5986 h 5986"/>
                <a:gd name="T80" fmla="*/ 2230 w 5990"/>
                <a:gd name="T81" fmla="*/ 5886 h 5986"/>
                <a:gd name="T82" fmla="*/ 1538 w 5990"/>
                <a:gd name="T83" fmla="*/ 5607 h 5986"/>
                <a:gd name="T84" fmla="*/ 943 w 5990"/>
                <a:gd name="T85" fmla="*/ 5173 h 5986"/>
                <a:gd name="T86" fmla="*/ 475 w 5990"/>
                <a:gd name="T87" fmla="*/ 4607 h 5986"/>
                <a:gd name="T88" fmla="*/ 154 w 5990"/>
                <a:gd name="T89" fmla="*/ 3939 h 5986"/>
                <a:gd name="T90" fmla="*/ 6 w 5990"/>
                <a:gd name="T91" fmla="*/ 3189 h 5986"/>
                <a:gd name="T92" fmla="*/ 56 w 5990"/>
                <a:gd name="T93" fmla="*/ 2414 h 5986"/>
                <a:gd name="T94" fmla="*/ 293 w 5990"/>
                <a:gd name="T95" fmla="*/ 1702 h 5986"/>
                <a:gd name="T96" fmla="*/ 692 w 5990"/>
                <a:gd name="T97" fmla="*/ 1082 h 5986"/>
                <a:gd name="T98" fmla="*/ 1227 w 5990"/>
                <a:gd name="T99" fmla="*/ 578 h 5986"/>
                <a:gd name="T100" fmla="*/ 1873 w 5990"/>
                <a:gd name="T101" fmla="*/ 219 h 5986"/>
                <a:gd name="T102" fmla="*/ 2605 w 5990"/>
                <a:gd name="T103" fmla="*/ 26 h 5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0" h="5986">
                  <a:moveTo>
                    <a:pt x="2994" y="0"/>
                  </a:moveTo>
                  <a:lnTo>
                    <a:pt x="3171" y="6"/>
                  </a:lnTo>
                  <a:lnTo>
                    <a:pt x="3345" y="22"/>
                  </a:lnTo>
                  <a:lnTo>
                    <a:pt x="3518" y="46"/>
                  </a:lnTo>
                  <a:lnTo>
                    <a:pt x="3688" y="82"/>
                  </a:lnTo>
                  <a:lnTo>
                    <a:pt x="3855" y="128"/>
                  </a:lnTo>
                  <a:lnTo>
                    <a:pt x="4021" y="181"/>
                  </a:lnTo>
                  <a:lnTo>
                    <a:pt x="4183" y="247"/>
                  </a:lnTo>
                  <a:lnTo>
                    <a:pt x="4342" y="321"/>
                  </a:lnTo>
                  <a:lnTo>
                    <a:pt x="4496" y="405"/>
                  </a:lnTo>
                  <a:lnTo>
                    <a:pt x="4645" y="498"/>
                  </a:lnTo>
                  <a:lnTo>
                    <a:pt x="4673" y="522"/>
                  </a:lnTo>
                  <a:lnTo>
                    <a:pt x="4695" y="554"/>
                  </a:lnTo>
                  <a:lnTo>
                    <a:pt x="4705" y="588"/>
                  </a:lnTo>
                  <a:lnTo>
                    <a:pt x="4709" y="624"/>
                  </a:lnTo>
                  <a:lnTo>
                    <a:pt x="4701" y="660"/>
                  </a:lnTo>
                  <a:lnTo>
                    <a:pt x="4685" y="696"/>
                  </a:lnTo>
                  <a:lnTo>
                    <a:pt x="4659" y="724"/>
                  </a:lnTo>
                  <a:lnTo>
                    <a:pt x="4629" y="744"/>
                  </a:lnTo>
                  <a:lnTo>
                    <a:pt x="4595" y="756"/>
                  </a:lnTo>
                  <a:lnTo>
                    <a:pt x="4558" y="758"/>
                  </a:lnTo>
                  <a:lnTo>
                    <a:pt x="4522" y="752"/>
                  </a:lnTo>
                  <a:lnTo>
                    <a:pt x="4488" y="736"/>
                  </a:lnTo>
                  <a:lnTo>
                    <a:pt x="4336" y="642"/>
                  </a:lnTo>
                  <a:lnTo>
                    <a:pt x="4181" y="560"/>
                  </a:lnTo>
                  <a:lnTo>
                    <a:pt x="4021" y="488"/>
                  </a:lnTo>
                  <a:lnTo>
                    <a:pt x="3857" y="427"/>
                  </a:lnTo>
                  <a:lnTo>
                    <a:pt x="3690" y="377"/>
                  </a:lnTo>
                  <a:lnTo>
                    <a:pt x="3520" y="337"/>
                  </a:lnTo>
                  <a:lnTo>
                    <a:pt x="3347" y="309"/>
                  </a:lnTo>
                  <a:lnTo>
                    <a:pt x="3171" y="291"/>
                  </a:lnTo>
                  <a:lnTo>
                    <a:pt x="2994" y="285"/>
                  </a:lnTo>
                  <a:lnTo>
                    <a:pt x="2808" y="291"/>
                  </a:lnTo>
                  <a:lnTo>
                    <a:pt x="2627" y="311"/>
                  </a:lnTo>
                  <a:lnTo>
                    <a:pt x="2449" y="341"/>
                  </a:lnTo>
                  <a:lnTo>
                    <a:pt x="2276" y="383"/>
                  </a:lnTo>
                  <a:lnTo>
                    <a:pt x="2106" y="435"/>
                  </a:lnTo>
                  <a:lnTo>
                    <a:pt x="1941" y="498"/>
                  </a:lnTo>
                  <a:lnTo>
                    <a:pt x="1781" y="572"/>
                  </a:lnTo>
                  <a:lnTo>
                    <a:pt x="1628" y="656"/>
                  </a:lnTo>
                  <a:lnTo>
                    <a:pt x="1480" y="750"/>
                  </a:lnTo>
                  <a:lnTo>
                    <a:pt x="1340" y="851"/>
                  </a:lnTo>
                  <a:lnTo>
                    <a:pt x="1207" y="961"/>
                  </a:lnTo>
                  <a:lnTo>
                    <a:pt x="1079" y="1080"/>
                  </a:lnTo>
                  <a:lnTo>
                    <a:pt x="961" y="1206"/>
                  </a:lnTo>
                  <a:lnTo>
                    <a:pt x="850" y="1340"/>
                  </a:lnTo>
                  <a:lnTo>
                    <a:pt x="748" y="1481"/>
                  </a:lnTo>
                  <a:lnTo>
                    <a:pt x="656" y="1629"/>
                  </a:lnTo>
                  <a:lnTo>
                    <a:pt x="572" y="1782"/>
                  </a:lnTo>
                  <a:lnTo>
                    <a:pt x="499" y="1940"/>
                  </a:lnTo>
                  <a:lnTo>
                    <a:pt x="435" y="2105"/>
                  </a:lnTo>
                  <a:lnTo>
                    <a:pt x="383" y="2274"/>
                  </a:lnTo>
                  <a:lnTo>
                    <a:pt x="341" y="2448"/>
                  </a:lnTo>
                  <a:lnTo>
                    <a:pt x="309" y="2627"/>
                  </a:lnTo>
                  <a:lnTo>
                    <a:pt x="291" y="2809"/>
                  </a:lnTo>
                  <a:lnTo>
                    <a:pt x="285" y="2994"/>
                  </a:lnTo>
                  <a:lnTo>
                    <a:pt x="291" y="3179"/>
                  </a:lnTo>
                  <a:lnTo>
                    <a:pt x="309" y="3361"/>
                  </a:lnTo>
                  <a:lnTo>
                    <a:pt x="341" y="3538"/>
                  </a:lnTo>
                  <a:lnTo>
                    <a:pt x="383" y="3712"/>
                  </a:lnTo>
                  <a:lnTo>
                    <a:pt x="435" y="3881"/>
                  </a:lnTo>
                  <a:lnTo>
                    <a:pt x="499" y="4047"/>
                  </a:lnTo>
                  <a:lnTo>
                    <a:pt x="572" y="4206"/>
                  </a:lnTo>
                  <a:lnTo>
                    <a:pt x="656" y="4359"/>
                  </a:lnTo>
                  <a:lnTo>
                    <a:pt x="748" y="4507"/>
                  </a:lnTo>
                  <a:lnTo>
                    <a:pt x="850" y="4647"/>
                  </a:lnTo>
                  <a:lnTo>
                    <a:pt x="961" y="4780"/>
                  </a:lnTo>
                  <a:lnTo>
                    <a:pt x="1079" y="4908"/>
                  </a:lnTo>
                  <a:lnTo>
                    <a:pt x="1207" y="5025"/>
                  </a:lnTo>
                  <a:lnTo>
                    <a:pt x="1340" y="5137"/>
                  </a:lnTo>
                  <a:lnTo>
                    <a:pt x="1480" y="5239"/>
                  </a:lnTo>
                  <a:lnTo>
                    <a:pt x="1628" y="5330"/>
                  </a:lnTo>
                  <a:lnTo>
                    <a:pt x="1781" y="5414"/>
                  </a:lnTo>
                  <a:lnTo>
                    <a:pt x="1941" y="5488"/>
                  </a:lnTo>
                  <a:lnTo>
                    <a:pt x="2106" y="5552"/>
                  </a:lnTo>
                  <a:lnTo>
                    <a:pt x="2276" y="5603"/>
                  </a:lnTo>
                  <a:lnTo>
                    <a:pt x="2449" y="5645"/>
                  </a:lnTo>
                  <a:lnTo>
                    <a:pt x="2627" y="5677"/>
                  </a:lnTo>
                  <a:lnTo>
                    <a:pt x="2808" y="5695"/>
                  </a:lnTo>
                  <a:lnTo>
                    <a:pt x="2994" y="5701"/>
                  </a:lnTo>
                  <a:lnTo>
                    <a:pt x="3179" y="5695"/>
                  </a:lnTo>
                  <a:lnTo>
                    <a:pt x="3361" y="5677"/>
                  </a:lnTo>
                  <a:lnTo>
                    <a:pt x="3540" y="5645"/>
                  </a:lnTo>
                  <a:lnTo>
                    <a:pt x="3714" y="5603"/>
                  </a:lnTo>
                  <a:lnTo>
                    <a:pt x="3883" y="5552"/>
                  </a:lnTo>
                  <a:lnTo>
                    <a:pt x="4049" y="5488"/>
                  </a:lnTo>
                  <a:lnTo>
                    <a:pt x="4206" y="5414"/>
                  </a:lnTo>
                  <a:lnTo>
                    <a:pt x="4360" y="5330"/>
                  </a:lnTo>
                  <a:lnTo>
                    <a:pt x="4508" y="5239"/>
                  </a:lnTo>
                  <a:lnTo>
                    <a:pt x="4649" y="5137"/>
                  </a:lnTo>
                  <a:lnTo>
                    <a:pt x="4783" y="5025"/>
                  </a:lnTo>
                  <a:lnTo>
                    <a:pt x="4909" y="4908"/>
                  </a:lnTo>
                  <a:lnTo>
                    <a:pt x="5028" y="4780"/>
                  </a:lnTo>
                  <a:lnTo>
                    <a:pt x="5138" y="4647"/>
                  </a:lnTo>
                  <a:lnTo>
                    <a:pt x="5240" y="4507"/>
                  </a:lnTo>
                  <a:lnTo>
                    <a:pt x="5333" y="4359"/>
                  </a:lnTo>
                  <a:lnTo>
                    <a:pt x="5417" y="4206"/>
                  </a:lnTo>
                  <a:lnTo>
                    <a:pt x="5491" y="4047"/>
                  </a:lnTo>
                  <a:lnTo>
                    <a:pt x="5555" y="3881"/>
                  </a:lnTo>
                  <a:lnTo>
                    <a:pt x="5607" y="3712"/>
                  </a:lnTo>
                  <a:lnTo>
                    <a:pt x="5649" y="3538"/>
                  </a:lnTo>
                  <a:lnTo>
                    <a:pt x="5678" y="3361"/>
                  </a:lnTo>
                  <a:lnTo>
                    <a:pt x="5698" y="3177"/>
                  </a:lnTo>
                  <a:lnTo>
                    <a:pt x="5704" y="2994"/>
                  </a:lnTo>
                  <a:lnTo>
                    <a:pt x="5698" y="2817"/>
                  </a:lnTo>
                  <a:lnTo>
                    <a:pt x="5680" y="2641"/>
                  </a:lnTo>
                  <a:lnTo>
                    <a:pt x="5653" y="2468"/>
                  </a:lnTo>
                  <a:lnTo>
                    <a:pt x="5613" y="2298"/>
                  </a:lnTo>
                  <a:lnTo>
                    <a:pt x="5563" y="2131"/>
                  </a:lnTo>
                  <a:lnTo>
                    <a:pt x="5501" y="1967"/>
                  </a:lnTo>
                  <a:lnTo>
                    <a:pt x="5429" y="1808"/>
                  </a:lnTo>
                  <a:lnTo>
                    <a:pt x="5347" y="1653"/>
                  </a:lnTo>
                  <a:lnTo>
                    <a:pt x="5254" y="1501"/>
                  </a:lnTo>
                  <a:lnTo>
                    <a:pt x="5238" y="1467"/>
                  </a:lnTo>
                  <a:lnTo>
                    <a:pt x="5230" y="1429"/>
                  </a:lnTo>
                  <a:lnTo>
                    <a:pt x="5234" y="1393"/>
                  </a:lnTo>
                  <a:lnTo>
                    <a:pt x="5246" y="1360"/>
                  </a:lnTo>
                  <a:lnTo>
                    <a:pt x="5266" y="1328"/>
                  </a:lnTo>
                  <a:lnTo>
                    <a:pt x="5293" y="1304"/>
                  </a:lnTo>
                  <a:lnTo>
                    <a:pt x="5329" y="1288"/>
                  </a:lnTo>
                  <a:lnTo>
                    <a:pt x="5365" y="1280"/>
                  </a:lnTo>
                  <a:lnTo>
                    <a:pt x="5401" y="1282"/>
                  </a:lnTo>
                  <a:lnTo>
                    <a:pt x="5435" y="1294"/>
                  </a:lnTo>
                  <a:lnTo>
                    <a:pt x="5467" y="1316"/>
                  </a:lnTo>
                  <a:lnTo>
                    <a:pt x="5491" y="1344"/>
                  </a:lnTo>
                  <a:lnTo>
                    <a:pt x="5585" y="1493"/>
                  </a:lnTo>
                  <a:lnTo>
                    <a:pt x="5668" y="1647"/>
                  </a:lnTo>
                  <a:lnTo>
                    <a:pt x="5742" y="1806"/>
                  </a:lnTo>
                  <a:lnTo>
                    <a:pt x="5808" y="1967"/>
                  </a:lnTo>
                  <a:lnTo>
                    <a:pt x="5862" y="2133"/>
                  </a:lnTo>
                  <a:lnTo>
                    <a:pt x="5908" y="2300"/>
                  </a:lnTo>
                  <a:lnTo>
                    <a:pt x="5944" y="2470"/>
                  </a:lnTo>
                  <a:lnTo>
                    <a:pt x="5968" y="2643"/>
                  </a:lnTo>
                  <a:lnTo>
                    <a:pt x="5984" y="2817"/>
                  </a:lnTo>
                  <a:lnTo>
                    <a:pt x="5990" y="2994"/>
                  </a:lnTo>
                  <a:lnTo>
                    <a:pt x="5982" y="3189"/>
                  </a:lnTo>
                  <a:lnTo>
                    <a:pt x="5964" y="3383"/>
                  </a:lnTo>
                  <a:lnTo>
                    <a:pt x="5932" y="3572"/>
                  </a:lnTo>
                  <a:lnTo>
                    <a:pt x="5890" y="3758"/>
                  </a:lnTo>
                  <a:lnTo>
                    <a:pt x="5836" y="3939"/>
                  </a:lnTo>
                  <a:lnTo>
                    <a:pt x="5770" y="4114"/>
                  </a:lnTo>
                  <a:lnTo>
                    <a:pt x="5696" y="4284"/>
                  </a:lnTo>
                  <a:lnTo>
                    <a:pt x="5611" y="4449"/>
                  </a:lnTo>
                  <a:lnTo>
                    <a:pt x="5515" y="4607"/>
                  </a:lnTo>
                  <a:lnTo>
                    <a:pt x="5411" y="4760"/>
                  </a:lnTo>
                  <a:lnTo>
                    <a:pt x="5297" y="4906"/>
                  </a:lnTo>
                  <a:lnTo>
                    <a:pt x="5176" y="5043"/>
                  </a:lnTo>
                  <a:lnTo>
                    <a:pt x="5044" y="5173"/>
                  </a:lnTo>
                  <a:lnTo>
                    <a:pt x="4907" y="5294"/>
                  </a:lnTo>
                  <a:lnTo>
                    <a:pt x="4761" y="5408"/>
                  </a:lnTo>
                  <a:lnTo>
                    <a:pt x="4609" y="5512"/>
                  </a:lnTo>
                  <a:lnTo>
                    <a:pt x="4452" y="5607"/>
                  </a:lnTo>
                  <a:lnTo>
                    <a:pt x="4286" y="5693"/>
                  </a:lnTo>
                  <a:lnTo>
                    <a:pt x="4117" y="5769"/>
                  </a:lnTo>
                  <a:lnTo>
                    <a:pt x="3939" y="5833"/>
                  </a:lnTo>
                  <a:lnTo>
                    <a:pt x="3760" y="5886"/>
                  </a:lnTo>
                  <a:lnTo>
                    <a:pt x="3574" y="5930"/>
                  </a:lnTo>
                  <a:lnTo>
                    <a:pt x="3385" y="5960"/>
                  </a:lnTo>
                  <a:lnTo>
                    <a:pt x="3191" y="5980"/>
                  </a:lnTo>
                  <a:lnTo>
                    <a:pt x="2994" y="5986"/>
                  </a:lnTo>
                  <a:lnTo>
                    <a:pt x="2798" y="5980"/>
                  </a:lnTo>
                  <a:lnTo>
                    <a:pt x="2605" y="5960"/>
                  </a:lnTo>
                  <a:lnTo>
                    <a:pt x="2415" y="5930"/>
                  </a:lnTo>
                  <a:lnTo>
                    <a:pt x="2230" y="5886"/>
                  </a:lnTo>
                  <a:lnTo>
                    <a:pt x="2048" y="5833"/>
                  </a:lnTo>
                  <a:lnTo>
                    <a:pt x="1873" y="5769"/>
                  </a:lnTo>
                  <a:lnTo>
                    <a:pt x="1703" y="5693"/>
                  </a:lnTo>
                  <a:lnTo>
                    <a:pt x="1538" y="5607"/>
                  </a:lnTo>
                  <a:lnTo>
                    <a:pt x="1378" y="5512"/>
                  </a:lnTo>
                  <a:lnTo>
                    <a:pt x="1227" y="5408"/>
                  </a:lnTo>
                  <a:lnTo>
                    <a:pt x="1081" y="5294"/>
                  </a:lnTo>
                  <a:lnTo>
                    <a:pt x="943" y="5173"/>
                  </a:lnTo>
                  <a:lnTo>
                    <a:pt x="814" y="5043"/>
                  </a:lnTo>
                  <a:lnTo>
                    <a:pt x="692" y="4906"/>
                  </a:lnTo>
                  <a:lnTo>
                    <a:pt x="578" y="4760"/>
                  </a:lnTo>
                  <a:lnTo>
                    <a:pt x="475" y="4607"/>
                  </a:lnTo>
                  <a:lnTo>
                    <a:pt x="379" y="4449"/>
                  </a:lnTo>
                  <a:lnTo>
                    <a:pt x="293" y="4284"/>
                  </a:lnTo>
                  <a:lnTo>
                    <a:pt x="217" y="4114"/>
                  </a:lnTo>
                  <a:lnTo>
                    <a:pt x="154" y="3939"/>
                  </a:lnTo>
                  <a:lnTo>
                    <a:pt x="100" y="3758"/>
                  </a:lnTo>
                  <a:lnTo>
                    <a:pt x="56" y="3572"/>
                  </a:lnTo>
                  <a:lnTo>
                    <a:pt x="26" y="3383"/>
                  </a:lnTo>
                  <a:lnTo>
                    <a:pt x="6" y="3189"/>
                  </a:lnTo>
                  <a:lnTo>
                    <a:pt x="0" y="2994"/>
                  </a:lnTo>
                  <a:lnTo>
                    <a:pt x="6" y="2797"/>
                  </a:lnTo>
                  <a:lnTo>
                    <a:pt x="26" y="2603"/>
                  </a:lnTo>
                  <a:lnTo>
                    <a:pt x="56" y="2414"/>
                  </a:lnTo>
                  <a:lnTo>
                    <a:pt x="100" y="2229"/>
                  </a:lnTo>
                  <a:lnTo>
                    <a:pt x="154" y="2049"/>
                  </a:lnTo>
                  <a:lnTo>
                    <a:pt x="217" y="1872"/>
                  </a:lnTo>
                  <a:lnTo>
                    <a:pt x="293" y="1702"/>
                  </a:lnTo>
                  <a:lnTo>
                    <a:pt x="379" y="1537"/>
                  </a:lnTo>
                  <a:lnTo>
                    <a:pt x="475" y="1379"/>
                  </a:lnTo>
                  <a:lnTo>
                    <a:pt x="578" y="1228"/>
                  </a:lnTo>
                  <a:lnTo>
                    <a:pt x="692" y="1082"/>
                  </a:lnTo>
                  <a:lnTo>
                    <a:pt x="814" y="945"/>
                  </a:lnTo>
                  <a:lnTo>
                    <a:pt x="943" y="813"/>
                  </a:lnTo>
                  <a:lnTo>
                    <a:pt x="1081" y="692"/>
                  </a:lnTo>
                  <a:lnTo>
                    <a:pt x="1227" y="578"/>
                  </a:lnTo>
                  <a:lnTo>
                    <a:pt x="1378" y="474"/>
                  </a:lnTo>
                  <a:lnTo>
                    <a:pt x="1538" y="379"/>
                  </a:lnTo>
                  <a:lnTo>
                    <a:pt x="1703" y="293"/>
                  </a:lnTo>
                  <a:lnTo>
                    <a:pt x="1873" y="219"/>
                  </a:lnTo>
                  <a:lnTo>
                    <a:pt x="2048" y="154"/>
                  </a:lnTo>
                  <a:lnTo>
                    <a:pt x="2230" y="100"/>
                  </a:lnTo>
                  <a:lnTo>
                    <a:pt x="2415" y="58"/>
                  </a:lnTo>
                  <a:lnTo>
                    <a:pt x="2605" y="26"/>
                  </a:lnTo>
                  <a:lnTo>
                    <a:pt x="2798" y="8"/>
                  </a:lnTo>
                  <a:lnTo>
                    <a:pt x="2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94">
              <a:extLst>
                <a:ext uri="{FF2B5EF4-FFF2-40B4-BE49-F238E27FC236}">
                  <a16:creationId xmlns:a16="http://schemas.microsoft.com/office/drawing/2014/main" xmlns="" id="{BAEA540F-31C2-4B42-AA90-2CF651A88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5" y="2724151"/>
              <a:ext cx="1131888" cy="1131888"/>
            </a:xfrm>
            <a:custGeom>
              <a:avLst/>
              <a:gdLst>
                <a:gd name="T0" fmla="*/ 644 w 1426"/>
                <a:gd name="T1" fmla="*/ 291 h 1426"/>
                <a:gd name="T2" fmla="*/ 516 w 1426"/>
                <a:gd name="T3" fmla="*/ 333 h 1426"/>
                <a:gd name="T4" fmla="*/ 411 w 1426"/>
                <a:gd name="T5" fmla="*/ 411 h 1426"/>
                <a:gd name="T6" fmla="*/ 333 w 1426"/>
                <a:gd name="T7" fmla="*/ 517 h 1426"/>
                <a:gd name="T8" fmla="*/ 291 w 1426"/>
                <a:gd name="T9" fmla="*/ 644 h 1426"/>
                <a:gd name="T10" fmla="*/ 291 w 1426"/>
                <a:gd name="T11" fmla="*/ 782 h 1426"/>
                <a:gd name="T12" fmla="*/ 333 w 1426"/>
                <a:gd name="T13" fmla="*/ 909 h 1426"/>
                <a:gd name="T14" fmla="*/ 411 w 1426"/>
                <a:gd name="T15" fmla="*/ 1015 h 1426"/>
                <a:gd name="T16" fmla="*/ 516 w 1426"/>
                <a:gd name="T17" fmla="*/ 1093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3 h 1426"/>
                <a:gd name="T24" fmla="*/ 1015 w 1426"/>
                <a:gd name="T25" fmla="*/ 1015 h 1426"/>
                <a:gd name="T26" fmla="*/ 1093 w 1426"/>
                <a:gd name="T27" fmla="*/ 909 h 1426"/>
                <a:gd name="T28" fmla="*/ 1135 w 1426"/>
                <a:gd name="T29" fmla="*/ 782 h 1426"/>
                <a:gd name="T30" fmla="*/ 1135 w 1426"/>
                <a:gd name="T31" fmla="*/ 644 h 1426"/>
                <a:gd name="T32" fmla="*/ 1093 w 1426"/>
                <a:gd name="T33" fmla="*/ 517 h 1426"/>
                <a:gd name="T34" fmla="*/ 1015 w 1426"/>
                <a:gd name="T35" fmla="*/ 411 h 1426"/>
                <a:gd name="T36" fmla="*/ 909 w 1426"/>
                <a:gd name="T37" fmla="*/ 333 h 1426"/>
                <a:gd name="T38" fmla="*/ 782 w 1426"/>
                <a:gd name="T39" fmla="*/ 291 h 1426"/>
                <a:gd name="T40" fmla="*/ 712 w 1426"/>
                <a:gd name="T41" fmla="*/ 0 h 1426"/>
                <a:gd name="T42" fmla="*/ 887 w 1426"/>
                <a:gd name="T43" fmla="*/ 22 h 1426"/>
                <a:gd name="T44" fmla="*/ 1047 w 1426"/>
                <a:gd name="T45" fmla="*/ 84 h 1426"/>
                <a:gd name="T46" fmla="*/ 1186 w 1426"/>
                <a:gd name="T47" fmla="*/ 182 h 1426"/>
                <a:gd name="T48" fmla="*/ 1298 w 1426"/>
                <a:gd name="T49" fmla="*/ 307 h 1426"/>
                <a:gd name="T50" fmla="*/ 1378 w 1426"/>
                <a:gd name="T51" fmla="*/ 457 h 1426"/>
                <a:gd name="T52" fmla="*/ 1420 w 1426"/>
                <a:gd name="T53" fmla="*/ 624 h 1426"/>
                <a:gd name="T54" fmla="*/ 1420 w 1426"/>
                <a:gd name="T55" fmla="*/ 802 h 1426"/>
                <a:gd name="T56" fmla="*/ 1378 w 1426"/>
                <a:gd name="T57" fmla="*/ 971 h 1426"/>
                <a:gd name="T58" fmla="*/ 1298 w 1426"/>
                <a:gd name="T59" fmla="*/ 1121 h 1426"/>
                <a:gd name="T60" fmla="*/ 1186 w 1426"/>
                <a:gd name="T61" fmla="*/ 1246 h 1426"/>
                <a:gd name="T62" fmla="*/ 1047 w 1426"/>
                <a:gd name="T63" fmla="*/ 1342 h 1426"/>
                <a:gd name="T64" fmla="*/ 887 w 1426"/>
                <a:gd name="T65" fmla="*/ 1404 h 1426"/>
                <a:gd name="T66" fmla="*/ 712 w 1426"/>
                <a:gd name="T67" fmla="*/ 1426 h 1426"/>
                <a:gd name="T68" fmla="*/ 536 w 1426"/>
                <a:gd name="T69" fmla="*/ 1404 h 1426"/>
                <a:gd name="T70" fmla="*/ 377 w 1426"/>
                <a:gd name="T71" fmla="*/ 1342 h 1426"/>
                <a:gd name="T72" fmla="*/ 239 w 1426"/>
                <a:gd name="T73" fmla="*/ 1246 h 1426"/>
                <a:gd name="T74" fmla="*/ 127 w 1426"/>
                <a:gd name="T75" fmla="*/ 1121 h 1426"/>
                <a:gd name="T76" fmla="*/ 48 w 1426"/>
                <a:gd name="T77" fmla="*/ 971 h 1426"/>
                <a:gd name="T78" fmla="*/ 6 w 1426"/>
                <a:gd name="T79" fmla="*/ 802 h 1426"/>
                <a:gd name="T80" fmla="*/ 6 w 1426"/>
                <a:gd name="T81" fmla="*/ 624 h 1426"/>
                <a:gd name="T82" fmla="*/ 48 w 1426"/>
                <a:gd name="T83" fmla="*/ 457 h 1426"/>
                <a:gd name="T84" fmla="*/ 127 w 1426"/>
                <a:gd name="T85" fmla="*/ 307 h 1426"/>
                <a:gd name="T86" fmla="*/ 239 w 1426"/>
                <a:gd name="T87" fmla="*/ 182 h 1426"/>
                <a:gd name="T88" fmla="*/ 377 w 1426"/>
                <a:gd name="T89" fmla="*/ 84 h 1426"/>
                <a:gd name="T90" fmla="*/ 536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5"/>
                  </a:moveTo>
                  <a:lnTo>
                    <a:pt x="644" y="291"/>
                  </a:lnTo>
                  <a:lnTo>
                    <a:pt x="578" y="307"/>
                  </a:lnTo>
                  <a:lnTo>
                    <a:pt x="516" y="333"/>
                  </a:lnTo>
                  <a:lnTo>
                    <a:pt x="460" y="369"/>
                  </a:lnTo>
                  <a:lnTo>
                    <a:pt x="411" y="411"/>
                  </a:lnTo>
                  <a:lnTo>
                    <a:pt x="367" y="461"/>
                  </a:lnTo>
                  <a:lnTo>
                    <a:pt x="333" y="517"/>
                  </a:lnTo>
                  <a:lnTo>
                    <a:pt x="307" y="579"/>
                  </a:lnTo>
                  <a:lnTo>
                    <a:pt x="291" y="644"/>
                  </a:lnTo>
                  <a:lnTo>
                    <a:pt x="285" y="714"/>
                  </a:lnTo>
                  <a:lnTo>
                    <a:pt x="291" y="782"/>
                  </a:lnTo>
                  <a:lnTo>
                    <a:pt x="307" y="848"/>
                  </a:lnTo>
                  <a:lnTo>
                    <a:pt x="333" y="909"/>
                  </a:lnTo>
                  <a:lnTo>
                    <a:pt x="367" y="965"/>
                  </a:lnTo>
                  <a:lnTo>
                    <a:pt x="411" y="1015"/>
                  </a:lnTo>
                  <a:lnTo>
                    <a:pt x="460" y="1059"/>
                  </a:lnTo>
                  <a:lnTo>
                    <a:pt x="516" y="1093"/>
                  </a:lnTo>
                  <a:lnTo>
                    <a:pt x="578" y="1119"/>
                  </a:lnTo>
                  <a:lnTo>
                    <a:pt x="644" y="1135"/>
                  </a:lnTo>
                  <a:lnTo>
                    <a:pt x="712" y="1141"/>
                  </a:lnTo>
                  <a:lnTo>
                    <a:pt x="782" y="1135"/>
                  </a:lnTo>
                  <a:lnTo>
                    <a:pt x="847" y="1119"/>
                  </a:lnTo>
                  <a:lnTo>
                    <a:pt x="909" y="1093"/>
                  </a:lnTo>
                  <a:lnTo>
                    <a:pt x="965" y="1059"/>
                  </a:lnTo>
                  <a:lnTo>
                    <a:pt x="1015" y="1015"/>
                  </a:lnTo>
                  <a:lnTo>
                    <a:pt x="1057" y="965"/>
                  </a:lnTo>
                  <a:lnTo>
                    <a:pt x="1093" y="909"/>
                  </a:lnTo>
                  <a:lnTo>
                    <a:pt x="1119" y="848"/>
                  </a:lnTo>
                  <a:lnTo>
                    <a:pt x="1135" y="782"/>
                  </a:lnTo>
                  <a:lnTo>
                    <a:pt x="1141" y="714"/>
                  </a:lnTo>
                  <a:lnTo>
                    <a:pt x="1135" y="644"/>
                  </a:lnTo>
                  <a:lnTo>
                    <a:pt x="1119" y="579"/>
                  </a:lnTo>
                  <a:lnTo>
                    <a:pt x="1093" y="517"/>
                  </a:lnTo>
                  <a:lnTo>
                    <a:pt x="1057" y="461"/>
                  </a:lnTo>
                  <a:lnTo>
                    <a:pt x="1015" y="411"/>
                  </a:lnTo>
                  <a:lnTo>
                    <a:pt x="965" y="369"/>
                  </a:lnTo>
                  <a:lnTo>
                    <a:pt x="909" y="333"/>
                  </a:lnTo>
                  <a:lnTo>
                    <a:pt x="847" y="307"/>
                  </a:lnTo>
                  <a:lnTo>
                    <a:pt x="782" y="291"/>
                  </a:lnTo>
                  <a:lnTo>
                    <a:pt x="712" y="285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69" y="48"/>
                  </a:lnTo>
                  <a:lnTo>
                    <a:pt x="1047" y="84"/>
                  </a:lnTo>
                  <a:lnTo>
                    <a:pt x="1119" y="128"/>
                  </a:lnTo>
                  <a:lnTo>
                    <a:pt x="1186" y="182"/>
                  </a:lnTo>
                  <a:lnTo>
                    <a:pt x="1246" y="240"/>
                  </a:lnTo>
                  <a:lnTo>
                    <a:pt x="1298" y="307"/>
                  </a:lnTo>
                  <a:lnTo>
                    <a:pt x="1342" y="379"/>
                  </a:lnTo>
                  <a:lnTo>
                    <a:pt x="1378" y="457"/>
                  </a:lnTo>
                  <a:lnTo>
                    <a:pt x="1404" y="539"/>
                  </a:lnTo>
                  <a:lnTo>
                    <a:pt x="1420" y="624"/>
                  </a:lnTo>
                  <a:lnTo>
                    <a:pt x="1426" y="714"/>
                  </a:lnTo>
                  <a:lnTo>
                    <a:pt x="1420" y="802"/>
                  </a:lnTo>
                  <a:lnTo>
                    <a:pt x="1404" y="889"/>
                  </a:lnTo>
                  <a:lnTo>
                    <a:pt x="1378" y="971"/>
                  </a:lnTo>
                  <a:lnTo>
                    <a:pt x="1342" y="1047"/>
                  </a:lnTo>
                  <a:lnTo>
                    <a:pt x="1298" y="1121"/>
                  </a:lnTo>
                  <a:lnTo>
                    <a:pt x="1246" y="1186"/>
                  </a:lnTo>
                  <a:lnTo>
                    <a:pt x="1186" y="1246"/>
                  </a:lnTo>
                  <a:lnTo>
                    <a:pt x="1119" y="1298"/>
                  </a:lnTo>
                  <a:lnTo>
                    <a:pt x="1047" y="1342"/>
                  </a:lnTo>
                  <a:lnTo>
                    <a:pt x="969" y="1378"/>
                  </a:lnTo>
                  <a:lnTo>
                    <a:pt x="887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4" y="1420"/>
                  </a:lnTo>
                  <a:lnTo>
                    <a:pt x="536" y="1404"/>
                  </a:lnTo>
                  <a:lnTo>
                    <a:pt x="455" y="1378"/>
                  </a:lnTo>
                  <a:lnTo>
                    <a:pt x="377" y="1342"/>
                  </a:lnTo>
                  <a:lnTo>
                    <a:pt x="305" y="1298"/>
                  </a:lnTo>
                  <a:lnTo>
                    <a:pt x="239" y="1246"/>
                  </a:lnTo>
                  <a:lnTo>
                    <a:pt x="179" y="1186"/>
                  </a:lnTo>
                  <a:lnTo>
                    <a:pt x="127" y="1121"/>
                  </a:lnTo>
                  <a:lnTo>
                    <a:pt x="84" y="1047"/>
                  </a:lnTo>
                  <a:lnTo>
                    <a:pt x="48" y="971"/>
                  </a:lnTo>
                  <a:lnTo>
                    <a:pt x="22" y="889"/>
                  </a:lnTo>
                  <a:lnTo>
                    <a:pt x="6" y="802"/>
                  </a:lnTo>
                  <a:lnTo>
                    <a:pt x="0" y="714"/>
                  </a:lnTo>
                  <a:lnTo>
                    <a:pt x="6" y="624"/>
                  </a:lnTo>
                  <a:lnTo>
                    <a:pt x="22" y="539"/>
                  </a:lnTo>
                  <a:lnTo>
                    <a:pt x="48" y="457"/>
                  </a:lnTo>
                  <a:lnTo>
                    <a:pt x="84" y="379"/>
                  </a:lnTo>
                  <a:lnTo>
                    <a:pt x="127" y="307"/>
                  </a:lnTo>
                  <a:lnTo>
                    <a:pt x="179" y="240"/>
                  </a:lnTo>
                  <a:lnTo>
                    <a:pt x="239" y="182"/>
                  </a:lnTo>
                  <a:lnTo>
                    <a:pt x="305" y="128"/>
                  </a:lnTo>
                  <a:lnTo>
                    <a:pt x="377" y="84"/>
                  </a:lnTo>
                  <a:lnTo>
                    <a:pt x="455" y="48"/>
                  </a:lnTo>
                  <a:lnTo>
                    <a:pt x="536" y="22"/>
                  </a:lnTo>
                  <a:lnTo>
                    <a:pt x="624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xmlns="" id="{35C1F251-3077-EA41-B16C-F4FBF175F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013" y="461963"/>
              <a:ext cx="2941638" cy="2941638"/>
            </a:xfrm>
            <a:custGeom>
              <a:avLst/>
              <a:gdLst>
                <a:gd name="T0" fmla="*/ 2852 w 3706"/>
                <a:gd name="T1" fmla="*/ 486 h 3706"/>
                <a:gd name="T2" fmla="*/ 2567 w 3706"/>
                <a:gd name="T3" fmla="*/ 771 h 3706"/>
                <a:gd name="T4" fmla="*/ 2567 w 3706"/>
                <a:gd name="T5" fmla="*/ 1140 h 3706"/>
                <a:gd name="T6" fmla="*/ 2936 w 3706"/>
                <a:gd name="T7" fmla="*/ 1140 h 3706"/>
                <a:gd name="T8" fmla="*/ 3221 w 3706"/>
                <a:gd name="T9" fmla="*/ 855 h 3706"/>
                <a:gd name="T10" fmla="*/ 2994 w 3706"/>
                <a:gd name="T11" fmla="*/ 855 h 3706"/>
                <a:gd name="T12" fmla="*/ 2956 w 3706"/>
                <a:gd name="T13" fmla="*/ 851 h 3706"/>
                <a:gd name="T14" fmla="*/ 2922 w 3706"/>
                <a:gd name="T15" fmla="*/ 837 h 3706"/>
                <a:gd name="T16" fmla="*/ 2894 w 3706"/>
                <a:gd name="T17" fmla="*/ 813 h 3706"/>
                <a:gd name="T18" fmla="*/ 2870 w 3706"/>
                <a:gd name="T19" fmla="*/ 785 h 3706"/>
                <a:gd name="T20" fmla="*/ 2856 w 3706"/>
                <a:gd name="T21" fmla="*/ 751 h 3706"/>
                <a:gd name="T22" fmla="*/ 2852 w 3706"/>
                <a:gd name="T23" fmla="*/ 714 h 3706"/>
                <a:gd name="T24" fmla="*/ 2852 w 3706"/>
                <a:gd name="T25" fmla="*/ 486 h 3706"/>
                <a:gd name="T26" fmla="*/ 2984 w 3706"/>
                <a:gd name="T27" fmla="*/ 0 h 3706"/>
                <a:gd name="T28" fmla="*/ 3016 w 3706"/>
                <a:gd name="T29" fmla="*/ 2 h 3706"/>
                <a:gd name="T30" fmla="*/ 3048 w 3706"/>
                <a:gd name="T31" fmla="*/ 12 h 3706"/>
                <a:gd name="T32" fmla="*/ 3078 w 3706"/>
                <a:gd name="T33" fmla="*/ 28 h 3706"/>
                <a:gd name="T34" fmla="*/ 3104 w 3706"/>
                <a:gd name="T35" fmla="*/ 52 h 3706"/>
                <a:gd name="T36" fmla="*/ 3122 w 3706"/>
                <a:gd name="T37" fmla="*/ 78 h 3706"/>
                <a:gd name="T38" fmla="*/ 3134 w 3706"/>
                <a:gd name="T39" fmla="*/ 110 h 3706"/>
                <a:gd name="T40" fmla="*/ 3138 w 3706"/>
                <a:gd name="T41" fmla="*/ 144 h 3706"/>
                <a:gd name="T42" fmla="*/ 3138 w 3706"/>
                <a:gd name="T43" fmla="*/ 570 h 3706"/>
                <a:gd name="T44" fmla="*/ 3564 w 3706"/>
                <a:gd name="T45" fmla="*/ 570 h 3706"/>
                <a:gd name="T46" fmla="*/ 3598 w 3706"/>
                <a:gd name="T47" fmla="*/ 574 h 3706"/>
                <a:gd name="T48" fmla="*/ 3630 w 3706"/>
                <a:gd name="T49" fmla="*/ 586 h 3706"/>
                <a:gd name="T50" fmla="*/ 3658 w 3706"/>
                <a:gd name="T51" fmla="*/ 604 h 3706"/>
                <a:gd name="T52" fmla="*/ 3680 w 3706"/>
                <a:gd name="T53" fmla="*/ 630 h 3706"/>
                <a:gd name="T54" fmla="*/ 3696 w 3706"/>
                <a:gd name="T55" fmla="*/ 658 h 3706"/>
                <a:gd name="T56" fmla="*/ 3706 w 3706"/>
                <a:gd name="T57" fmla="*/ 692 h 3706"/>
                <a:gd name="T58" fmla="*/ 3706 w 3706"/>
                <a:gd name="T59" fmla="*/ 726 h 3706"/>
                <a:gd name="T60" fmla="*/ 3700 w 3706"/>
                <a:gd name="T61" fmla="*/ 757 h 3706"/>
                <a:gd name="T62" fmla="*/ 3686 w 3706"/>
                <a:gd name="T63" fmla="*/ 787 h 3706"/>
                <a:gd name="T64" fmla="*/ 3666 w 3706"/>
                <a:gd name="T65" fmla="*/ 813 h 3706"/>
                <a:gd name="T66" fmla="*/ 3096 w 3706"/>
                <a:gd name="T67" fmla="*/ 1383 h 3706"/>
                <a:gd name="T68" fmla="*/ 3066 w 3706"/>
                <a:gd name="T69" fmla="*/ 1407 h 3706"/>
                <a:gd name="T70" fmla="*/ 3032 w 3706"/>
                <a:gd name="T71" fmla="*/ 1421 h 3706"/>
                <a:gd name="T72" fmla="*/ 2994 w 3706"/>
                <a:gd name="T73" fmla="*/ 1425 h 3706"/>
                <a:gd name="T74" fmla="*/ 2483 w 3706"/>
                <a:gd name="T75" fmla="*/ 1425 h 3706"/>
                <a:gd name="T76" fmla="*/ 244 w 3706"/>
                <a:gd name="T77" fmla="*/ 3664 h 3706"/>
                <a:gd name="T78" fmla="*/ 214 w 3706"/>
                <a:gd name="T79" fmla="*/ 3688 h 3706"/>
                <a:gd name="T80" fmla="*/ 178 w 3706"/>
                <a:gd name="T81" fmla="*/ 3702 h 3706"/>
                <a:gd name="T82" fmla="*/ 142 w 3706"/>
                <a:gd name="T83" fmla="*/ 3706 h 3706"/>
                <a:gd name="T84" fmla="*/ 106 w 3706"/>
                <a:gd name="T85" fmla="*/ 3702 h 3706"/>
                <a:gd name="T86" fmla="*/ 72 w 3706"/>
                <a:gd name="T87" fmla="*/ 3688 h 3706"/>
                <a:gd name="T88" fmla="*/ 42 w 3706"/>
                <a:gd name="T89" fmla="*/ 3664 h 3706"/>
                <a:gd name="T90" fmla="*/ 18 w 3706"/>
                <a:gd name="T91" fmla="*/ 3634 h 3706"/>
                <a:gd name="T92" fmla="*/ 4 w 3706"/>
                <a:gd name="T93" fmla="*/ 3600 h 3706"/>
                <a:gd name="T94" fmla="*/ 0 w 3706"/>
                <a:gd name="T95" fmla="*/ 3564 h 3706"/>
                <a:gd name="T96" fmla="*/ 4 w 3706"/>
                <a:gd name="T97" fmla="*/ 3528 h 3706"/>
                <a:gd name="T98" fmla="*/ 18 w 3706"/>
                <a:gd name="T99" fmla="*/ 3492 h 3706"/>
                <a:gd name="T100" fmla="*/ 42 w 3706"/>
                <a:gd name="T101" fmla="*/ 3462 h 3706"/>
                <a:gd name="T102" fmla="*/ 2282 w 3706"/>
                <a:gd name="T103" fmla="*/ 1224 h 3706"/>
                <a:gd name="T104" fmla="*/ 2282 w 3706"/>
                <a:gd name="T105" fmla="*/ 714 h 3706"/>
                <a:gd name="T106" fmla="*/ 2286 w 3706"/>
                <a:gd name="T107" fmla="*/ 676 h 3706"/>
                <a:gd name="T108" fmla="*/ 2300 w 3706"/>
                <a:gd name="T109" fmla="*/ 642 h 3706"/>
                <a:gd name="T110" fmla="*/ 2324 w 3706"/>
                <a:gd name="T111" fmla="*/ 612 h 3706"/>
                <a:gd name="T112" fmla="*/ 2894 w 3706"/>
                <a:gd name="T113" fmla="*/ 42 h 3706"/>
                <a:gd name="T114" fmla="*/ 2920 w 3706"/>
                <a:gd name="T115" fmla="*/ 22 h 3706"/>
                <a:gd name="T116" fmla="*/ 2950 w 3706"/>
                <a:gd name="T117" fmla="*/ 8 h 3706"/>
                <a:gd name="T118" fmla="*/ 2984 w 3706"/>
                <a:gd name="T119" fmla="*/ 0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3706">
                  <a:moveTo>
                    <a:pt x="2852" y="486"/>
                  </a:moveTo>
                  <a:lnTo>
                    <a:pt x="2567" y="771"/>
                  </a:lnTo>
                  <a:lnTo>
                    <a:pt x="2567" y="1140"/>
                  </a:lnTo>
                  <a:lnTo>
                    <a:pt x="2936" y="1140"/>
                  </a:lnTo>
                  <a:lnTo>
                    <a:pt x="3221" y="855"/>
                  </a:lnTo>
                  <a:lnTo>
                    <a:pt x="2994" y="855"/>
                  </a:lnTo>
                  <a:lnTo>
                    <a:pt x="2956" y="851"/>
                  </a:lnTo>
                  <a:lnTo>
                    <a:pt x="2922" y="837"/>
                  </a:lnTo>
                  <a:lnTo>
                    <a:pt x="2894" y="813"/>
                  </a:lnTo>
                  <a:lnTo>
                    <a:pt x="2870" y="785"/>
                  </a:lnTo>
                  <a:lnTo>
                    <a:pt x="2856" y="751"/>
                  </a:lnTo>
                  <a:lnTo>
                    <a:pt x="2852" y="714"/>
                  </a:lnTo>
                  <a:lnTo>
                    <a:pt x="2852" y="486"/>
                  </a:lnTo>
                  <a:close/>
                  <a:moveTo>
                    <a:pt x="2984" y="0"/>
                  </a:moveTo>
                  <a:lnTo>
                    <a:pt x="3016" y="2"/>
                  </a:lnTo>
                  <a:lnTo>
                    <a:pt x="3048" y="12"/>
                  </a:lnTo>
                  <a:lnTo>
                    <a:pt x="3078" y="28"/>
                  </a:lnTo>
                  <a:lnTo>
                    <a:pt x="3104" y="52"/>
                  </a:lnTo>
                  <a:lnTo>
                    <a:pt x="3122" y="78"/>
                  </a:lnTo>
                  <a:lnTo>
                    <a:pt x="3134" y="110"/>
                  </a:lnTo>
                  <a:lnTo>
                    <a:pt x="3138" y="144"/>
                  </a:lnTo>
                  <a:lnTo>
                    <a:pt x="3138" y="570"/>
                  </a:lnTo>
                  <a:lnTo>
                    <a:pt x="3564" y="570"/>
                  </a:lnTo>
                  <a:lnTo>
                    <a:pt x="3598" y="574"/>
                  </a:lnTo>
                  <a:lnTo>
                    <a:pt x="3630" y="586"/>
                  </a:lnTo>
                  <a:lnTo>
                    <a:pt x="3658" y="604"/>
                  </a:lnTo>
                  <a:lnTo>
                    <a:pt x="3680" y="630"/>
                  </a:lnTo>
                  <a:lnTo>
                    <a:pt x="3696" y="658"/>
                  </a:lnTo>
                  <a:lnTo>
                    <a:pt x="3706" y="692"/>
                  </a:lnTo>
                  <a:lnTo>
                    <a:pt x="3706" y="726"/>
                  </a:lnTo>
                  <a:lnTo>
                    <a:pt x="3700" y="757"/>
                  </a:lnTo>
                  <a:lnTo>
                    <a:pt x="3686" y="787"/>
                  </a:lnTo>
                  <a:lnTo>
                    <a:pt x="3666" y="813"/>
                  </a:lnTo>
                  <a:lnTo>
                    <a:pt x="3096" y="1383"/>
                  </a:lnTo>
                  <a:lnTo>
                    <a:pt x="3066" y="1407"/>
                  </a:lnTo>
                  <a:lnTo>
                    <a:pt x="3032" y="1421"/>
                  </a:lnTo>
                  <a:lnTo>
                    <a:pt x="2994" y="1425"/>
                  </a:lnTo>
                  <a:lnTo>
                    <a:pt x="2483" y="1425"/>
                  </a:lnTo>
                  <a:lnTo>
                    <a:pt x="244" y="3664"/>
                  </a:lnTo>
                  <a:lnTo>
                    <a:pt x="214" y="3688"/>
                  </a:lnTo>
                  <a:lnTo>
                    <a:pt x="178" y="3702"/>
                  </a:lnTo>
                  <a:lnTo>
                    <a:pt x="142" y="3706"/>
                  </a:lnTo>
                  <a:lnTo>
                    <a:pt x="106" y="3702"/>
                  </a:lnTo>
                  <a:lnTo>
                    <a:pt x="72" y="3688"/>
                  </a:lnTo>
                  <a:lnTo>
                    <a:pt x="42" y="3664"/>
                  </a:lnTo>
                  <a:lnTo>
                    <a:pt x="18" y="3634"/>
                  </a:lnTo>
                  <a:lnTo>
                    <a:pt x="4" y="3600"/>
                  </a:lnTo>
                  <a:lnTo>
                    <a:pt x="0" y="3564"/>
                  </a:lnTo>
                  <a:lnTo>
                    <a:pt x="4" y="3528"/>
                  </a:lnTo>
                  <a:lnTo>
                    <a:pt x="18" y="3492"/>
                  </a:lnTo>
                  <a:lnTo>
                    <a:pt x="42" y="3462"/>
                  </a:lnTo>
                  <a:lnTo>
                    <a:pt x="2282" y="1224"/>
                  </a:lnTo>
                  <a:lnTo>
                    <a:pt x="2282" y="714"/>
                  </a:lnTo>
                  <a:lnTo>
                    <a:pt x="2286" y="676"/>
                  </a:lnTo>
                  <a:lnTo>
                    <a:pt x="2300" y="642"/>
                  </a:lnTo>
                  <a:lnTo>
                    <a:pt x="2324" y="612"/>
                  </a:lnTo>
                  <a:lnTo>
                    <a:pt x="2894" y="42"/>
                  </a:lnTo>
                  <a:lnTo>
                    <a:pt x="2920" y="22"/>
                  </a:lnTo>
                  <a:lnTo>
                    <a:pt x="2950" y="8"/>
                  </a:lnTo>
                  <a:lnTo>
                    <a:pt x="2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96">
              <a:extLst>
                <a:ext uri="{FF2B5EF4-FFF2-40B4-BE49-F238E27FC236}">
                  <a16:creationId xmlns:a16="http://schemas.microsoft.com/office/drawing/2014/main" xmlns="" id="{90F1D975-4C2A-174D-B1FB-1A9DA36DF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1819276"/>
              <a:ext cx="2943225" cy="2941638"/>
            </a:xfrm>
            <a:custGeom>
              <a:avLst/>
              <a:gdLst>
                <a:gd name="T0" fmla="*/ 2128 w 3708"/>
                <a:gd name="T1" fmla="*/ 20 h 3706"/>
                <a:gd name="T2" fmla="*/ 2523 w 3708"/>
                <a:gd name="T3" fmla="*/ 128 h 3706"/>
                <a:gd name="T4" fmla="*/ 2708 w 3708"/>
                <a:gd name="T5" fmla="*/ 231 h 3706"/>
                <a:gd name="T6" fmla="*/ 2730 w 3708"/>
                <a:gd name="T7" fmla="*/ 337 h 3706"/>
                <a:gd name="T8" fmla="*/ 2669 w 3708"/>
                <a:gd name="T9" fmla="*/ 429 h 3706"/>
                <a:gd name="T10" fmla="*/ 2565 w 3708"/>
                <a:gd name="T11" fmla="*/ 451 h 3706"/>
                <a:gd name="T12" fmla="*/ 2266 w 3708"/>
                <a:gd name="T13" fmla="*/ 341 h 3706"/>
                <a:gd name="T14" fmla="*/ 1853 w 3708"/>
                <a:gd name="T15" fmla="*/ 285 h 3706"/>
                <a:gd name="T16" fmla="*/ 1458 w 3708"/>
                <a:gd name="T17" fmla="*/ 337 h 3706"/>
                <a:gd name="T18" fmla="*/ 1099 w 3708"/>
                <a:gd name="T19" fmla="*/ 479 h 3706"/>
                <a:gd name="T20" fmla="*/ 790 w 3708"/>
                <a:gd name="T21" fmla="*/ 702 h 3706"/>
                <a:gd name="T22" fmla="*/ 544 w 3708"/>
                <a:gd name="T23" fmla="*/ 991 h 3706"/>
                <a:gd name="T24" fmla="*/ 373 w 3708"/>
                <a:gd name="T25" fmla="*/ 1334 h 3706"/>
                <a:gd name="T26" fmla="*/ 291 w 3708"/>
                <a:gd name="T27" fmla="*/ 1719 h 3706"/>
                <a:gd name="T28" fmla="*/ 307 w 3708"/>
                <a:gd name="T29" fmla="*/ 2121 h 3706"/>
                <a:gd name="T30" fmla="*/ 421 w 3708"/>
                <a:gd name="T31" fmla="*/ 2492 h 3706"/>
                <a:gd name="T32" fmla="*/ 618 w 3708"/>
                <a:gd name="T33" fmla="*/ 2819 h 3706"/>
                <a:gd name="T34" fmla="*/ 887 w 3708"/>
                <a:gd name="T35" fmla="*/ 3088 h 3706"/>
                <a:gd name="T36" fmla="*/ 1215 w 3708"/>
                <a:gd name="T37" fmla="*/ 3285 h 3706"/>
                <a:gd name="T38" fmla="*/ 1586 w 3708"/>
                <a:gd name="T39" fmla="*/ 3399 h 3706"/>
                <a:gd name="T40" fmla="*/ 1988 w 3708"/>
                <a:gd name="T41" fmla="*/ 3415 h 3706"/>
                <a:gd name="T42" fmla="*/ 2373 w 3708"/>
                <a:gd name="T43" fmla="*/ 3333 h 3706"/>
                <a:gd name="T44" fmla="*/ 2716 w 3708"/>
                <a:gd name="T45" fmla="*/ 3162 h 3706"/>
                <a:gd name="T46" fmla="*/ 3006 w 3708"/>
                <a:gd name="T47" fmla="*/ 2917 h 3706"/>
                <a:gd name="T48" fmla="*/ 3229 w 3708"/>
                <a:gd name="T49" fmla="*/ 2608 h 3706"/>
                <a:gd name="T50" fmla="*/ 3371 w 3708"/>
                <a:gd name="T51" fmla="*/ 2249 h 3706"/>
                <a:gd name="T52" fmla="*/ 3422 w 3708"/>
                <a:gd name="T53" fmla="*/ 1854 h 3706"/>
                <a:gd name="T54" fmla="*/ 3367 w 3708"/>
                <a:gd name="T55" fmla="*/ 1441 h 3706"/>
                <a:gd name="T56" fmla="*/ 3255 w 3708"/>
                <a:gd name="T57" fmla="*/ 1142 h 3706"/>
                <a:gd name="T58" fmla="*/ 3279 w 3708"/>
                <a:gd name="T59" fmla="*/ 1037 h 3706"/>
                <a:gd name="T60" fmla="*/ 3371 w 3708"/>
                <a:gd name="T61" fmla="*/ 977 h 3706"/>
                <a:gd name="T62" fmla="*/ 3476 w 3708"/>
                <a:gd name="T63" fmla="*/ 999 h 3706"/>
                <a:gd name="T64" fmla="*/ 3580 w 3708"/>
                <a:gd name="T65" fmla="*/ 1184 h 3706"/>
                <a:gd name="T66" fmla="*/ 3688 w 3708"/>
                <a:gd name="T67" fmla="*/ 1579 h 3706"/>
                <a:gd name="T68" fmla="*/ 3702 w 3708"/>
                <a:gd name="T69" fmla="*/ 2006 h 3706"/>
                <a:gd name="T70" fmla="*/ 3612 w 3708"/>
                <a:gd name="T71" fmla="*/ 2438 h 3706"/>
                <a:gd name="T72" fmla="*/ 3428 w 3708"/>
                <a:gd name="T73" fmla="*/ 2829 h 3706"/>
                <a:gd name="T74" fmla="*/ 3163 w 3708"/>
                <a:gd name="T75" fmla="*/ 3164 h 3706"/>
                <a:gd name="T76" fmla="*/ 2830 w 3708"/>
                <a:gd name="T77" fmla="*/ 3429 h 3706"/>
                <a:gd name="T78" fmla="*/ 2439 w 3708"/>
                <a:gd name="T79" fmla="*/ 3612 h 3706"/>
                <a:gd name="T80" fmla="*/ 2004 w 3708"/>
                <a:gd name="T81" fmla="*/ 3700 h 3706"/>
                <a:gd name="T82" fmla="*/ 1554 w 3708"/>
                <a:gd name="T83" fmla="*/ 3682 h 3706"/>
                <a:gd name="T84" fmla="*/ 1133 w 3708"/>
                <a:gd name="T85" fmla="*/ 3560 h 3706"/>
                <a:gd name="T86" fmla="*/ 760 w 3708"/>
                <a:gd name="T87" fmla="*/ 3347 h 3706"/>
                <a:gd name="T88" fmla="*/ 447 w 3708"/>
                <a:gd name="T89" fmla="*/ 3058 h 3706"/>
                <a:gd name="T90" fmla="*/ 207 w 3708"/>
                <a:gd name="T91" fmla="*/ 2703 h 3706"/>
                <a:gd name="T92" fmla="*/ 54 w 3708"/>
                <a:gd name="T93" fmla="*/ 2299 h 3706"/>
                <a:gd name="T94" fmla="*/ 0 w 3708"/>
                <a:gd name="T95" fmla="*/ 1854 h 3706"/>
                <a:gd name="T96" fmla="*/ 54 w 3708"/>
                <a:gd name="T97" fmla="*/ 1410 h 3706"/>
                <a:gd name="T98" fmla="*/ 207 w 3708"/>
                <a:gd name="T99" fmla="*/ 1003 h 3706"/>
                <a:gd name="T100" fmla="*/ 447 w 3708"/>
                <a:gd name="T101" fmla="*/ 648 h 3706"/>
                <a:gd name="T102" fmla="*/ 760 w 3708"/>
                <a:gd name="T103" fmla="*/ 359 h 3706"/>
                <a:gd name="T104" fmla="*/ 1133 w 3708"/>
                <a:gd name="T105" fmla="*/ 146 h 3706"/>
                <a:gd name="T106" fmla="*/ 1554 w 3708"/>
                <a:gd name="T107" fmla="*/ 24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08" h="3706">
                  <a:moveTo>
                    <a:pt x="1853" y="0"/>
                  </a:moveTo>
                  <a:lnTo>
                    <a:pt x="1990" y="6"/>
                  </a:lnTo>
                  <a:lnTo>
                    <a:pt x="2128" y="20"/>
                  </a:lnTo>
                  <a:lnTo>
                    <a:pt x="2262" y="46"/>
                  </a:lnTo>
                  <a:lnTo>
                    <a:pt x="2393" y="82"/>
                  </a:lnTo>
                  <a:lnTo>
                    <a:pt x="2523" y="128"/>
                  </a:lnTo>
                  <a:lnTo>
                    <a:pt x="2651" y="184"/>
                  </a:lnTo>
                  <a:lnTo>
                    <a:pt x="2683" y="204"/>
                  </a:lnTo>
                  <a:lnTo>
                    <a:pt x="2708" y="231"/>
                  </a:lnTo>
                  <a:lnTo>
                    <a:pt x="2724" y="263"/>
                  </a:lnTo>
                  <a:lnTo>
                    <a:pt x="2732" y="299"/>
                  </a:lnTo>
                  <a:lnTo>
                    <a:pt x="2730" y="337"/>
                  </a:lnTo>
                  <a:lnTo>
                    <a:pt x="2718" y="373"/>
                  </a:lnTo>
                  <a:lnTo>
                    <a:pt x="2696" y="405"/>
                  </a:lnTo>
                  <a:lnTo>
                    <a:pt x="2669" y="429"/>
                  </a:lnTo>
                  <a:lnTo>
                    <a:pt x="2637" y="447"/>
                  </a:lnTo>
                  <a:lnTo>
                    <a:pt x="2601" y="453"/>
                  </a:lnTo>
                  <a:lnTo>
                    <a:pt x="2565" y="451"/>
                  </a:lnTo>
                  <a:lnTo>
                    <a:pt x="2527" y="441"/>
                  </a:lnTo>
                  <a:lnTo>
                    <a:pt x="2397" y="385"/>
                  </a:lnTo>
                  <a:lnTo>
                    <a:pt x="2266" y="341"/>
                  </a:lnTo>
                  <a:lnTo>
                    <a:pt x="2130" y="311"/>
                  </a:lnTo>
                  <a:lnTo>
                    <a:pt x="1992" y="291"/>
                  </a:lnTo>
                  <a:lnTo>
                    <a:pt x="1853" y="285"/>
                  </a:lnTo>
                  <a:lnTo>
                    <a:pt x="1719" y="291"/>
                  </a:lnTo>
                  <a:lnTo>
                    <a:pt x="1586" y="309"/>
                  </a:lnTo>
                  <a:lnTo>
                    <a:pt x="1458" y="337"/>
                  </a:lnTo>
                  <a:lnTo>
                    <a:pt x="1334" y="375"/>
                  </a:lnTo>
                  <a:lnTo>
                    <a:pt x="1215" y="423"/>
                  </a:lnTo>
                  <a:lnTo>
                    <a:pt x="1099" y="479"/>
                  </a:lnTo>
                  <a:lnTo>
                    <a:pt x="991" y="544"/>
                  </a:lnTo>
                  <a:lnTo>
                    <a:pt x="887" y="620"/>
                  </a:lnTo>
                  <a:lnTo>
                    <a:pt x="790" y="702"/>
                  </a:lnTo>
                  <a:lnTo>
                    <a:pt x="702" y="792"/>
                  </a:lnTo>
                  <a:lnTo>
                    <a:pt x="618" y="887"/>
                  </a:lnTo>
                  <a:lnTo>
                    <a:pt x="544" y="991"/>
                  </a:lnTo>
                  <a:lnTo>
                    <a:pt x="479" y="1101"/>
                  </a:lnTo>
                  <a:lnTo>
                    <a:pt x="421" y="1214"/>
                  </a:lnTo>
                  <a:lnTo>
                    <a:pt x="373" y="1334"/>
                  </a:lnTo>
                  <a:lnTo>
                    <a:pt x="335" y="1457"/>
                  </a:lnTo>
                  <a:lnTo>
                    <a:pt x="307" y="1587"/>
                  </a:lnTo>
                  <a:lnTo>
                    <a:pt x="291" y="1719"/>
                  </a:lnTo>
                  <a:lnTo>
                    <a:pt x="285" y="1854"/>
                  </a:lnTo>
                  <a:lnTo>
                    <a:pt x="291" y="1988"/>
                  </a:lnTo>
                  <a:lnTo>
                    <a:pt x="307" y="2121"/>
                  </a:lnTo>
                  <a:lnTo>
                    <a:pt x="335" y="2249"/>
                  </a:lnTo>
                  <a:lnTo>
                    <a:pt x="373" y="2372"/>
                  </a:lnTo>
                  <a:lnTo>
                    <a:pt x="421" y="2492"/>
                  </a:lnTo>
                  <a:lnTo>
                    <a:pt x="479" y="2608"/>
                  </a:lnTo>
                  <a:lnTo>
                    <a:pt x="544" y="2715"/>
                  </a:lnTo>
                  <a:lnTo>
                    <a:pt x="618" y="2819"/>
                  </a:lnTo>
                  <a:lnTo>
                    <a:pt x="702" y="2917"/>
                  </a:lnTo>
                  <a:lnTo>
                    <a:pt x="792" y="3006"/>
                  </a:lnTo>
                  <a:lnTo>
                    <a:pt x="887" y="3088"/>
                  </a:lnTo>
                  <a:lnTo>
                    <a:pt x="991" y="3162"/>
                  </a:lnTo>
                  <a:lnTo>
                    <a:pt x="1099" y="3227"/>
                  </a:lnTo>
                  <a:lnTo>
                    <a:pt x="1215" y="3285"/>
                  </a:lnTo>
                  <a:lnTo>
                    <a:pt x="1334" y="3333"/>
                  </a:lnTo>
                  <a:lnTo>
                    <a:pt x="1458" y="3371"/>
                  </a:lnTo>
                  <a:lnTo>
                    <a:pt x="1586" y="3399"/>
                  </a:lnTo>
                  <a:lnTo>
                    <a:pt x="1719" y="3415"/>
                  </a:lnTo>
                  <a:lnTo>
                    <a:pt x="1853" y="3421"/>
                  </a:lnTo>
                  <a:lnTo>
                    <a:pt x="1988" y="3415"/>
                  </a:lnTo>
                  <a:lnTo>
                    <a:pt x="2120" y="3399"/>
                  </a:lnTo>
                  <a:lnTo>
                    <a:pt x="2250" y="3371"/>
                  </a:lnTo>
                  <a:lnTo>
                    <a:pt x="2373" y="3333"/>
                  </a:lnTo>
                  <a:lnTo>
                    <a:pt x="2493" y="3285"/>
                  </a:lnTo>
                  <a:lnTo>
                    <a:pt x="2607" y="3227"/>
                  </a:lnTo>
                  <a:lnTo>
                    <a:pt x="2716" y="3162"/>
                  </a:lnTo>
                  <a:lnTo>
                    <a:pt x="2820" y="3088"/>
                  </a:lnTo>
                  <a:lnTo>
                    <a:pt x="2916" y="3006"/>
                  </a:lnTo>
                  <a:lnTo>
                    <a:pt x="3006" y="2917"/>
                  </a:lnTo>
                  <a:lnTo>
                    <a:pt x="3087" y="2819"/>
                  </a:lnTo>
                  <a:lnTo>
                    <a:pt x="3163" y="2715"/>
                  </a:lnTo>
                  <a:lnTo>
                    <a:pt x="3229" y="2608"/>
                  </a:lnTo>
                  <a:lnTo>
                    <a:pt x="3285" y="2492"/>
                  </a:lnTo>
                  <a:lnTo>
                    <a:pt x="3333" y="2372"/>
                  </a:lnTo>
                  <a:lnTo>
                    <a:pt x="3371" y="2249"/>
                  </a:lnTo>
                  <a:lnTo>
                    <a:pt x="3399" y="2121"/>
                  </a:lnTo>
                  <a:lnTo>
                    <a:pt x="3417" y="1988"/>
                  </a:lnTo>
                  <a:lnTo>
                    <a:pt x="3422" y="1854"/>
                  </a:lnTo>
                  <a:lnTo>
                    <a:pt x="3417" y="1715"/>
                  </a:lnTo>
                  <a:lnTo>
                    <a:pt x="3397" y="1577"/>
                  </a:lnTo>
                  <a:lnTo>
                    <a:pt x="3367" y="1441"/>
                  </a:lnTo>
                  <a:lnTo>
                    <a:pt x="3323" y="1310"/>
                  </a:lnTo>
                  <a:lnTo>
                    <a:pt x="3267" y="1178"/>
                  </a:lnTo>
                  <a:lnTo>
                    <a:pt x="3255" y="1142"/>
                  </a:lnTo>
                  <a:lnTo>
                    <a:pt x="3253" y="1107"/>
                  </a:lnTo>
                  <a:lnTo>
                    <a:pt x="3261" y="1071"/>
                  </a:lnTo>
                  <a:lnTo>
                    <a:pt x="3279" y="1037"/>
                  </a:lnTo>
                  <a:lnTo>
                    <a:pt x="3303" y="1011"/>
                  </a:lnTo>
                  <a:lnTo>
                    <a:pt x="3335" y="989"/>
                  </a:lnTo>
                  <a:lnTo>
                    <a:pt x="3371" y="977"/>
                  </a:lnTo>
                  <a:lnTo>
                    <a:pt x="3407" y="975"/>
                  </a:lnTo>
                  <a:lnTo>
                    <a:pt x="3442" y="983"/>
                  </a:lnTo>
                  <a:lnTo>
                    <a:pt x="3476" y="999"/>
                  </a:lnTo>
                  <a:lnTo>
                    <a:pt x="3504" y="1023"/>
                  </a:lnTo>
                  <a:lnTo>
                    <a:pt x="3524" y="1057"/>
                  </a:lnTo>
                  <a:lnTo>
                    <a:pt x="3580" y="1184"/>
                  </a:lnTo>
                  <a:lnTo>
                    <a:pt x="3626" y="1314"/>
                  </a:lnTo>
                  <a:lnTo>
                    <a:pt x="3662" y="1445"/>
                  </a:lnTo>
                  <a:lnTo>
                    <a:pt x="3688" y="1579"/>
                  </a:lnTo>
                  <a:lnTo>
                    <a:pt x="3702" y="1717"/>
                  </a:lnTo>
                  <a:lnTo>
                    <a:pt x="3708" y="1854"/>
                  </a:lnTo>
                  <a:lnTo>
                    <a:pt x="3702" y="2006"/>
                  </a:lnTo>
                  <a:lnTo>
                    <a:pt x="3684" y="2153"/>
                  </a:lnTo>
                  <a:lnTo>
                    <a:pt x="3654" y="2299"/>
                  </a:lnTo>
                  <a:lnTo>
                    <a:pt x="3612" y="2438"/>
                  </a:lnTo>
                  <a:lnTo>
                    <a:pt x="3562" y="2574"/>
                  </a:lnTo>
                  <a:lnTo>
                    <a:pt x="3500" y="2703"/>
                  </a:lnTo>
                  <a:lnTo>
                    <a:pt x="3428" y="2829"/>
                  </a:lnTo>
                  <a:lnTo>
                    <a:pt x="3349" y="2946"/>
                  </a:lnTo>
                  <a:lnTo>
                    <a:pt x="3261" y="3058"/>
                  </a:lnTo>
                  <a:lnTo>
                    <a:pt x="3163" y="3164"/>
                  </a:lnTo>
                  <a:lnTo>
                    <a:pt x="3059" y="3259"/>
                  </a:lnTo>
                  <a:lnTo>
                    <a:pt x="2948" y="3347"/>
                  </a:lnTo>
                  <a:lnTo>
                    <a:pt x="2830" y="3429"/>
                  </a:lnTo>
                  <a:lnTo>
                    <a:pt x="2704" y="3499"/>
                  </a:lnTo>
                  <a:lnTo>
                    <a:pt x="2575" y="3560"/>
                  </a:lnTo>
                  <a:lnTo>
                    <a:pt x="2439" y="3612"/>
                  </a:lnTo>
                  <a:lnTo>
                    <a:pt x="2298" y="3652"/>
                  </a:lnTo>
                  <a:lnTo>
                    <a:pt x="2154" y="3682"/>
                  </a:lnTo>
                  <a:lnTo>
                    <a:pt x="2004" y="3700"/>
                  </a:lnTo>
                  <a:lnTo>
                    <a:pt x="1853" y="3706"/>
                  </a:lnTo>
                  <a:lnTo>
                    <a:pt x="1701" y="3700"/>
                  </a:lnTo>
                  <a:lnTo>
                    <a:pt x="1554" y="3682"/>
                  </a:lnTo>
                  <a:lnTo>
                    <a:pt x="1408" y="3652"/>
                  </a:lnTo>
                  <a:lnTo>
                    <a:pt x="1268" y="3612"/>
                  </a:lnTo>
                  <a:lnTo>
                    <a:pt x="1133" y="3560"/>
                  </a:lnTo>
                  <a:lnTo>
                    <a:pt x="1003" y="3499"/>
                  </a:lnTo>
                  <a:lnTo>
                    <a:pt x="877" y="3429"/>
                  </a:lnTo>
                  <a:lnTo>
                    <a:pt x="760" y="3347"/>
                  </a:lnTo>
                  <a:lnTo>
                    <a:pt x="648" y="3259"/>
                  </a:lnTo>
                  <a:lnTo>
                    <a:pt x="542" y="3164"/>
                  </a:lnTo>
                  <a:lnTo>
                    <a:pt x="447" y="3058"/>
                  </a:lnTo>
                  <a:lnTo>
                    <a:pt x="359" y="2946"/>
                  </a:lnTo>
                  <a:lnTo>
                    <a:pt x="277" y="2829"/>
                  </a:lnTo>
                  <a:lnTo>
                    <a:pt x="207" y="2703"/>
                  </a:lnTo>
                  <a:lnTo>
                    <a:pt x="145" y="2574"/>
                  </a:lnTo>
                  <a:lnTo>
                    <a:pt x="94" y="2438"/>
                  </a:lnTo>
                  <a:lnTo>
                    <a:pt x="54" y="2299"/>
                  </a:lnTo>
                  <a:lnTo>
                    <a:pt x="24" y="2153"/>
                  </a:lnTo>
                  <a:lnTo>
                    <a:pt x="6" y="2006"/>
                  </a:lnTo>
                  <a:lnTo>
                    <a:pt x="0" y="1854"/>
                  </a:lnTo>
                  <a:lnTo>
                    <a:pt x="6" y="1703"/>
                  </a:lnTo>
                  <a:lnTo>
                    <a:pt x="24" y="1553"/>
                  </a:lnTo>
                  <a:lnTo>
                    <a:pt x="54" y="1410"/>
                  </a:lnTo>
                  <a:lnTo>
                    <a:pt x="94" y="1268"/>
                  </a:lnTo>
                  <a:lnTo>
                    <a:pt x="145" y="1132"/>
                  </a:lnTo>
                  <a:lnTo>
                    <a:pt x="207" y="1003"/>
                  </a:lnTo>
                  <a:lnTo>
                    <a:pt x="277" y="877"/>
                  </a:lnTo>
                  <a:lnTo>
                    <a:pt x="359" y="760"/>
                  </a:lnTo>
                  <a:lnTo>
                    <a:pt x="447" y="648"/>
                  </a:lnTo>
                  <a:lnTo>
                    <a:pt x="542" y="544"/>
                  </a:lnTo>
                  <a:lnTo>
                    <a:pt x="648" y="447"/>
                  </a:lnTo>
                  <a:lnTo>
                    <a:pt x="760" y="359"/>
                  </a:lnTo>
                  <a:lnTo>
                    <a:pt x="877" y="279"/>
                  </a:lnTo>
                  <a:lnTo>
                    <a:pt x="1003" y="208"/>
                  </a:lnTo>
                  <a:lnTo>
                    <a:pt x="1133" y="146"/>
                  </a:lnTo>
                  <a:lnTo>
                    <a:pt x="1268" y="96"/>
                  </a:lnTo>
                  <a:lnTo>
                    <a:pt x="1408" y="54"/>
                  </a:lnTo>
                  <a:lnTo>
                    <a:pt x="1554" y="24"/>
                  </a:lnTo>
                  <a:lnTo>
                    <a:pt x="1701" y="6"/>
                  </a:lnTo>
                  <a:lnTo>
                    <a:pt x="1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457591E-D609-4148-B6E0-BD76A8225319}"/>
              </a:ext>
            </a:extLst>
          </p:cNvPr>
          <p:cNvGrpSpPr/>
          <p:nvPr/>
        </p:nvGrpSpPr>
        <p:grpSpPr>
          <a:xfrm>
            <a:off x="1746222" y="1718984"/>
            <a:ext cx="3353116" cy="3177898"/>
            <a:chOff x="1917948" y="1784501"/>
            <a:chExt cx="3353116" cy="3177898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517033F5-658F-2343-973F-4590F16E6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6" y="1784501"/>
              <a:ext cx="926488" cy="1947782"/>
            </a:xfrm>
            <a:custGeom>
              <a:avLst/>
              <a:gdLst>
                <a:gd name="T0" fmla="*/ 674 w 772"/>
                <a:gd name="T1" fmla="*/ 0 h 1623"/>
                <a:gd name="T2" fmla="*/ 772 w 772"/>
                <a:gd name="T3" fmla="*/ 0 h 1623"/>
                <a:gd name="T4" fmla="*/ 373 w 772"/>
                <a:gd name="T5" fmla="*/ 1477 h 1623"/>
                <a:gd name="T6" fmla="*/ 373 w 772"/>
                <a:gd name="T7" fmla="*/ 1479 h 1623"/>
                <a:gd name="T8" fmla="*/ 369 w 772"/>
                <a:gd name="T9" fmla="*/ 1488 h 1623"/>
                <a:gd name="T10" fmla="*/ 365 w 772"/>
                <a:gd name="T11" fmla="*/ 1504 h 1623"/>
                <a:gd name="T12" fmla="*/ 358 w 772"/>
                <a:gd name="T13" fmla="*/ 1521 h 1623"/>
                <a:gd name="T14" fmla="*/ 348 w 772"/>
                <a:gd name="T15" fmla="*/ 1540 h 1623"/>
                <a:gd name="T16" fmla="*/ 335 w 772"/>
                <a:gd name="T17" fmla="*/ 1561 h 1623"/>
                <a:gd name="T18" fmla="*/ 317 w 772"/>
                <a:gd name="T19" fmla="*/ 1580 h 1623"/>
                <a:gd name="T20" fmla="*/ 296 w 772"/>
                <a:gd name="T21" fmla="*/ 1598 h 1623"/>
                <a:gd name="T22" fmla="*/ 271 w 772"/>
                <a:gd name="T23" fmla="*/ 1611 h 1623"/>
                <a:gd name="T24" fmla="*/ 240 w 772"/>
                <a:gd name="T25" fmla="*/ 1621 h 1623"/>
                <a:gd name="T26" fmla="*/ 204 w 772"/>
                <a:gd name="T27" fmla="*/ 1623 h 1623"/>
                <a:gd name="T28" fmla="*/ 0 w 772"/>
                <a:gd name="T29" fmla="*/ 1623 h 1623"/>
                <a:gd name="T30" fmla="*/ 4 w 772"/>
                <a:gd name="T31" fmla="*/ 1623 h 1623"/>
                <a:gd name="T32" fmla="*/ 14 w 772"/>
                <a:gd name="T33" fmla="*/ 1621 h 1623"/>
                <a:gd name="T34" fmla="*/ 29 w 772"/>
                <a:gd name="T35" fmla="*/ 1617 h 1623"/>
                <a:gd name="T36" fmla="*/ 48 w 772"/>
                <a:gd name="T37" fmla="*/ 1611 h 1623"/>
                <a:gd name="T38" fmla="*/ 71 w 772"/>
                <a:gd name="T39" fmla="*/ 1601 h 1623"/>
                <a:gd name="T40" fmla="*/ 96 w 772"/>
                <a:gd name="T41" fmla="*/ 1586 h 1623"/>
                <a:gd name="T42" fmla="*/ 121 w 772"/>
                <a:gd name="T43" fmla="*/ 1567 h 1623"/>
                <a:gd name="T44" fmla="*/ 148 w 772"/>
                <a:gd name="T45" fmla="*/ 1540 h 1623"/>
                <a:gd name="T46" fmla="*/ 171 w 772"/>
                <a:gd name="T47" fmla="*/ 1507 h 1623"/>
                <a:gd name="T48" fmla="*/ 192 w 772"/>
                <a:gd name="T49" fmla="*/ 1465 h 1623"/>
                <a:gd name="T50" fmla="*/ 212 w 772"/>
                <a:gd name="T51" fmla="*/ 1417 h 1623"/>
                <a:gd name="T52" fmla="*/ 219 w 772"/>
                <a:gd name="T53" fmla="*/ 1388 h 1623"/>
                <a:gd name="T54" fmla="*/ 231 w 772"/>
                <a:gd name="T55" fmla="*/ 1354 h 1623"/>
                <a:gd name="T56" fmla="*/ 244 w 772"/>
                <a:gd name="T57" fmla="*/ 1310 h 1623"/>
                <a:gd name="T58" fmla="*/ 262 w 772"/>
                <a:gd name="T59" fmla="*/ 1260 h 1623"/>
                <a:gd name="T60" fmla="*/ 279 w 772"/>
                <a:gd name="T61" fmla="*/ 1204 h 1623"/>
                <a:gd name="T62" fmla="*/ 298 w 772"/>
                <a:gd name="T63" fmla="*/ 1143 h 1623"/>
                <a:gd name="T64" fmla="*/ 319 w 772"/>
                <a:gd name="T65" fmla="*/ 1077 h 1623"/>
                <a:gd name="T66" fmla="*/ 342 w 772"/>
                <a:gd name="T67" fmla="*/ 1008 h 1623"/>
                <a:gd name="T68" fmla="*/ 365 w 772"/>
                <a:gd name="T69" fmla="*/ 935 h 1623"/>
                <a:gd name="T70" fmla="*/ 390 w 772"/>
                <a:gd name="T71" fmla="*/ 860 h 1623"/>
                <a:gd name="T72" fmla="*/ 415 w 772"/>
                <a:gd name="T73" fmla="*/ 785 h 1623"/>
                <a:gd name="T74" fmla="*/ 440 w 772"/>
                <a:gd name="T75" fmla="*/ 709 h 1623"/>
                <a:gd name="T76" fmla="*/ 465 w 772"/>
                <a:gd name="T77" fmla="*/ 634 h 1623"/>
                <a:gd name="T78" fmla="*/ 490 w 772"/>
                <a:gd name="T79" fmla="*/ 557 h 1623"/>
                <a:gd name="T80" fmla="*/ 513 w 772"/>
                <a:gd name="T81" fmla="*/ 484 h 1623"/>
                <a:gd name="T82" fmla="*/ 538 w 772"/>
                <a:gd name="T83" fmla="*/ 413 h 1623"/>
                <a:gd name="T84" fmla="*/ 559 w 772"/>
                <a:gd name="T85" fmla="*/ 344 h 1623"/>
                <a:gd name="T86" fmla="*/ 580 w 772"/>
                <a:gd name="T87" fmla="*/ 280 h 1623"/>
                <a:gd name="T88" fmla="*/ 602 w 772"/>
                <a:gd name="T89" fmla="*/ 221 h 1623"/>
                <a:gd name="T90" fmla="*/ 619 w 772"/>
                <a:gd name="T91" fmla="*/ 167 h 1623"/>
                <a:gd name="T92" fmla="*/ 634 w 772"/>
                <a:gd name="T93" fmla="*/ 119 h 1623"/>
                <a:gd name="T94" fmla="*/ 648 w 772"/>
                <a:gd name="T95" fmla="*/ 77 h 1623"/>
                <a:gd name="T96" fmla="*/ 659 w 772"/>
                <a:gd name="T97" fmla="*/ 44 h 1623"/>
                <a:gd name="T98" fmla="*/ 667 w 772"/>
                <a:gd name="T99" fmla="*/ 19 h 1623"/>
                <a:gd name="T100" fmla="*/ 673 w 772"/>
                <a:gd name="T101" fmla="*/ 4 h 1623"/>
                <a:gd name="T102" fmla="*/ 674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674" y="0"/>
                  </a:moveTo>
                  <a:lnTo>
                    <a:pt x="772" y="0"/>
                  </a:lnTo>
                  <a:lnTo>
                    <a:pt x="373" y="1477"/>
                  </a:lnTo>
                  <a:lnTo>
                    <a:pt x="373" y="1479"/>
                  </a:lnTo>
                  <a:lnTo>
                    <a:pt x="369" y="1488"/>
                  </a:lnTo>
                  <a:lnTo>
                    <a:pt x="365" y="1504"/>
                  </a:lnTo>
                  <a:lnTo>
                    <a:pt x="358" y="1521"/>
                  </a:lnTo>
                  <a:lnTo>
                    <a:pt x="348" y="1540"/>
                  </a:lnTo>
                  <a:lnTo>
                    <a:pt x="335" y="1561"/>
                  </a:lnTo>
                  <a:lnTo>
                    <a:pt x="317" y="1580"/>
                  </a:lnTo>
                  <a:lnTo>
                    <a:pt x="296" y="1598"/>
                  </a:lnTo>
                  <a:lnTo>
                    <a:pt x="271" y="1611"/>
                  </a:lnTo>
                  <a:lnTo>
                    <a:pt x="240" y="1621"/>
                  </a:lnTo>
                  <a:lnTo>
                    <a:pt x="204" y="1623"/>
                  </a:lnTo>
                  <a:lnTo>
                    <a:pt x="0" y="1623"/>
                  </a:lnTo>
                  <a:lnTo>
                    <a:pt x="4" y="1623"/>
                  </a:lnTo>
                  <a:lnTo>
                    <a:pt x="14" y="1621"/>
                  </a:lnTo>
                  <a:lnTo>
                    <a:pt x="29" y="1617"/>
                  </a:lnTo>
                  <a:lnTo>
                    <a:pt x="48" y="1611"/>
                  </a:lnTo>
                  <a:lnTo>
                    <a:pt x="71" y="1601"/>
                  </a:lnTo>
                  <a:lnTo>
                    <a:pt x="96" y="1586"/>
                  </a:lnTo>
                  <a:lnTo>
                    <a:pt x="121" y="1567"/>
                  </a:lnTo>
                  <a:lnTo>
                    <a:pt x="148" y="1540"/>
                  </a:lnTo>
                  <a:lnTo>
                    <a:pt x="171" y="1507"/>
                  </a:lnTo>
                  <a:lnTo>
                    <a:pt x="192" y="1465"/>
                  </a:lnTo>
                  <a:lnTo>
                    <a:pt x="212" y="1417"/>
                  </a:lnTo>
                  <a:lnTo>
                    <a:pt x="219" y="1388"/>
                  </a:lnTo>
                  <a:lnTo>
                    <a:pt x="231" y="1354"/>
                  </a:lnTo>
                  <a:lnTo>
                    <a:pt x="244" y="1310"/>
                  </a:lnTo>
                  <a:lnTo>
                    <a:pt x="262" y="1260"/>
                  </a:lnTo>
                  <a:lnTo>
                    <a:pt x="279" y="1204"/>
                  </a:lnTo>
                  <a:lnTo>
                    <a:pt x="298" y="1143"/>
                  </a:lnTo>
                  <a:lnTo>
                    <a:pt x="319" y="1077"/>
                  </a:lnTo>
                  <a:lnTo>
                    <a:pt x="342" y="1008"/>
                  </a:lnTo>
                  <a:lnTo>
                    <a:pt x="365" y="935"/>
                  </a:lnTo>
                  <a:lnTo>
                    <a:pt x="390" y="860"/>
                  </a:lnTo>
                  <a:lnTo>
                    <a:pt x="415" y="785"/>
                  </a:lnTo>
                  <a:lnTo>
                    <a:pt x="440" y="709"/>
                  </a:lnTo>
                  <a:lnTo>
                    <a:pt x="465" y="634"/>
                  </a:lnTo>
                  <a:lnTo>
                    <a:pt x="490" y="557"/>
                  </a:lnTo>
                  <a:lnTo>
                    <a:pt x="513" y="484"/>
                  </a:lnTo>
                  <a:lnTo>
                    <a:pt x="538" y="413"/>
                  </a:lnTo>
                  <a:lnTo>
                    <a:pt x="559" y="344"/>
                  </a:lnTo>
                  <a:lnTo>
                    <a:pt x="580" y="280"/>
                  </a:lnTo>
                  <a:lnTo>
                    <a:pt x="602" y="221"/>
                  </a:lnTo>
                  <a:lnTo>
                    <a:pt x="619" y="167"/>
                  </a:lnTo>
                  <a:lnTo>
                    <a:pt x="634" y="119"/>
                  </a:lnTo>
                  <a:lnTo>
                    <a:pt x="648" y="77"/>
                  </a:lnTo>
                  <a:lnTo>
                    <a:pt x="659" y="44"/>
                  </a:lnTo>
                  <a:lnTo>
                    <a:pt x="667" y="19"/>
                  </a:lnTo>
                  <a:lnTo>
                    <a:pt x="673" y="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4C379133-32C4-5D4D-9787-DAE5B8E4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487" y="2886204"/>
              <a:ext cx="1212115" cy="846080"/>
            </a:xfrm>
            <a:custGeom>
              <a:avLst/>
              <a:gdLst>
                <a:gd name="T0" fmla="*/ 0 w 1010"/>
                <a:gd name="T1" fmla="*/ 0 h 705"/>
                <a:gd name="T2" fmla="*/ 367 w 1010"/>
                <a:gd name="T3" fmla="*/ 0 h 705"/>
                <a:gd name="T4" fmla="*/ 369 w 1010"/>
                <a:gd name="T5" fmla="*/ 0 h 705"/>
                <a:gd name="T6" fmla="*/ 381 w 1010"/>
                <a:gd name="T7" fmla="*/ 2 h 705"/>
                <a:gd name="T8" fmla="*/ 396 w 1010"/>
                <a:gd name="T9" fmla="*/ 4 h 705"/>
                <a:gd name="T10" fmla="*/ 415 w 1010"/>
                <a:gd name="T11" fmla="*/ 6 h 705"/>
                <a:gd name="T12" fmla="*/ 438 w 1010"/>
                <a:gd name="T13" fmla="*/ 11 h 705"/>
                <a:gd name="T14" fmla="*/ 463 w 1010"/>
                <a:gd name="T15" fmla="*/ 19 h 705"/>
                <a:gd name="T16" fmla="*/ 490 w 1010"/>
                <a:gd name="T17" fmla="*/ 31 h 705"/>
                <a:gd name="T18" fmla="*/ 517 w 1010"/>
                <a:gd name="T19" fmla="*/ 44 h 705"/>
                <a:gd name="T20" fmla="*/ 544 w 1010"/>
                <a:gd name="T21" fmla="*/ 61 h 705"/>
                <a:gd name="T22" fmla="*/ 571 w 1010"/>
                <a:gd name="T23" fmla="*/ 84 h 705"/>
                <a:gd name="T24" fmla="*/ 594 w 1010"/>
                <a:gd name="T25" fmla="*/ 113 h 705"/>
                <a:gd name="T26" fmla="*/ 613 w 1010"/>
                <a:gd name="T27" fmla="*/ 146 h 705"/>
                <a:gd name="T28" fmla="*/ 628 w 1010"/>
                <a:gd name="T29" fmla="*/ 186 h 705"/>
                <a:gd name="T30" fmla="*/ 638 w 1010"/>
                <a:gd name="T31" fmla="*/ 232 h 705"/>
                <a:gd name="T32" fmla="*/ 642 w 1010"/>
                <a:gd name="T33" fmla="*/ 286 h 705"/>
                <a:gd name="T34" fmla="*/ 646 w 1010"/>
                <a:gd name="T35" fmla="*/ 353 h 705"/>
                <a:gd name="T36" fmla="*/ 655 w 1010"/>
                <a:gd name="T37" fmla="*/ 417 h 705"/>
                <a:gd name="T38" fmla="*/ 671 w 1010"/>
                <a:gd name="T39" fmla="*/ 474 h 705"/>
                <a:gd name="T40" fmla="*/ 694 w 1010"/>
                <a:gd name="T41" fmla="*/ 526 h 705"/>
                <a:gd name="T42" fmla="*/ 720 w 1010"/>
                <a:gd name="T43" fmla="*/ 572 h 705"/>
                <a:gd name="T44" fmla="*/ 755 w 1010"/>
                <a:gd name="T45" fmla="*/ 611 h 705"/>
                <a:gd name="T46" fmla="*/ 795 w 1010"/>
                <a:gd name="T47" fmla="*/ 645 h 705"/>
                <a:gd name="T48" fmla="*/ 841 w 1010"/>
                <a:gd name="T49" fmla="*/ 670 h 705"/>
                <a:gd name="T50" fmla="*/ 891 w 1010"/>
                <a:gd name="T51" fmla="*/ 689 h 705"/>
                <a:gd name="T52" fmla="*/ 949 w 1010"/>
                <a:gd name="T53" fmla="*/ 701 h 705"/>
                <a:gd name="T54" fmla="*/ 1010 w 1010"/>
                <a:gd name="T55" fmla="*/ 705 h 705"/>
                <a:gd name="T56" fmla="*/ 532 w 1010"/>
                <a:gd name="T57" fmla="*/ 705 h 705"/>
                <a:gd name="T58" fmla="*/ 528 w 1010"/>
                <a:gd name="T59" fmla="*/ 705 h 705"/>
                <a:gd name="T60" fmla="*/ 521 w 1010"/>
                <a:gd name="T61" fmla="*/ 705 h 705"/>
                <a:gd name="T62" fmla="*/ 507 w 1010"/>
                <a:gd name="T63" fmla="*/ 703 h 705"/>
                <a:gd name="T64" fmla="*/ 488 w 1010"/>
                <a:gd name="T65" fmla="*/ 699 h 705"/>
                <a:gd name="T66" fmla="*/ 467 w 1010"/>
                <a:gd name="T67" fmla="*/ 693 h 705"/>
                <a:gd name="T68" fmla="*/ 444 w 1010"/>
                <a:gd name="T69" fmla="*/ 685 h 705"/>
                <a:gd name="T70" fmla="*/ 419 w 1010"/>
                <a:gd name="T71" fmla="*/ 674 h 705"/>
                <a:gd name="T72" fmla="*/ 392 w 1010"/>
                <a:gd name="T73" fmla="*/ 659 h 705"/>
                <a:gd name="T74" fmla="*/ 365 w 1010"/>
                <a:gd name="T75" fmla="*/ 637 h 705"/>
                <a:gd name="T76" fmla="*/ 340 w 1010"/>
                <a:gd name="T77" fmla="*/ 614 h 705"/>
                <a:gd name="T78" fmla="*/ 315 w 1010"/>
                <a:gd name="T79" fmla="*/ 584 h 705"/>
                <a:gd name="T80" fmla="*/ 294 w 1010"/>
                <a:gd name="T81" fmla="*/ 547 h 705"/>
                <a:gd name="T82" fmla="*/ 275 w 1010"/>
                <a:gd name="T83" fmla="*/ 505 h 705"/>
                <a:gd name="T84" fmla="*/ 260 w 1010"/>
                <a:gd name="T85" fmla="*/ 455 h 705"/>
                <a:gd name="T86" fmla="*/ 250 w 1010"/>
                <a:gd name="T87" fmla="*/ 397 h 705"/>
                <a:gd name="T88" fmla="*/ 244 w 1010"/>
                <a:gd name="T89" fmla="*/ 330 h 705"/>
                <a:gd name="T90" fmla="*/ 240 w 1010"/>
                <a:gd name="T91" fmla="*/ 269 h 705"/>
                <a:gd name="T92" fmla="*/ 231 w 1010"/>
                <a:gd name="T93" fmla="*/ 213 h 705"/>
                <a:gd name="T94" fmla="*/ 217 w 1010"/>
                <a:gd name="T95" fmla="*/ 167 h 705"/>
                <a:gd name="T96" fmla="*/ 198 w 1010"/>
                <a:gd name="T97" fmla="*/ 127 h 705"/>
                <a:gd name="T98" fmla="*/ 179 w 1010"/>
                <a:gd name="T99" fmla="*/ 94 h 705"/>
                <a:gd name="T100" fmla="*/ 156 w 1010"/>
                <a:gd name="T101" fmla="*/ 67 h 705"/>
                <a:gd name="T102" fmla="*/ 133 w 1010"/>
                <a:gd name="T103" fmla="*/ 46 h 705"/>
                <a:gd name="T104" fmla="*/ 108 w 1010"/>
                <a:gd name="T105" fmla="*/ 31 h 705"/>
                <a:gd name="T106" fmla="*/ 85 w 1010"/>
                <a:gd name="T107" fmla="*/ 17 h 705"/>
                <a:gd name="T108" fmla="*/ 60 w 1010"/>
                <a:gd name="T109" fmla="*/ 9 h 705"/>
                <a:gd name="T110" fmla="*/ 39 w 1010"/>
                <a:gd name="T111" fmla="*/ 4 h 705"/>
                <a:gd name="T112" fmla="*/ 18 w 1010"/>
                <a:gd name="T113" fmla="*/ 2 h 705"/>
                <a:gd name="T114" fmla="*/ 0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0" y="0"/>
                  </a:moveTo>
                  <a:lnTo>
                    <a:pt x="367" y="0"/>
                  </a:lnTo>
                  <a:lnTo>
                    <a:pt x="369" y="0"/>
                  </a:lnTo>
                  <a:lnTo>
                    <a:pt x="381" y="2"/>
                  </a:lnTo>
                  <a:lnTo>
                    <a:pt x="396" y="4"/>
                  </a:lnTo>
                  <a:lnTo>
                    <a:pt x="415" y="6"/>
                  </a:lnTo>
                  <a:lnTo>
                    <a:pt x="438" y="11"/>
                  </a:lnTo>
                  <a:lnTo>
                    <a:pt x="463" y="19"/>
                  </a:lnTo>
                  <a:lnTo>
                    <a:pt x="490" y="31"/>
                  </a:lnTo>
                  <a:lnTo>
                    <a:pt x="517" y="44"/>
                  </a:lnTo>
                  <a:lnTo>
                    <a:pt x="544" y="61"/>
                  </a:lnTo>
                  <a:lnTo>
                    <a:pt x="571" y="84"/>
                  </a:lnTo>
                  <a:lnTo>
                    <a:pt x="594" y="113"/>
                  </a:lnTo>
                  <a:lnTo>
                    <a:pt x="613" y="146"/>
                  </a:lnTo>
                  <a:lnTo>
                    <a:pt x="628" y="186"/>
                  </a:lnTo>
                  <a:lnTo>
                    <a:pt x="638" y="232"/>
                  </a:lnTo>
                  <a:lnTo>
                    <a:pt x="642" y="286"/>
                  </a:lnTo>
                  <a:lnTo>
                    <a:pt x="646" y="353"/>
                  </a:lnTo>
                  <a:lnTo>
                    <a:pt x="655" y="417"/>
                  </a:lnTo>
                  <a:lnTo>
                    <a:pt x="671" y="474"/>
                  </a:lnTo>
                  <a:lnTo>
                    <a:pt x="694" y="526"/>
                  </a:lnTo>
                  <a:lnTo>
                    <a:pt x="720" y="572"/>
                  </a:lnTo>
                  <a:lnTo>
                    <a:pt x="755" y="611"/>
                  </a:lnTo>
                  <a:lnTo>
                    <a:pt x="795" y="645"/>
                  </a:lnTo>
                  <a:lnTo>
                    <a:pt x="841" y="670"/>
                  </a:lnTo>
                  <a:lnTo>
                    <a:pt x="891" y="689"/>
                  </a:lnTo>
                  <a:lnTo>
                    <a:pt x="949" y="701"/>
                  </a:lnTo>
                  <a:lnTo>
                    <a:pt x="1010" y="705"/>
                  </a:lnTo>
                  <a:lnTo>
                    <a:pt x="532" y="705"/>
                  </a:lnTo>
                  <a:lnTo>
                    <a:pt x="528" y="705"/>
                  </a:lnTo>
                  <a:lnTo>
                    <a:pt x="521" y="705"/>
                  </a:lnTo>
                  <a:lnTo>
                    <a:pt x="507" y="703"/>
                  </a:lnTo>
                  <a:lnTo>
                    <a:pt x="488" y="699"/>
                  </a:lnTo>
                  <a:lnTo>
                    <a:pt x="467" y="693"/>
                  </a:lnTo>
                  <a:lnTo>
                    <a:pt x="444" y="685"/>
                  </a:lnTo>
                  <a:lnTo>
                    <a:pt x="419" y="674"/>
                  </a:lnTo>
                  <a:lnTo>
                    <a:pt x="392" y="659"/>
                  </a:lnTo>
                  <a:lnTo>
                    <a:pt x="365" y="637"/>
                  </a:lnTo>
                  <a:lnTo>
                    <a:pt x="340" y="614"/>
                  </a:lnTo>
                  <a:lnTo>
                    <a:pt x="315" y="584"/>
                  </a:lnTo>
                  <a:lnTo>
                    <a:pt x="294" y="547"/>
                  </a:lnTo>
                  <a:lnTo>
                    <a:pt x="275" y="505"/>
                  </a:lnTo>
                  <a:lnTo>
                    <a:pt x="260" y="455"/>
                  </a:lnTo>
                  <a:lnTo>
                    <a:pt x="250" y="397"/>
                  </a:lnTo>
                  <a:lnTo>
                    <a:pt x="244" y="330"/>
                  </a:lnTo>
                  <a:lnTo>
                    <a:pt x="240" y="269"/>
                  </a:lnTo>
                  <a:lnTo>
                    <a:pt x="231" y="213"/>
                  </a:lnTo>
                  <a:lnTo>
                    <a:pt x="217" y="167"/>
                  </a:lnTo>
                  <a:lnTo>
                    <a:pt x="198" y="127"/>
                  </a:lnTo>
                  <a:lnTo>
                    <a:pt x="179" y="94"/>
                  </a:lnTo>
                  <a:lnTo>
                    <a:pt x="156" y="67"/>
                  </a:lnTo>
                  <a:lnTo>
                    <a:pt x="133" y="46"/>
                  </a:lnTo>
                  <a:lnTo>
                    <a:pt x="108" y="31"/>
                  </a:lnTo>
                  <a:lnTo>
                    <a:pt x="85" y="17"/>
                  </a:lnTo>
                  <a:lnTo>
                    <a:pt x="60" y="9"/>
                  </a:lnTo>
                  <a:lnTo>
                    <a:pt x="39" y="4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5FD60C97-44DB-F047-8100-B7BE58C8B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94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29B839D3-59A9-B24E-BE59-6459683F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68" y="2886204"/>
              <a:ext cx="1645355" cy="1407732"/>
            </a:xfrm>
            <a:custGeom>
              <a:avLst/>
              <a:gdLst>
                <a:gd name="T0" fmla="*/ 864 w 1371"/>
                <a:gd name="T1" fmla="*/ 0 h 1173"/>
                <a:gd name="T2" fmla="*/ 1371 w 1371"/>
                <a:gd name="T3" fmla="*/ 0 h 1173"/>
                <a:gd name="T4" fmla="*/ 1369 w 1371"/>
                <a:gd name="T5" fmla="*/ 2 h 1173"/>
                <a:gd name="T6" fmla="*/ 1361 w 1371"/>
                <a:gd name="T7" fmla="*/ 4 h 1173"/>
                <a:gd name="T8" fmla="*/ 1348 w 1371"/>
                <a:gd name="T9" fmla="*/ 8 h 1173"/>
                <a:gd name="T10" fmla="*/ 1331 w 1371"/>
                <a:gd name="T11" fmla="*/ 15 h 1173"/>
                <a:gd name="T12" fmla="*/ 1309 w 1371"/>
                <a:gd name="T13" fmla="*/ 25 h 1173"/>
                <a:gd name="T14" fmla="*/ 1284 w 1371"/>
                <a:gd name="T15" fmla="*/ 38 h 1173"/>
                <a:gd name="T16" fmla="*/ 1258 w 1371"/>
                <a:gd name="T17" fmla="*/ 56 h 1173"/>
                <a:gd name="T18" fmla="*/ 1227 w 1371"/>
                <a:gd name="T19" fmla="*/ 77 h 1173"/>
                <a:gd name="T20" fmla="*/ 1194 w 1371"/>
                <a:gd name="T21" fmla="*/ 102 h 1173"/>
                <a:gd name="T22" fmla="*/ 1160 w 1371"/>
                <a:gd name="T23" fmla="*/ 132 h 1173"/>
                <a:gd name="T24" fmla="*/ 1123 w 1371"/>
                <a:gd name="T25" fmla="*/ 169 h 1173"/>
                <a:gd name="T26" fmla="*/ 1087 w 1371"/>
                <a:gd name="T27" fmla="*/ 211 h 1173"/>
                <a:gd name="T28" fmla="*/ 1048 w 1371"/>
                <a:gd name="T29" fmla="*/ 259 h 1173"/>
                <a:gd name="T30" fmla="*/ 1010 w 1371"/>
                <a:gd name="T31" fmla="*/ 313 h 1173"/>
                <a:gd name="T32" fmla="*/ 973 w 1371"/>
                <a:gd name="T33" fmla="*/ 376 h 1173"/>
                <a:gd name="T34" fmla="*/ 935 w 1371"/>
                <a:gd name="T35" fmla="*/ 445 h 1173"/>
                <a:gd name="T36" fmla="*/ 898 w 1371"/>
                <a:gd name="T37" fmla="*/ 522 h 1173"/>
                <a:gd name="T38" fmla="*/ 864 w 1371"/>
                <a:gd name="T39" fmla="*/ 607 h 1173"/>
                <a:gd name="T40" fmla="*/ 831 w 1371"/>
                <a:gd name="T41" fmla="*/ 701 h 1173"/>
                <a:gd name="T42" fmla="*/ 802 w 1371"/>
                <a:gd name="T43" fmla="*/ 804 h 1173"/>
                <a:gd name="T44" fmla="*/ 774 w 1371"/>
                <a:gd name="T45" fmla="*/ 918 h 1173"/>
                <a:gd name="T46" fmla="*/ 749 w 1371"/>
                <a:gd name="T47" fmla="*/ 1039 h 1173"/>
                <a:gd name="T48" fmla="*/ 728 w 1371"/>
                <a:gd name="T49" fmla="*/ 1173 h 1173"/>
                <a:gd name="T50" fmla="*/ 0 w 1371"/>
                <a:gd name="T51" fmla="*/ 1173 h 1173"/>
                <a:gd name="T52" fmla="*/ 2 w 1371"/>
                <a:gd name="T53" fmla="*/ 1167 h 1173"/>
                <a:gd name="T54" fmla="*/ 5 w 1371"/>
                <a:gd name="T55" fmla="*/ 1152 h 1173"/>
                <a:gd name="T56" fmla="*/ 11 w 1371"/>
                <a:gd name="T57" fmla="*/ 1127 h 1173"/>
                <a:gd name="T58" fmla="*/ 19 w 1371"/>
                <a:gd name="T59" fmla="*/ 1094 h 1173"/>
                <a:gd name="T60" fmla="*/ 28 w 1371"/>
                <a:gd name="T61" fmla="*/ 1054 h 1173"/>
                <a:gd name="T62" fmla="*/ 42 w 1371"/>
                <a:gd name="T63" fmla="*/ 1006 h 1173"/>
                <a:gd name="T64" fmla="*/ 57 w 1371"/>
                <a:gd name="T65" fmla="*/ 954 h 1173"/>
                <a:gd name="T66" fmla="*/ 76 w 1371"/>
                <a:gd name="T67" fmla="*/ 897 h 1173"/>
                <a:gd name="T68" fmla="*/ 98 w 1371"/>
                <a:gd name="T69" fmla="*/ 833 h 1173"/>
                <a:gd name="T70" fmla="*/ 123 w 1371"/>
                <a:gd name="T71" fmla="*/ 770 h 1173"/>
                <a:gd name="T72" fmla="*/ 149 w 1371"/>
                <a:gd name="T73" fmla="*/ 701 h 1173"/>
                <a:gd name="T74" fmla="*/ 182 w 1371"/>
                <a:gd name="T75" fmla="*/ 632 h 1173"/>
                <a:gd name="T76" fmla="*/ 217 w 1371"/>
                <a:gd name="T77" fmla="*/ 562 h 1173"/>
                <a:gd name="T78" fmla="*/ 255 w 1371"/>
                <a:gd name="T79" fmla="*/ 493 h 1173"/>
                <a:gd name="T80" fmla="*/ 297 w 1371"/>
                <a:gd name="T81" fmla="*/ 426 h 1173"/>
                <a:gd name="T82" fmla="*/ 343 w 1371"/>
                <a:gd name="T83" fmla="*/ 359 h 1173"/>
                <a:gd name="T84" fmla="*/ 393 w 1371"/>
                <a:gd name="T85" fmla="*/ 296 h 1173"/>
                <a:gd name="T86" fmla="*/ 447 w 1371"/>
                <a:gd name="T87" fmla="*/ 236 h 1173"/>
                <a:gd name="T88" fmla="*/ 505 w 1371"/>
                <a:gd name="T89" fmla="*/ 180 h 1173"/>
                <a:gd name="T90" fmla="*/ 568 w 1371"/>
                <a:gd name="T91" fmla="*/ 130 h 1173"/>
                <a:gd name="T92" fmla="*/ 635 w 1371"/>
                <a:gd name="T93" fmla="*/ 86 h 1173"/>
                <a:gd name="T94" fmla="*/ 706 w 1371"/>
                <a:gd name="T95" fmla="*/ 50 h 1173"/>
                <a:gd name="T96" fmla="*/ 783 w 1371"/>
                <a:gd name="T97" fmla="*/ 21 h 1173"/>
                <a:gd name="T98" fmla="*/ 864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864" y="0"/>
                  </a:moveTo>
                  <a:lnTo>
                    <a:pt x="1371" y="0"/>
                  </a:lnTo>
                  <a:lnTo>
                    <a:pt x="1369" y="2"/>
                  </a:lnTo>
                  <a:lnTo>
                    <a:pt x="1361" y="4"/>
                  </a:lnTo>
                  <a:lnTo>
                    <a:pt x="1348" y="8"/>
                  </a:lnTo>
                  <a:lnTo>
                    <a:pt x="1331" y="15"/>
                  </a:lnTo>
                  <a:lnTo>
                    <a:pt x="1309" y="25"/>
                  </a:lnTo>
                  <a:lnTo>
                    <a:pt x="1284" y="38"/>
                  </a:lnTo>
                  <a:lnTo>
                    <a:pt x="1258" y="56"/>
                  </a:lnTo>
                  <a:lnTo>
                    <a:pt x="1227" y="77"/>
                  </a:lnTo>
                  <a:lnTo>
                    <a:pt x="1194" y="102"/>
                  </a:lnTo>
                  <a:lnTo>
                    <a:pt x="1160" y="132"/>
                  </a:lnTo>
                  <a:lnTo>
                    <a:pt x="1123" y="169"/>
                  </a:lnTo>
                  <a:lnTo>
                    <a:pt x="1087" y="211"/>
                  </a:lnTo>
                  <a:lnTo>
                    <a:pt x="1048" y="259"/>
                  </a:lnTo>
                  <a:lnTo>
                    <a:pt x="1010" y="313"/>
                  </a:lnTo>
                  <a:lnTo>
                    <a:pt x="973" y="376"/>
                  </a:lnTo>
                  <a:lnTo>
                    <a:pt x="935" y="445"/>
                  </a:lnTo>
                  <a:lnTo>
                    <a:pt x="898" y="522"/>
                  </a:lnTo>
                  <a:lnTo>
                    <a:pt x="864" y="607"/>
                  </a:lnTo>
                  <a:lnTo>
                    <a:pt x="831" y="701"/>
                  </a:lnTo>
                  <a:lnTo>
                    <a:pt x="802" y="804"/>
                  </a:lnTo>
                  <a:lnTo>
                    <a:pt x="774" y="918"/>
                  </a:lnTo>
                  <a:lnTo>
                    <a:pt x="749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5" y="1152"/>
                  </a:lnTo>
                  <a:lnTo>
                    <a:pt x="11" y="1127"/>
                  </a:lnTo>
                  <a:lnTo>
                    <a:pt x="19" y="1094"/>
                  </a:lnTo>
                  <a:lnTo>
                    <a:pt x="28" y="1054"/>
                  </a:lnTo>
                  <a:lnTo>
                    <a:pt x="42" y="1006"/>
                  </a:lnTo>
                  <a:lnTo>
                    <a:pt x="57" y="954"/>
                  </a:lnTo>
                  <a:lnTo>
                    <a:pt x="76" y="897"/>
                  </a:lnTo>
                  <a:lnTo>
                    <a:pt x="98" y="833"/>
                  </a:lnTo>
                  <a:lnTo>
                    <a:pt x="123" y="770"/>
                  </a:lnTo>
                  <a:lnTo>
                    <a:pt x="149" y="701"/>
                  </a:lnTo>
                  <a:lnTo>
                    <a:pt x="182" y="632"/>
                  </a:lnTo>
                  <a:lnTo>
                    <a:pt x="217" y="562"/>
                  </a:lnTo>
                  <a:lnTo>
                    <a:pt x="255" y="493"/>
                  </a:lnTo>
                  <a:lnTo>
                    <a:pt x="297" y="426"/>
                  </a:lnTo>
                  <a:lnTo>
                    <a:pt x="343" y="359"/>
                  </a:lnTo>
                  <a:lnTo>
                    <a:pt x="393" y="296"/>
                  </a:lnTo>
                  <a:lnTo>
                    <a:pt x="447" y="236"/>
                  </a:lnTo>
                  <a:lnTo>
                    <a:pt x="505" y="180"/>
                  </a:lnTo>
                  <a:lnTo>
                    <a:pt x="568" y="130"/>
                  </a:lnTo>
                  <a:lnTo>
                    <a:pt x="635" y="86"/>
                  </a:lnTo>
                  <a:lnTo>
                    <a:pt x="706" y="50"/>
                  </a:lnTo>
                  <a:lnTo>
                    <a:pt x="783" y="2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BE67938-9E45-3C43-849A-CA80480B8BFB}"/>
              </a:ext>
            </a:extLst>
          </p:cNvPr>
          <p:cNvGrpSpPr/>
          <p:nvPr/>
        </p:nvGrpSpPr>
        <p:grpSpPr>
          <a:xfrm>
            <a:off x="5354093" y="1718984"/>
            <a:ext cx="1336926" cy="3177898"/>
            <a:chOff x="5423549" y="1784501"/>
            <a:chExt cx="1336926" cy="3177898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3A6598B6-D90D-2E42-AA9F-230D7FEA6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597" y="1784501"/>
              <a:ext cx="277226" cy="1159308"/>
            </a:xfrm>
            <a:custGeom>
              <a:avLst/>
              <a:gdLst>
                <a:gd name="T0" fmla="*/ 66 w 231"/>
                <a:gd name="T1" fmla="*/ 0 h 966"/>
                <a:gd name="T2" fmla="*/ 166 w 231"/>
                <a:gd name="T3" fmla="*/ 0 h 966"/>
                <a:gd name="T4" fmla="*/ 231 w 231"/>
                <a:gd name="T5" fmla="*/ 966 h 966"/>
                <a:gd name="T6" fmla="*/ 0 w 231"/>
                <a:gd name="T7" fmla="*/ 966 h 966"/>
                <a:gd name="T8" fmla="*/ 66 w 231"/>
                <a:gd name="T9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66">
                  <a:moveTo>
                    <a:pt x="66" y="0"/>
                  </a:moveTo>
                  <a:lnTo>
                    <a:pt x="166" y="0"/>
                  </a:lnTo>
                  <a:lnTo>
                    <a:pt x="231" y="966"/>
                  </a:lnTo>
                  <a:lnTo>
                    <a:pt x="0" y="9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349F9721-3159-AF42-A7D0-29735156D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49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6932EDF4-1549-8640-AB15-3E211E6A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70" y="2886204"/>
              <a:ext cx="873682" cy="1460537"/>
            </a:xfrm>
            <a:custGeom>
              <a:avLst/>
              <a:gdLst>
                <a:gd name="T0" fmla="*/ 173 w 728"/>
                <a:gd name="T1" fmla="*/ 0 h 1217"/>
                <a:gd name="T2" fmla="*/ 563 w 728"/>
                <a:gd name="T3" fmla="*/ 0 h 1217"/>
                <a:gd name="T4" fmla="*/ 586 w 728"/>
                <a:gd name="T5" fmla="*/ 65 h 1217"/>
                <a:gd name="T6" fmla="*/ 605 w 728"/>
                <a:gd name="T7" fmla="*/ 136 h 1217"/>
                <a:gd name="T8" fmla="*/ 625 w 728"/>
                <a:gd name="T9" fmla="*/ 211 h 1217"/>
                <a:gd name="T10" fmla="*/ 640 w 728"/>
                <a:gd name="T11" fmla="*/ 292 h 1217"/>
                <a:gd name="T12" fmla="*/ 655 w 728"/>
                <a:gd name="T13" fmla="*/ 374 h 1217"/>
                <a:gd name="T14" fmla="*/ 667 w 728"/>
                <a:gd name="T15" fmla="*/ 459 h 1217"/>
                <a:gd name="T16" fmla="*/ 678 w 728"/>
                <a:gd name="T17" fmla="*/ 545 h 1217"/>
                <a:gd name="T18" fmla="*/ 688 w 728"/>
                <a:gd name="T19" fmla="*/ 630 h 1217"/>
                <a:gd name="T20" fmla="*/ 698 w 728"/>
                <a:gd name="T21" fmla="*/ 712 h 1217"/>
                <a:gd name="T22" fmla="*/ 703 w 728"/>
                <a:gd name="T23" fmla="*/ 793 h 1217"/>
                <a:gd name="T24" fmla="*/ 711 w 728"/>
                <a:gd name="T25" fmla="*/ 872 h 1217"/>
                <a:gd name="T26" fmla="*/ 715 w 728"/>
                <a:gd name="T27" fmla="*/ 943 h 1217"/>
                <a:gd name="T28" fmla="*/ 719 w 728"/>
                <a:gd name="T29" fmla="*/ 1010 h 1217"/>
                <a:gd name="T30" fmla="*/ 723 w 728"/>
                <a:gd name="T31" fmla="*/ 1068 h 1217"/>
                <a:gd name="T32" fmla="*/ 725 w 728"/>
                <a:gd name="T33" fmla="*/ 1119 h 1217"/>
                <a:gd name="T34" fmla="*/ 726 w 728"/>
                <a:gd name="T35" fmla="*/ 1160 h 1217"/>
                <a:gd name="T36" fmla="*/ 726 w 728"/>
                <a:gd name="T37" fmla="*/ 1192 h 1217"/>
                <a:gd name="T38" fmla="*/ 726 w 728"/>
                <a:gd name="T39" fmla="*/ 1212 h 1217"/>
                <a:gd name="T40" fmla="*/ 728 w 728"/>
                <a:gd name="T41" fmla="*/ 1217 h 1217"/>
                <a:gd name="T42" fmla="*/ 0 w 728"/>
                <a:gd name="T43" fmla="*/ 1217 h 1217"/>
                <a:gd name="T44" fmla="*/ 0 w 728"/>
                <a:gd name="T45" fmla="*/ 1212 h 1217"/>
                <a:gd name="T46" fmla="*/ 0 w 728"/>
                <a:gd name="T47" fmla="*/ 1192 h 1217"/>
                <a:gd name="T48" fmla="*/ 2 w 728"/>
                <a:gd name="T49" fmla="*/ 1160 h 1217"/>
                <a:gd name="T50" fmla="*/ 6 w 728"/>
                <a:gd name="T51" fmla="*/ 1119 h 1217"/>
                <a:gd name="T52" fmla="*/ 8 w 728"/>
                <a:gd name="T53" fmla="*/ 1068 h 1217"/>
                <a:gd name="T54" fmla="*/ 14 w 728"/>
                <a:gd name="T55" fmla="*/ 1010 h 1217"/>
                <a:gd name="T56" fmla="*/ 18 w 728"/>
                <a:gd name="T57" fmla="*/ 943 h 1217"/>
                <a:gd name="T58" fmla="*/ 23 w 728"/>
                <a:gd name="T59" fmla="*/ 872 h 1217"/>
                <a:gd name="T60" fmla="*/ 31 w 728"/>
                <a:gd name="T61" fmla="*/ 793 h 1217"/>
                <a:gd name="T62" fmla="*/ 39 w 728"/>
                <a:gd name="T63" fmla="*/ 712 h 1217"/>
                <a:gd name="T64" fmla="*/ 48 w 728"/>
                <a:gd name="T65" fmla="*/ 630 h 1217"/>
                <a:gd name="T66" fmla="*/ 60 w 728"/>
                <a:gd name="T67" fmla="*/ 545 h 1217"/>
                <a:gd name="T68" fmla="*/ 72 w 728"/>
                <a:gd name="T69" fmla="*/ 459 h 1217"/>
                <a:gd name="T70" fmla="*/ 85 w 728"/>
                <a:gd name="T71" fmla="*/ 374 h 1217"/>
                <a:gd name="T72" fmla="*/ 98 w 728"/>
                <a:gd name="T73" fmla="*/ 292 h 1217"/>
                <a:gd name="T74" fmla="*/ 116 w 728"/>
                <a:gd name="T75" fmla="*/ 211 h 1217"/>
                <a:gd name="T76" fmla="*/ 133 w 728"/>
                <a:gd name="T77" fmla="*/ 136 h 1217"/>
                <a:gd name="T78" fmla="*/ 152 w 728"/>
                <a:gd name="T79" fmla="*/ 65 h 1217"/>
                <a:gd name="T80" fmla="*/ 173 w 728"/>
                <a:gd name="T8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8" h="1217">
                  <a:moveTo>
                    <a:pt x="173" y="0"/>
                  </a:moveTo>
                  <a:lnTo>
                    <a:pt x="563" y="0"/>
                  </a:lnTo>
                  <a:lnTo>
                    <a:pt x="586" y="65"/>
                  </a:lnTo>
                  <a:lnTo>
                    <a:pt x="605" y="136"/>
                  </a:lnTo>
                  <a:lnTo>
                    <a:pt x="625" y="211"/>
                  </a:lnTo>
                  <a:lnTo>
                    <a:pt x="640" y="292"/>
                  </a:lnTo>
                  <a:lnTo>
                    <a:pt x="655" y="374"/>
                  </a:lnTo>
                  <a:lnTo>
                    <a:pt x="667" y="459"/>
                  </a:lnTo>
                  <a:lnTo>
                    <a:pt x="678" y="545"/>
                  </a:lnTo>
                  <a:lnTo>
                    <a:pt x="688" y="630"/>
                  </a:lnTo>
                  <a:lnTo>
                    <a:pt x="698" y="712"/>
                  </a:lnTo>
                  <a:lnTo>
                    <a:pt x="703" y="793"/>
                  </a:lnTo>
                  <a:lnTo>
                    <a:pt x="711" y="872"/>
                  </a:lnTo>
                  <a:lnTo>
                    <a:pt x="715" y="943"/>
                  </a:lnTo>
                  <a:lnTo>
                    <a:pt x="719" y="1010"/>
                  </a:lnTo>
                  <a:lnTo>
                    <a:pt x="723" y="1068"/>
                  </a:lnTo>
                  <a:lnTo>
                    <a:pt x="725" y="1119"/>
                  </a:lnTo>
                  <a:lnTo>
                    <a:pt x="726" y="1160"/>
                  </a:lnTo>
                  <a:lnTo>
                    <a:pt x="726" y="1192"/>
                  </a:lnTo>
                  <a:lnTo>
                    <a:pt x="726" y="1212"/>
                  </a:lnTo>
                  <a:lnTo>
                    <a:pt x="728" y="1217"/>
                  </a:lnTo>
                  <a:lnTo>
                    <a:pt x="0" y="1217"/>
                  </a:lnTo>
                  <a:lnTo>
                    <a:pt x="0" y="1212"/>
                  </a:lnTo>
                  <a:lnTo>
                    <a:pt x="0" y="1192"/>
                  </a:lnTo>
                  <a:lnTo>
                    <a:pt x="2" y="1160"/>
                  </a:lnTo>
                  <a:lnTo>
                    <a:pt x="6" y="1119"/>
                  </a:lnTo>
                  <a:lnTo>
                    <a:pt x="8" y="1068"/>
                  </a:lnTo>
                  <a:lnTo>
                    <a:pt x="14" y="1010"/>
                  </a:lnTo>
                  <a:lnTo>
                    <a:pt x="18" y="943"/>
                  </a:lnTo>
                  <a:lnTo>
                    <a:pt x="23" y="872"/>
                  </a:lnTo>
                  <a:lnTo>
                    <a:pt x="31" y="793"/>
                  </a:lnTo>
                  <a:lnTo>
                    <a:pt x="39" y="712"/>
                  </a:lnTo>
                  <a:lnTo>
                    <a:pt x="48" y="630"/>
                  </a:lnTo>
                  <a:lnTo>
                    <a:pt x="60" y="545"/>
                  </a:lnTo>
                  <a:lnTo>
                    <a:pt x="72" y="459"/>
                  </a:lnTo>
                  <a:lnTo>
                    <a:pt x="85" y="374"/>
                  </a:lnTo>
                  <a:lnTo>
                    <a:pt x="98" y="292"/>
                  </a:lnTo>
                  <a:lnTo>
                    <a:pt x="116" y="211"/>
                  </a:lnTo>
                  <a:lnTo>
                    <a:pt x="133" y="136"/>
                  </a:lnTo>
                  <a:lnTo>
                    <a:pt x="152" y="6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901EA4F-2078-B74C-906E-B96CED1E195E}"/>
              </a:ext>
            </a:extLst>
          </p:cNvPr>
          <p:cNvGrpSpPr/>
          <p:nvPr/>
        </p:nvGrpSpPr>
        <p:grpSpPr>
          <a:xfrm>
            <a:off x="3537852" y="1718984"/>
            <a:ext cx="2013790" cy="3177898"/>
            <a:chOff x="3690438" y="1784501"/>
            <a:chExt cx="2013790" cy="3177898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711E832E-DC5D-0149-97D3-DB878F5E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43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98B225E0-1AA4-1742-8FBB-ED69087DC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370" y="1784501"/>
              <a:ext cx="610858" cy="1947782"/>
            </a:xfrm>
            <a:custGeom>
              <a:avLst/>
              <a:gdLst>
                <a:gd name="T0" fmla="*/ 421 w 509"/>
                <a:gd name="T1" fmla="*/ 0 h 1623"/>
                <a:gd name="T2" fmla="*/ 509 w 509"/>
                <a:gd name="T3" fmla="*/ 0 h 1623"/>
                <a:gd name="T4" fmla="*/ 358 w 509"/>
                <a:gd name="T5" fmla="*/ 1271 h 1623"/>
                <a:gd name="T6" fmla="*/ 346 w 509"/>
                <a:gd name="T7" fmla="*/ 1350 h 1623"/>
                <a:gd name="T8" fmla="*/ 335 w 509"/>
                <a:gd name="T9" fmla="*/ 1415 h 1623"/>
                <a:gd name="T10" fmla="*/ 323 w 509"/>
                <a:gd name="T11" fmla="*/ 1471 h 1623"/>
                <a:gd name="T12" fmla="*/ 313 w 509"/>
                <a:gd name="T13" fmla="*/ 1515 h 1623"/>
                <a:gd name="T14" fmla="*/ 302 w 509"/>
                <a:gd name="T15" fmla="*/ 1550 h 1623"/>
                <a:gd name="T16" fmla="*/ 292 w 509"/>
                <a:gd name="T17" fmla="*/ 1575 h 1623"/>
                <a:gd name="T18" fmla="*/ 285 w 509"/>
                <a:gd name="T19" fmla="*/ 1594 h 1623"/>
                <a:gd name="T20" fmla="*/ 277 w 509"/>
                <a:gd name="T21" fmla="*/ 1607 h 1623"/>
                <a:gd name="T22" fmla="*/ 269 w 509"/>
                <a:gd name="T23" fmla="*/ 1617 h 1623"/>
                <a:gd name="T24" fmla="*/ 265 w 509"/>
                <a:gd name="T25" fmla="*/ 1621 h 1623"/>
                <a:gd name="T26" fmla="*/ 262 w 509"/>
                <a:gd name="T27" fmla="*/ 1623 h 1623"/>
                <a:gd name="T28" fmla="*/ 262 w 509"/>
                <a:gd name="T29" fmla="*/ 1623 h 1623"/>
                <a:gd name="T30" fmla="*/ 0 w 509"/>
                <a:gd name="T31" fmla="*/ 1623 h 1623"/>
                <a:gd name="T32" fmla="*/ 25 w 509"/>
                <a:gd name="T33" fmla="*/ 1615 h 1623"/>
                <a:gd name="T34" fmla="*/ 48 w 509"/>
                <a:gd name="T35" fmla="*/ 1600 h 1623"/>
                <a:gd name="T36" fmla="*/ 70 w 509"/>
                <a:gd name="T37" fmla="*/ 1577 h 1623"/>
                <a:gd name="T38" fmla="*/ 87 w 509"/>
                <a:gd name="T39" fmla="*/ 1550 h 1623"/>
                <a:gd name="T40" fmla="*/ 102 w 509"/>
                <a:gd name="T41" fmla="*/ 1521 h 1623"/>
                <a:gd name="T42" fmla="*/ 116 w 509"/>
                <a:gd name="T43" fmla="*/ 1490 h 1623"/>
                <a:gd name="T44" fmla="*/ 127 w 509"/>
                <a:gd name="T45" fmla="*/ 1459 h 1623"/>
                <a:gd name="T46" fmla="*/ 135 w 509"/>
                <a:gd name="T47" fmla="*/ 1434 h 1623"/>
                <a:gd name="T48" fmla="*/ 141 w 509"/>
                <a:gd name="T49" fmla="*/ 1413 h 1623"/>
                <a:gd name="T50" fmla="*/ 144 w 509"/>
                <a:gd name="T51" fmla="*/ 1398 h 1623"/>
                <a:gd name="T52" fmla="*/ 144 w 509"/>
                <a:gd name="T53" fmla="*/ 1394 h 1623"/>
                <a:gd name="T54" fmla="*/ 421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421" y="0"/>
                  </a:moveTo>
                  <a:lnTo>
                    <a:pt x="509" y="0"/>
                  </a:lnTo>
                  <a:lnTo>
                    <a:pt x="358" y="1271"/>
                  </a:lnTo>
                  <a:lnTo>
                    <a:pt x="346" y="1350"/>
                  </a:lnTo>
                  <a:lnTo>
                    <a:pt x="335" y="1415"/>
                  </a:lnTo>
                  <a:lnTo>
                    <a:pt x="323" y="1471"/>
                  </a:lnTo>
                  <a:lnTo>
                    <a:pt x="313" y="1515"/>
                  </a:lnTo>
                  <a:lnTo>
                    <a:pt x="302" y="1550"/>
                  </a:lnTo>
                  <a:lnTo>
                    <a:pt x="292" y="1575"/>
                  </a:lnTo>
                  <a:lnTo>
                    <a:pt x="285" y="1594"/>
                  </a:lnTo>
                  <a:lnTo>
                    <a:pt x="277" y="1607"/>
                  </a:lnTo>
                  <a:lnTo>
                    <a:pt x="269" y="1617"/>
                  </a:lnTo>
                  <a:lnTo>
                    <a:pt x="265" y="1621"/>
                  </a:lnTo>
                  <a:lnTo>
                    <a:pt x="262" y="1623"/>
                  </a:lnTo>
                  <a:lnTo>
                    <a:pt x="262" y="1623"/>
                  </a:lnTo>
                  <a:lnTo>
                    <a:pt x="0" y="1623"/>
                  </a:lnTo>
                  <a:lnTo>
                    <a:pt x="25" y="1615"/>
                  </a:lnTo>
                  <a:lnTo>
                    <a:pt x="48" y="1600"/>
                  </a:lnTo>
                  <a:lnTo>
                    <a:pt x="70" y="1577"/>
                  </a:lnTo>
                  <a:lnTo>
                    <a:pt x="87" y="1550"/>
                  </a:lnTo>
                  <a:lnTo>
                    <a:pt x="102" y="1521"/>
                  </a:lnTo>
                  <a:lnTo>
                    <a:pt x="116" y="1490"/>
                  </a:lnTo>
                  <a:lnTo>
                    <a:pt x="127" y="1459"/>
                  </a:lnTo>
                  <a:lnTo>
                    <a:pt x="135" y="1434"/>
                  </a:lnTo>
                  <a:lnTo>
                    <a:pt x="141" y="1413"/>
                  </a:lnTo>
                  <a:lnTo>
                    <a:pt x="144" y="1398"/>
                  </a:lnTo>
                  <a:lnTo>
                    <a:pt x="144" y="1394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478AB10F-BB03-6141-A05D-783C3FF02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47" y="2886204"/>
              <a:ext cx="550853" cy="846080"/>
            </a:xfrm>
            <a:custGeom>
              <a:avLst/>
              <a:gdLst>
                <a:gd name="T0" fmla="*/ 0 w 459"/>
                <a:gd name="T1" fmla="*/ 0 h 705"/>
                <a:gd name="T2" fmla="*/ 176 w 459"/>
                <a:gd name="T3" fmla="*/ 0 h 705"/>
                <a:gd name="T4" fmla="*/ 178 w 459"/>
                <a:gd name="T5" fmla="*/ 2 h 705"/>
                <a:gd name="T6" fmla="*/ 186 w 459"/>
                <a:gd name="T7" fmla="*/ 2 h 705"/>
                <a:gd name="T8" fmla="*/ 197 w 459"/>
                <a:gd name="T9" fmla="*/ 4 h 705"/>
                <a:gd name="T10" fmla="*/ 213 w 459"/>
                <a:gd name="T11" fmla="*/ 8 h 705"/>
                <a:gd name="T12" fmla="*/ 232 w 459"/>
                <a:gd name="T13" fmla="*/ 15 h 705"/>
                <a:gd name="T14" fmla="*/ 251 w 459"/>
                <a:gd name="T15" fmla="*/ 27 h 705"/>
                <a:gd name="T16" fmla="*/ 270 w 459"/>
                <a:gd name="T17" fmla="*/ 40 h 705"/>
                <a:gd name="T18" fmla="*/ 290 w 459"/>
                <a:gd name="T19" fmla="*/ 61 h 705"/>
                <a:gd name="T20" fmla="*/ 307 w 459"/>
                <a:gd name="T21" fmla="*/ 86 h 705"/>
                <a:gd name="T22" fmla="*/ 322 w 459"/>
                <a:gd name="T23" fmla="*/ 119 h 705"/>
                <a:gd name="T24" fmla="*/ 334 w 459"/>
                <a:gd name="T25" fmla="*/ 157 h 705"/>
                <a:gd name="T26" fmla="*/ 343 w 459"/>
                <a:gd name="T27" fmla="*/ 203 h 705"/>
                <a:gd name="T28" fmla="*/ 345 w 459"/>
                <a:gd name="T29" fmla="*/ 259 h 705"/>
                <a:gd name="T30" fmla="*/ 345 w 459"/>
                <a:gd name="T31" fmla="*/ 311 h 705"/>
                <a:gd name="T32" fmla="*/ 343 w 459"/>
                <a:gd name="T33" fmla="*/ 361 h 705"/>
                <a:gd name="T34" fmla="*/ 341 w 459"/>
                <a:gd name="T35" fmla="*/ 411 h 705"/>
                <a:gd name="T36" fmla="*/ 340 w 459"/>
                <a:gd name="T37" fmla="*/ 459 h 705"/>
                <a:gd name="T38" fmla="*/ 340 w 459"/>
                <a:gd name="T39" fmla="*/ 505 h 705"/>
                <a:gd name="T40" fmla="*/ 341 w 459"/>
                <a:gd name="T41" fmla="*/ 547 h 705"/>
                <a:gd name="T42" fmla="*/ 347 w 459"/>
                <a:gd name="T43" fmla="*/ 586 h 705"/>
                <a:gd name="T44" fmla="*/ 353 w 459"/>
                <a:gd name="T45" fmla="*/ 620 h 705"/>
                <a:gd name="T46" fmla="*/ 364 w 459"/>
                <a:gd name="T47" fmla="*/ 649 h 705"/>
                <a:gd name="T48" fmla="*/ 380 w 459"/>
                <a:gd name="T49" fmla="*/ 672 h 705"/>
                <a:gd name="T50" fmla="*/ 401 w 459"/>
                <a:gd name="T51" fmla="*/ 691 h 705"/>
                <a:gd name="T52" fmla="*/ 426 w 459"/>
                <a:gd name="T53" fmla="*/ 701 h 705"/>
                <a:gd name="T54" fmla="*/ 459 w 459"/>
                <a:gd name="T55" fmla="*/ 705 h 705"/>
                <a:gd name="T56" fmla="*/ 197 w 459"/>
                <a:gd name="T57" fmla="*/ 705 h 705"/>
                <a:gd name="T58" fmla="*/ 194 w 459"/>
                <a:gd name="T59" fmla="*/ 705 h 705"/>
                <a:gd name="T60" fmla="*/ 184 w 459"/>
                <a:gd name="T61" fmla="*/ 703 h 705"/>
                <a:gd name="T62" fmla="*/ 171 w 459"/>
                <a:gd name="T63" fmla="*/ 699 h 705"/>
                <a:gd name="T64" fmla="*/ 151 w 459"/>
                <a:gd name="T65" fmla="*/ 695 h 705"/>
                <a:gd name="T66" fmla="*/ 132 w 459"/>
                <a:gd name="T67" fmla="*/ 687 h 705"/>
                <a:gd name="T68" fmla="*/ 109 w 459"/>
                <a:gd name="T69" fmla="*/ 676 h 705"/>
                <a:gd name="T70" fmla="*/ 86 w 459"/>
                <a:gd name="T71" fmla="*/ 662 h 705"/>
                <a:gd name="T72" fmla="*/ 65 w 459"/>
                <a:gd name="T73" fmla="*/ 645 h 705"/>
                <a:gd name="T74" fmla="*/ 44 w 459"/>
                <a:gd name="T75" fmla="*/ 622 h 705"/>
                <a:gd name="T76" fmla="*/ 26 w 459"/>
                <a:gd name="T77" fmla="*/ 595 h 705"/>
                <a:gd name="T78" fmla="*/ 13 w 459"/>
                <a:gd name="T79" fmla="*/ 562 h 705"/>
                <a:gd name="T80" fmla="*/ 3 w 459"/>
                <a:gd name="T81" fmla="*/ 524 h 705"/>
                <a:gd name="T82" fmla="*/ 0 w 459"/>
                <a:gd name="T83" fmla="*/ 480 h 705"/>
                <a:gd name="T84" fmla="*/ 0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0" y="0"/>
                  </a:moveTo>
                  <a:lnTo>
                    <a:pt x="176" y="0"/>
                  </a:lnTo>
                  <a:lnTo>
                    <a:pt x="178" y="2"/>
                  </a:lnTo>
                  <a:lnTo>
                    <a:pt x="186" y="2"/>
                  </a:lnTo>
                  <a:lnTo>
                    <a:pt x="197" y="4"/>
                  </a:lnTo>
                  <a:lnTo>
                    <a:pt x="213" y="8"/>
                  </a:lnTo>
                  <a:lnTo>
                    <a:pt x="232" y="15"/>
                  </a:lnTo>
                  <a:lnTo>
                    <a:pt x="251" y="27"/>
                  </a:lnTo>
                  <a:lnTo>
                    <a:pt x="270" y="40"/>
                  </a:lnTo>
                  <a:lnTo>
                    <a:pt x="290" y="61"/>
                  </a:lnTo>
                  <a:lnTo>
                    <a:pt x="307" y="86"/>
                  </a:lnTo>
                  <a:lnTo>
                    <a:pt x="322" y="119"/>
                  </a:lnTo>
                  <a:lnTo>
                    <a:pt x="334" y="157"/>
                  </a:lnTo>
                  <a:lnTo>
                    <a:pt x="343" y="203"/>
                  </a:lnTo>
                  <a:lnTo>
                    <a:pt x="345" y="259"/>
                  </a:lnTo>
                  <a:lnTo>
                    <a:pt x="345" y="311"/>
                  </a:lnTo>
                  <a:lnTo>
                    <a:pt x="343" y="361"/>
                  </a:lnTo>
                  <a:lnTo>
                    <a:pt x="341" y="411"/>
                  </a:lnTo>
                  <a:lnTo>
                    <a:pt x="340" y="459"/>
                  </a:lnTo>
                  <a:lnTo>
                    <a:pt x="340" y="505"/>
                  </a:lnTo>
                  <a:lnTo>
                    <a:pt x="341" y="547"/>
                  </a:lnTo>
                  <a:lnTo>
                    <a:pt x="347" y="586"/>
                  </a:lnTo>
                  <a:lnTo>
                    <a:pt x="353" y="620"/>
                  </a:lnTo>
                  <a:lnTo>
                    <a:pt x="364" y="649"/>
                  </a:lnTo>
                  <a:lnTo>
                    <a:pt x="380" y="672"/>
                  </a:lnTo>
                  <a:lnTo>
                    <a:pt x="401" y="691"/>
                  </a:lnTo>
                  <a:lnTo>
                    <a:pt x="426" y="701"/>
                  </a:lnTo>
                  <a:lnTo>
                    <a:pt x="459" y="705"/>
                  </a:lnTo>
                  <a:lnTo>
                    <a:pt x="197" y="705"/>
                  </a:lnTo>
                  <a:lnTo>
                    <a:pt x="194" y="705"/>
                  </a:lnTo>
                  <a:lnTo>
                    <a:pt x="184" y="703"/>
                  </a:lnTo>
                  <a:lnTo>
                    <a:pt x="171" y="699"/>
                  </a:lnTo>
                  <a:lnTo>
                    <a:pt x="151" y="695"/>
                  </a:lnTo>
                  <a:lnTo>
                    <a:pt x="132" y="687"/>
                  </a:lnTo>
                  <a:lnTo>
                    <a:pt x="109" y="676"/>
                  </a:lnTo>
                  <a:lnTo>
                    <a:pt x="86" y="662"/>
                  </a:lnTo>
                  <a:lnTo>
                    <a:pt x="65" y="645"/>
                  </a:lnTo>
                  <a:lnTo>
                    <a:pt x="44" y="622"/>
                  </a:lnTo>
                  <a:lnTo>
                    <a:pt x="26" y="595"/>
                  </a:lnTo>
                  <a:lnTo>
                    <a:pt x="13" y="562"/>
                  </a:lnTo>
                  <a:lnTo>
                    <a:pt x="3" y="524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3C9C5734-3ACD-EA40-A732-D867427CE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058" y="2886204"/>
              <a:ext cx="1164109" cy="1407732"/>
            </a:xfrm>
            <a:custGeom>
              <a:avLst/>
              <a:gdLst>
                <a:gd name="T0" fmla="*/ 577 w 970"/>
                <a:gd name="T1" fmla="*/ 0 h 1173"/>
                <a:gd name="T2" fmla="*/ 970 w 970"/>
                <a:gd name="T3" fmla="*/ 0 h 1173"/>
                <a:gd name="T4" fmla="*/ 966 w 970"/>
                <a:gd name="T5" fmla="*/ 6 h 1173"/>
                <a:gd name="T6" fmla="*/ 959 w 970"/>
                <a:gd name="T7" fmla="*/ 17 h 1173"/>
                <a:gd name="T8" fmla="*/ 945 w 970"/>
                <a:gd name="T9" fmla="*/ 38 h 1173"/>
                <a:gd name="T10" fmla="*/ 930 w 970"/>
                <a:gd name="T11" fmla="*/ 65 h 1173"/>
                <a:gd name="T12" fmla="*/ 911 w 970"/>
                <a:gd name="T13" fmla="*/ 102 h 1173"/>
                <a:gd name="T14" fmla="*/ 888 w 970"/>
                <a:gd name="T15" fmla="*/ 148 h 1173"/>
                <a:gd name="T16" fmla="*/ 865 w 970"/>
                <a:gd name="T17" fmla="*/ 200 h 1173"/>
                <a:gd name="T18" fmla="*/ 842 w 970"/>
                <a:gd name="T19" fmla="*/ 261 h 1173"/>
                <a:gd name="T20" fmla="*/ 819 w 970"/>
                <a:gd name="T21" fmla="*/ 330 h 1173"/>
                <a:gd name="T22" fmla="*/ 795 w 970"/>
                <a:gd name="T23" fmla="*/ 407 h 1173"/>
                <a:gd name="T24" fmla="*/ 774 w 970"/>
                <a:gd name="T25" fmla="*/ 491 h 1173"/>
                <a:gd name="T26" fmla="*/ 757 w 970"/>
                <a:gd name="T27" fmla="*/ 586 h 1173"/>
                <a:gd name="T28" fmla="*/ 742 w 970"/>
                <a:gd name="T29" fmla="*/ 687 h 1173"/>
                <a:gd name="T30" fmla="*/ 730 w 970"/>
                <a:gd name="T31" fmla="*/ 797 h 1173"/>
                <a:gd name="T32" fmla="*/ 724 w 970"/>
                <a:gd name="T33" fmla="*/ 914 h 1173"/>
                <a:gd name="T34" fmla="*/ 723 w 970"/>
                <a:gd name="T35" fmla="*/ 1039 h 1173"/>
                <a:gd name="T36" fmla="*/ 728 w 970"/>
                <a:gd name="T37" fmla="*/ 1173 h 1173"/>
                <a:gd name="T38" fmla="*/ 0 w 970"/>
                <a:gd name="T39" fmla="*/ 1173 h 1173"/>
                <a:gd name="T40" fmla="*/ 2 w 970"/>
                <a:gd name="T41" fmla="*/ 1167 h 1173"/>
                <a:gd name="T42" fmla="*/ 4 w 970"/>
                <a:gd name="T43" fmla="*/ 1148 h 1173"/>
                <a:gd name="T44" fmla="*/ 10 w 970"/>
                <a:gd name="T45" fmla="*/ 1121 h 1173"/>
                <a:gd name="T46" fmla="*/ 18 w 970"/>
                <a:gd name="T47" fmla="*/ 1083 h 1173"/>
                <a:gd name="T48" fmla="*/ 29 w 970"/>
                <a:gd name="T49" fmla="*/ 1039 h 1173"/>
                <a:gd name="T50" fmla="*/ 41 w 970"/>
                <a:gd name="T51" fmla="*/ 985 h 1173"/>
                <a:gd name="T52" fmla="*/ 56 w 970"/>
                <a:gd name="T53" fmla="*/ 925 h 1173"/>
                <a:gd name="T54" fmla="*/ 75 w 970"/>
                <a:gd name="T55" fmla="*/ 860 h 1173"/>
                <a:gd name="T56" fmla="*/ 96 w 970"/>
                <a:gd name="T57" fmla="*/ 789 h 1173"/>
                <a:gd name="T58" fmla="*/ 121 w 970"/>
                <a:gd name="T59" fmla="*/ 716 h 1173"/>
                <a:gd name="T60" fmla="*/ 150 w 970"/>
                <a:gd name="T61" fmla="*/ 639 h 1173"/>
                <a:gd name="T62" fmla="*/ 181 w 970"/>
                <a:gd name="T63" fmla="*/ 562 h 1173"/>
                <a:gd name="T64" fmla="*/ 217 w 970"/>
                <a:gd name="T65" fmla="*/ 484 h 1173"/>
                <a:gd name="T66" fmla="*/ 256 w 970"/>
                <a:gd name="T67" fmla="*/ 405 h 1173"/>
                <a:gd name="T68" fmla="*/ 298 w 970"/>
                <a:gd name="T69" fmla="*/ 330 h 1173"/>
                <a:gd name="T70" fmla="*/ 346 w 970"/>
                <a:gd name="T71" fmla="*/ 255 h 1173"/>
                <a:gd name="T72" fmla="*/ 398 w 970"/>
                <a:gd name="T73" fmla="*/ 184 h 1173"/>
                <a:gd name="T74" fmla="*/ 452 w 970"/>
                <a:gd name="T75" fmla="*/ 117 h 1173"/>
                <a:gd name="T76" fmla="*/ 513 w 970"/>
                <a:gd name="T77" fmla="*/ 56 h 1173"/>
                <a:gd name="T78" fmla="*/ 577 w 970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0" h="1173">
                  <a:moveTo>
                    <a:pt x="577" y="0"/>
                  </a:moveTo>
                  <a:lnTo>
                    <a:pt x="970" y="0"/>
                  </a:lnTo>
                  <a:lnTo>
                    <a:pt x="966" y="6"/>
                  </a:lnTo>
                  <a:lnTo>
                    <a:pt x="959" y="17"/>
                  </a:lnTo>
                  <a:lnTo>
                    <a:pt x="945" y="38"/>
                  </a:lnTo>
                  <a:lnTo>
                    <a:pt x="930" y="65"/>
                  </a:lnTo>
                  <a:lnTo>
                    <a:pt x="911" y="102"/>
                  </a:lnTo>
                  <a:lnTo>
                    <a:pt x="888" y="148"/>
                  </a:lnTo>
                  <a:lnTo>
                    <a:pt x="865" y="200"/>
                  </a:lnTo>
                  <a:lnTo>
                    <a:pt x="842" y="261"/>
                  </a:lnTo>
                  <a:lnTo>
                    <a:pt x="819" y="330"/>
                  </a:lnTo>
                  <a:lnTo>
                    <a:pt x="795" y="407"/>
                  </a:lnTo>
                  <a:lnTo>
                    <a:pt x="774" y="491"/>
                  </a:lnTo>
                  <a:lnTo>
                    <a:pt x="757" y="586"/>
                  </a:lnTo>
                  <a:lnTo>
                    <a:pt x="742" y="687"/>
                  </a:lnTo>
                  <a:lnTo>
                    <a:pt x="730" y="797"/>
                  </a:lnTo>
                  <a:lnTo>
                    <a:pt x="724" y="914"/>
                  </a:lnTo>
                  <a:lnTo>
                    <a:pt x="723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4" y="1148"/>
                  </a:lnTo>
                  <a:lnTo>
                    <a:pt x="10" y="1121"/>
                  </a:lnTo>
                  <a:lnTo>
                    <a:pt x="18" y="1083"/>
                  </a:lnTo>
                  <a:lnTo>
                    <a:pt x="29" y="1039"/>
                  </a:lnTo>
                  <a:lnTo>
                    <a:pt x="41" y="985"/>
                  </a:lnTo>
                  <a:lnTo>
                    <a:pt x="56" y="925"/>
                  </a:lnTo>
                  <a:lnTo>
                    <a:pt x="75" y="860"/>
                  </a:lnTo>
                  <a:lnTo>
                    <a:pt x="96" y="789"/>
                  </a:lnTo>
                  <a:lnTo>
                    <a:pt x="121" y="716"/>
                  </a:lnTo>
                  <a:lnTo>
                    <a:pt x="150" y="639"/>
                  </a:lnTo>
                  <a:lnTo>
                    <a:pt x="181" y="562"/>
                  </a:lnTo>
                  <a:lnTo>
                    <a:pt x="217" y="484"/>
                  </a:lnTo>
                  <a:lnTo>
                    <a:pt x="256" y="405"/>
                  </a:lnTo>
                  <a:lnTo>
                    <a:pt x="298" y="330"/>
                  </a:lnTo>
                  <a:lnTo>
                    <a:pt x="346" y="255"/>
                  </a:lnTo>
                  <a:lnTo>
                    <a:pt x="398" y="184"/>
                  </a:lnTo>
                  <a:lnTo>
                    <a:pt x="452" y="117"/>
                  </a:lnTo>
                  <a:lnTo>
                    <a:pt x="513" y="5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C5E9E3E-8C27-3A47-85AC-EE9BB4C32CEA}"/>
              </a:ext>
            </a:extLst>
          </p:cNvPr>
          <p:cNvGrpSpPr/>
          <p:nvPr/>
        </p:nvGrpSpPr>
        <p:grpSpPr>
          <a:xfrm>
            <a:off x="6538635" y="1718984"/>
            <a:ext cx="2014990" cy="3177898"/>
            <a:chOff x="6511106" y="1784501"/>
            <a:chExt cx="2014990" cy="3177898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26B7F973-DD5D-EF43-838A-7F4F78D33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17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4316A6A9-8575-C444-8F4F-B32B1D514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06" y="1784501"/>
              <a:ext cx="610858" cy="1947782"/>
            </a:xfrm>
            <a:custGeom>
              <a:avLst/>
              <a:gdLst>
                <a:gd name="T0" fmla="*/ 0 w 509"/>
                <a:gd name="T1" fmla="*/ 0 h 1623"/>
                <a:gd name="T2" fmla="*/ 89 w 509"/>
                <a:gd name="T3" fmla="*/ 0 h 1623"/>
                <a:gd name="T4" fmla="*/ 365 w 509"/>
                <a:gd name="T5" fmla="*/ 1394 h 1623"/>
                <a:gd name="T6" fmla="*/ 365 w 509"/>
                <a:gd name="T7" fmla="*/ 1398 h 1623"/>
                <a:gd name="T8" fmla="*/ 369 w 509"/>
                <a:gd name="T9" fmla="*/ 1413 h 1623"/>
                <a:gd name="T10" fmla="*/ 375 w 509"/>
                <a:gd name="T11" fmla="*/ 1434 h 1623"/>
                <a:gd name="T12" fmla="*/ 383 w 509"/>
                <a:gd name="T13" fmla="*/ 1459 h 1623"/>
                <a:gd name="T14" fmla="*/ 394 w 509"/>
                <a:gd name="T15" fmla="*/ 1490 h 1623"/>
                <a:gd name="T16" fmla="*/ 408 w 509"/>
                <a:gd name="T17" fmla="*/ 1521 h 1623"/>
                <a:gd name="T18" fmla="*/ 423 w 509"/>
                <a:gd name="T19" fmla="*/ 1550 h 1623"/>
                <a:gd name="T20" fmla="*/ 440 w 509"/>
                <a:gd name="T21" fmla="*/ 1577 h 1623"/>
                <a:gd name="T22" fmla="*/ 461 w 509"/>
                <a:gd name="T23" fmla="*/ 1600 h 1623"/>
                <a:gd name="T24" fmla="*/ 484 w 509"/>
                <a:gd name="T25" fmla="*/ 1615 h 1623"/>
                <a:gd name="T26" fmla="*/ 509 w 509"/>
                <a:gd name="T27" fmla="*/ 1623 h 1623"/>
                <a:gd name="T28" fmla="*/ 248 w 509"/>
                <a:gd name="T29" fmla="*/ 1623 h 1623"/>
                <a:gd name="T30" fmla="*/ 246 w 509"/>
                <a:gd name="T31" fmla="*/ 1623 h 1623"/>
                <a:gd name="T32" fmla="*/ 244 w 509"/>
                <a:gd name="T33" fmla="*/ 1621 h 1623"/>
                <a:gd name="T34" fmla="*/ 239 w 509"/>
                <a:gd name="T35" fmla="*/ 1617 h 1623"/>
                <a:gd name="T36" fmla="*/ 233 w 509"/>
                <a:gd name="T37" fmla="*/ 1607 h 1623"/>
                <a:gd name="T38" fmla="*/ 225 w 509"/>
                <a:gd name="T39" fmla="*/ 1594 h 1623"/>
                <a:gd name="T40" fmla="*/ 217 w 509"/>
                <a:gd name="T41" fmla="*/ 1575 h 1623"/>
                <a:gd name="T42" fmla="*/ 208 w 509"/>
                <a:gd name="T43" fmla="*/ 1550 h 1623"/>
                <a:gd name="T44" fmla="*/ 196 w 509"/>
                <a:gd name="T45" fmla="*/ 1515 h 1623"/>
                <a:gd name="T46" fmla="*/ 187 w 509"/>
                <a:gd name="T47" fmla="*/ 1471 h 1623"/>
                <a:gd name="T48" fmla="*/ 175 w 509"/>
                <a:gd name="T49" fmla="*/ 1415 h 1623"/>
                <a:gd name="T50" fmla="*/ 164 w 509"/>
                <a:gd name="T51" fmla="*/ 1350 h 1623"/>
                <a:gd name="T52" fmla="*/ 152 w 509"/>
                <a:gd name="T53" fmla="*/ 1271 h 1623"/>
                <a:gd name="T54" fmla="*/ 0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0" y="0"/>
                  </a:moveTo>
                  <a:lnTo>
                    <a:pt x="89" y="0"/>
                  </a:lnTo>
                  <a:lnTo>
                    <a:pt x="365" y="1394"/>
                  </a:lnTo>
                  <a:lnTo>
                    <a:pt x="365" y="1398"/>
                  </a:lnTo>
                  <a:lnTo>
                    <a:pt x="369" y="1413"/>
                  </a:lnTo>
                  <a:lnTo>
                    <a:pt x="375" y="1434"/>
                  </a:lnTo>
                  <a:lnTo>
                    <a:pt x="383" y="1459"/>
                  </a:lnTo>
                  <a:lnTo>
                    <a:pt x="394" y="1490"/>
                  </a:lnTo>
                  <a:lnTo>
                    <a:pt x="408" y="1521"/>
                  </a:lnTo>
                  <a:lnTo>
                    <a:pt x="423" y="1550"/>
                  </a:lnTo>
                  <a:lnTo>
                    <a:pt x="440" y="1577"/>
                  </a:lnTo>
                  <a:lnTo>
                    <a:pt x="461" y="1600"/>
                  </a:lnTo>
                  <a:lnTo>
                    <a:pt x="484" y="1615"/>
                  </a:lnTo>
                  <a:lnTo>
                    <a:pt x="509" y="1623"/>
                  </a:lnTo>
                  <a:lnTo>
                    <a:pt x="248" y="1623"/>
                  </a:lnTo>
                  <a:lnTo>
                    <a:pt x="246" y="1623"/>
                  </a:lnTo>
                  <a:lnTo>
                    <a:pt x="244" y="1621"/>
                  </a:lnTo>
                  <a:lnTo>
                    <a:pt x="239" y="1617"/>
                  </a:lnTo>
                  <a:lnTo>
                    <a:pt x="233" y="1607"/>
                  </a:lnTo>
                  <a:lnTo>
                    <a:pt x="225" y="1594"/>
                  </a:lnTo>
                  <a:lnTo>
                    <a:pt x="217" y="1575"/>
                  </a:lnTo>
                  <a:lnTo>
                    <a:pt x="208" y="1550"/>
                  </a:lnTo>
                  <a:lnTo>
                    <a:pt x="196" y="1515"/>
                  </a:lnTo>
                  <a:lnTo>
                    <a:pt x="187" y="1471"/>
                  </a:lnTo>
                  <a:lnTo>
                    <a:pt x="175" y="1415"/>
                  </a:lnTo>
                  <a:lnTo>
                    <a:pt x="164" y="1350"/>
                  </a:lnTo>
                  <a:lnTo>
                    <a:pt x="152" y="1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AEA460E5-5DF4-2345-BE28-A323885C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34" y="2886204"/>
              <a:ext cx="550853" cy="846080"/>
            </a:xfrm>
            <a:custGeom>
              <a:avLst/>
              <a:gdLst>
                <a:gd name="T0" fmla="*/ 283 w 459"/>
                <a:gd name="T1" fmla="*/ 0 h 705"/>
                <a:gd name="T2" fmla="*/ 459 w 459"/>
                <a:gd name="T3" fmla="*/ 0 h 705"/>
                <a:gd name="T4" fmla="*/ 459 w 459"/>
                <a:gd name="T5" fmla="*/ 480 h 705"/>
                <a:gd name="T6" fmla="*/ 455 w 459"/>
                <a:gd name="T7" fmla="*/ 524 h 705"/>
                <a:gd name="T8" fmla="*/ 446 w 459"/>
                <a:gd name="T9" fmla="*/ 562 h 705"/>
                <a:gd name="T10" fmla="*/ 432 w 459"/>
                <a:gd name="T11" fmla="*/ 595 h 705"/>
                <a:gd name="T12" fmla="*/ 415 w 459"/>
                <a:gd name="T13" fmla="*/ 622 h 705"/>
                <a:gd name="T14" fmla="*/ 394 w 459"/>
                <a:gd name="T15" fmla="*/ 645 h 705"/>
                <a:gd name="T16" fmla="*/ 371 w 459"/>
                <a:gd name="T17" fmla="*/ 662 h 705"/>
                <a:gd name="T18" fmla="*/ 350 w 459"/>
                <a:gd name="T19" fmla="*/ 676 h 705"/>
                <a:gd name="T20" fmla="*/ 327 w 459"/>
                <a:gd name="T21" fmla="*/ 687 h 705"/>
                <a:gd name="T22" fmla="*/ 306 w 459"/>
                <a:gd name="T23" fmla="*/ 695 h 705"/>
                <a:gd name="T24" fmla="*/ 288 w 459"/>
                <a:gd name="T25" fmla="*/ 699 h 705"/>
                <a:gd name="T26" fmla="*/ 275 w 459"/>
                <a:gd name="T27" fmla="*/ 703 h 705"/>
                <a:gd name="T28" fmla="*/ 265 w 459"/>
                <a:gd name="T29" fmla="*/ 705 h 705"/>
                <a:gd name="T30" fmla="*/ 261 w 459"/>
                <a:gd name="T31" fmla="*/ 705 h 705"/>
                <a:gd name="T32" fmla="*/ 0 w 459"/>
                <a:gd name="T33" fmla="*/ 705 h 705"/>
                <a:gd name="T34" fmla="*/ 33 w 459"/>
                <a:gd name="T35" fmla="*/ 701 h 705"/>
                <a:gd name="T36" fmla="*/ 58 w 459"/>
                <a:gd name="T37" fmla="*/ 691 h 705"/>
                <a:gd name="T38" fmla="*/ 79 w 459"/>
                <a:gd name="T39" fmla="*/ 672 h 705"/>
                <a:gd name="T40" fmla="*/ 94 w 459"/>
                <a:gd name="T41" fmla="*/ 649 h 705"/>
                <a:gd name="T42" fmla="*/ 106 w 459"/>
                <a:gd name="T43" fmla="*/ 620 h 705"/>
                <a:gd name="T44" fmla="*/ 112 w 459"/>
                <a:gd name="T45" fmla="*/ 586 h 705"/>
                <a:gd name="T46" fmla="*/ 115 w 459"/>
                <a:gd name="T47" fmla="*/ 547 h 705"/>
                <a:gd name="T48" fmla="*/ 117 w 459"/>
                <a:gd name="T49" fmla="*/ 505 h 705"/>
                <a:gd name="T50" fmla="*/ 117 w 459"/>
                <a:gd name="T51" fmla="*/ 459 h 705"/>
                <a:gd name="T52" fmla="*/ 117 w 459"/>
                <a:gd name="T53" fmla="*/ 411 h 705"/>
                <a:gd name="T54" fmla="*/ 115 w 459"/>
                <a:gd name="T55" fmla="*/ 361 h 705"/>
                <a:gd name="T56" fmla="*/ 114 w 459"/>
                <a:gd name="T57" fmla="*/ 311 h 705"/>
                <a:gd name="T58" fmla="*/ 114 w 459"/>
                <a:gd name="T59" fmla="*/ 259 h 705"/>
                <a:gd name="T60" fmla="*/ 115 w 459"/>
                <a:gd name="T61" fmla="*/ 203 h 705"/>
                <a:gd name="T62" fmla="*/ 123 w 459"/>
                <a:gd name="T63" fmla="*/ 157 h 705"/>
                <a:gd name="T64" fmla="*/ 137 w 459"/>
                <a:gd name="T65" fmla="*/ 119 h 705"/>
                <a:gd name="T66" fmla="*/ 152 w 459"/>
                <a:gd name="T67" fmla="*/ 86 h 705"/>
                <a:gd name="T68" fmla="*/ 169 w 459"/>
                <a:gd name="T69" fmla="*/ 61 h 705"/>
                <a:gd name="T70" fmla="*/ 188 w 459"/>
                <a:gd name="T71" fmla="*/ 40 h 705"/>
                <a:gd name="T72" fmla="*/ 208 w 459"/>
                <a:gd name="T73" fmla="*/ 27 h 705"/>
                <a:gd name="T74" fmla="*/ 227 w 459"/>
                <a:gd name="T75" fmla="*/ 15 h 705"/>
                <a:gd name="T76" fmla="*/ 244 w 459"/>
                <a:gd name="T77" fmla="*/ 8 h 705"/>
                <a:gd name="T78" fmla="*/ 259 w 459"/>
                <a:gd name="T79" fmla="*/ 4 h 705"/>
                <a:gd name="T80" fmla="*/ 273 w 459"/>
                <a:gd name="T81" fmla="*/ 2 h 705"/>
                <a:gd name="T82" fmla="*/ 281 w 459"/>
                <a:gd name="T83" fmla="*/ 2 h 705"/>
                <a:gd name="T84" fmla="*/ 283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283" y="0"/>
                  </a:moveTo>
                  <a:lnTo>
                    <a:pt x="459" y="0"/>
                  </a:lnTo>
                  <a:lnTo>
                    <a:pt x="459" y="480"/>
                  </a:lnTo>
                  <a:lnTo>
                    <a:pt x="455" y="524"/>
                  </a:lnTo>
                  <a:lnTo>
                    <a:pt x="446" y="562"/>
                  </a:lnTo>
                  <a:lnTo>
                    <a:pt x="432" y="595"/>
                  </a:lnTo>
                  <a:lnTo>
                    <a:pt x="415" y="622"/>
                  </a:lnTo>
                  <a:lnTo>
                    <a:pt x="394" y="645"/>
                  </a:lnTo>
                  <a:lnTo>
                    <a:pt x="371" y="662"/>
                  </a:lnTo>
                  <a:lnTo>
                    <a:pt x="350" y="676"/>
                  </a:lnTo>
                  <a:lnTo>
                    <a:pt x="327" y="687"/>
                  </a:lnTo>
                  <a:lnTo>
                    <a:pt x="306" y="695"/>
                  </a:lnTo>
                  <a:lnTo>
                    <a:pt x="288" y="699"/>
                  </a:lnTo>
                  <a:lnTo>
                    <a:pt x="275" y="703"/>
                  </a:lnTo>
                  <a:lnTo>
                    <a:pt x="265" y="705"/>
                  </a:lnTo>
                  <a:lnTo>
                    <a:pt x="261" y="705"/>
                  </a:lnTo>
                  <a:lnTo>
                    <a:pt x="0" y="705"/>
                  </a:lnTo>
                  <a:lnTo>
                    <a:pt x="33" y="701"/>
                  </a:lnTo>
                  <a:lnTo>
                    <a:pt x="58" y="691"/>
                  </a:lnTo>
                  <a:lnTo>
                    <a:pt x="79" y="672"/>
                  </a:lnTo>
                  <a:lnTo>
                    <a:pt x="94" y="649"/>
                  </a:lnTo>
                  <a:lnTo>
                    <a:pt x="106" y="620"/>
                  </a:lnTo>
                  <a:lnTo>
                    <a:pt x="112" y="586"/>
                  </a:lnTo>
                  <a:lnTo>
                    <a:pt x="115" y="547"/>
                  </a:lnTo>
                  <a:lnTo>
                    <a:pt x="117" y="505"/>
                  </a:lnTo>
                  <a:lnTo>
                    <a:pt x="117" y="459"/>
                  </a:lnTo>
                  <a:lnTo>
                    <a:pt x="117" y="411"/>
                  </a:lnTo>
                  <a:lnTo>
                    <a:pt x="115" y="361"/>
                  </a:lnTo>
                  <a:lnTo>
                    <a:pt x="114" y="311"/>
                  </a:lnTo>
                  <a:lnTo>
                    <a:pt x="114" y="259"/>
                  </a:lnTo>
                  <a:lnTo>
                    <a:pt x="115" y="203"/>
                  </a:lnTo>
                  <a:lnTo>
                    <a:pt x="123" y="157"/>
                  </a:lnTo>
                  <a:lnTo>
                    <a:pt x="137" y="119"/>
                  </a:lnTo>
                  <a:lnTo>
                    <a:pt x="152" y="86"/>
                  </a:lnTo>
                  <a:lnTo>
                    <a:pt x="169" y="61"/>
                  </a:lnTo>
                  <a:lnTo>
                    <a:pt x="188" y="40"/>
                  </a:lnTo>
                  <a:lnTo>
                    <a:pt x="208" y="27"/>
                  </a:lnTo>
                  <a:lnTo>
                    <a:pt x="227" y="15"/>
                  </a:lnTo>
                  <a:lnTo>
                    <a:pt x="244" y="8"/>
                  </a:lnTo>
                  <a:lnTo>
                    <a:pt x="259" y="4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995F6D5B-A727-6C40-8AC0-2544B83C9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366" y="2886204"/>
              <a:ext cx="1161709" cy="1407732"/>
            </a:xfrm>
            <a:custGeom>
              <a:avLst/>
              <a:gdLst>
                <a:gd name="T0" fmla="*/ 0 w 968"/>
                <a:gd name="T1" fmla="*/ 0 h 1173"/>
                <a:gd name="T2" fmla="*/ 393 w 968"/>
                <a:gd name="T3" fmla="*/ 0 h 1173"/>
                <a:gd name="T4" fmla="*/ 457 w 968"/>
                <a:gd name="T5" fmla="*/ 56 h 1173"/>
                <a:gd name="T6" fmla="*/ 516 w 968"/>
                <a:gd name="T7" fmla="*/ 117 h 1173"/>
                <a:gd name="T8" fmla="*/ 572 w 968"/>
                <a:gd name="T9" fmla="*/ 184 h 1173"/>
                <a:gd name="T10" fmla="*/ 624 w 968"/>
                <a:gd name="T11" fmla="*/ 255 h 1173"/>
                <a:gd name="T12" fmla="*/ 670 w 968"/>
                <a:gd name="T13" fmla="*/ 330 h 1173"/>
                <a:gd name="T14" fmla="*/ 714 w 968"/>
                <a:gd name="T15" fmla="*/ 405 h 1173"/>
                <a:gd name="T16" fmla="*/ 752 w 968"/>
                <a:gd name="T17" fmla="*/ 484 h 1173"/>
                <a:gd name="T18" fmla="*/ 789 w 968"/>
                <a:gd name="T19" fmla="*/ 562 h 1173"/>
                <a:gd name="T20" fmla="*/ 820 w 968"/>
                <a:gd name="T21" fmla="*/ 639 h 1173"/>
                <a:gd name="T22" fmla="*/ 848 w 968"/>
                <a:gd name="T23" fmla="*/ 716 h 1173"/>
                <a:gd name="T24" fmla="*/ 873 w 968"/>
                <a:gd name="T25" fmla="*/ 789 h 1173"/>
                <a:gd name="T26" fmla="*/ 895 w 968"/>
                <a:gd name="T27" fmla="*/ 860 h 1173"/>
                <a:gd name="T28" fmla="*/ 912 w 968"/>
                <a:gd name="T29" fmla="*/ 925 h 1173"/>
                <a:gd name="T30" fmla="*/ 929 w 968"/>
                <a:gd name="T31" fmla="*/ 985 h 1173"/>
                <a:gd name="T32" fmla="*/ 941 w 968"/>
                <a:gd name="T33" fmla="*/ 1039 h 1173"/>
                <a:gd name="T34" fmla="*/ 952 w 968"/>
                <a:gd name="T35" fmla="*/ 1083 h 1173"/>
                <a:gd name="T36" fmla="*/ 960 w 968"/>
                <a:gd name="T37" fmla="*/ 1121 h 1173"/>
                <a:gd name="T38" fmla="*/ 964 w 968"/>
                <a:gd name="T39" fmla="*/ 1148 h 1173"/>
                <a:gd name="T40" fmla="*/ 968 w 968"/>
                <a:gd name="T41" fmla="*/ 1167 h 1173"/>
                <a:gd name="T42" fmla="*/ 968 w 968"/>
                <a:gd name="T43" fmla="*/ 1173 h 1173"/>
                <a:gd name="T44" fmla="*/ 242 w 968"/>
                <a:gd name="T45" fmla="*/ 1173 h 1173"/>
                <a:gd name="T46" fmla="*/ 245 w 968"/>
                <a:gd name="T47" fmla="*/ 1039 h 1173"/>
                <a:gd name="T48" fmla="*/ 245 w 968"/>
                <a:gd name="T49" fmla="*/ 914 h 1173"/>
                <a:gd name="T50" fmla="*/ 240 w 968"/>
                <a:gd name="T51" fmla="*/ 797 h 1173"/>
                <a:gd name="T52" fmla="*/ 228 w 968"/>
                <a:gd name="T53" fmla="*/ 687 h 1173"/>
                <a:gd name="T54" fmla="*/ 213 w 968"/>
                <a:gd name="T55" fmla="*/ 586 h 1173"/>
                <a:gd name="T56" fmla="*/ 194 w 968"/>
                <a:gd name="T57" fmla="*/ 491 h 1173"/>
                <a:gd name="T58" fmla="*/ 174 w 968"/>
                <a:gd name="T59" fmla="*/ 407 h 1173"/>
                <a:gd name="T60" fmla="*/ 151 w 968"/>
                <a:gd name="T61" fmla="*/ 330 h 1173"/>
                <a:gd name="T62" fmla="*/ 128 w 968"/>
                <a:gd name="T63" fmla="*/ 261 h 1173"/>
                <a:gd name="T64" fmla="*/ 103 w 968"/>
                <a:gd name="T65" fmla="*/ 200 h 1173"/>
                <a:gd name="T66" fmla="*/ 80 w 968"/>
                <a:gd name="T67" fmla="*/ 148 h 1173"/>
                <a:gd name="T68" fmla="*/ 59 w 968"/>
                <a:gd name="T69" fmla="*/ 102 h 1173"/>
                <a:gd name="T70" fmla="*/ 40 w 968"/>
                <a:gd name="T71" fmla="*/ 65 h 1173"/>
                <a:gd name="T72" fmla="*/ 24 w 968"/>
                <a:gd name="T73" fmla="*/ 38 h 1173"/>
                <a:gd name="T74" fmla="*/ 11 w 968"/>
                <a:gd name="T75" fmla="*/ 17 h 1173"/>
                <a:gd name="T76" fmla="*/ 3 w 968"/>
                <a:gd name="T77" fmla="*/ 6 h 1173"/>
                <a:gd name="T78" fmla="*/ 0 w 968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173">
                  <a:moveTo>
                    <a:pt x="0" y="0"/>
                  </a:moveTo>
                  <a:lnTo>
                    <a:pt x="393" y="0"/>
                  </a:lnTo>
                  <a:lnTo>
                    <a:pt x="457" y="56"/>
                  </a:lnTo>
                  <a:lnTo>
                    <a:pt x="516" y="117"/>
                  </a:lnTo>
                  <a:lnTo>
                    <a:pt x="572" y="184"/>
                  </a:lnTo>
                  <a:lnTo>
                    <a:pt x="624" y="255"/>
                  </a:lnTo>
                  <a:lnTo>
                    <a:pt x="670" y="330"/>
                  </a:lnTo>
                  <a:lnTo>
                    <a:pt x="714" y="405"/>
                  </a:lnTo>
                  <a:lnTo>
                    <a:pt x="752" y="484"/>
                  </a:lnTo>
                  <a:lnTo>
                    <a:pt x="789" y="562"/>
                  </a:lnTo>
                  <a:lnTo>
                    <a:pt x="820" y="639"/>
                  </a:lnTo>
                  <a:lnTo>
                    <a:pt x="848" y="716"/>
                  </a:lnTo>
                  <a:lnTo>
                    <a:pt x="873" y="789"/>
                  </a:lnTo>
                  <a:lnTo>
                    <a:pt x="895" y="860"/>
                  </a:lnTo>
                  <a:lnTo>
                    <a:pt x="912" y="925"/>
                  </a:lnTo>
                  <a:lnTo>
                    <a:pt x="929" y="985"/>
                  </a:lnTo>
                  <a:lnTo>
                    <a:pt x="941" y="1039"/>
                  </a:lnTo>
                  <a:lnTo>
                    <a:pt x="952" y="1083"/>
                  </a:lnTo>
                  <a:lnTo>
                    <a:pt x="960" y="1121"/>
                  </a:lnTo>
                  <a:lnTo>
                    <a:pt x="964" y="1148"/>
                  </a:lnTo>
                  <a:lnTo>
                    <a:pt x="968" y="1167"/>
                  </a:lnTo>
                  <a:lnTo>
                    <a:pt x="968" y="1173"/>
                  </a:lnTo>
                  <a:lnTo>
                    <a:pt x="242" y="1173"/>
                  </a:lnTo>
                  <a:lnTo>
                    <a:pt x="245" y="1039"/>
                  </a:lnTo>
                  <a:lnTo>
                    <a:pt x="245" y="914"/>
                  </a:lnTo>
                  <a:lnTo>
                    <a:pt x="240" y="797"/>
                  </a:lnTo>
                  <a:lnTo>
                    <a:pt x="228" y="687"/>
                  </a:lnTo>
                  <a:lnTo>
                    <a:pt x="213" y="586"/>
                  </a:lnTo>
                  <a:lnTo>
                    <a:pt x="194" y="491"/>
                  </a:lnTo>
                  <a:lnTo>
                    <a:pt x="174" y="407"/>
                  </a:lnTo>
                  <a:lnTo>
                    <a:pt x="151" y="330"/>
                  </a:lnTo>
                  <a:lnTo>
                    <a:pt x="128" y="261"/>
                  </a:lnTo>
                  <a:lnTo>
                    <a:pt x="103" y="200"/>
                  </a:lnTo>
                  <a:lnTo>
                    <a:pt x="80" y="148"/>
                  </a:lnTo>
                  <a:lnTo>
                    <a:pt x="59" y="102"/>
                  </a:lnTo>
                  <a:lnTo>
                    <a:pt x="40" y="65"/>
                  </a:lnTo>
                  <a:lnTo>
                    <a:pt x="24" y="38"/>
                  </a:lnTo>
                  <a:lnTo>
                    <a:pt x="11" y="17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9446B694-5758-1344-9C05-1BC3F31B5940}"/>
              </a:ext>
            </a:extLst>
          </p:cNvPr>
          <p:cNvSpPr/>
          <p:nvPr/>
        </p:nvSpPr>
        <p:spPr>
          <a:xfrm>
            <a:off x="4291733" y="1442393"/>
            <a:ext cx="3605358" cy="60182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ტიპიური პროცედურა</a:t>
            </a:r>
            <a:endParaRPr lang="en-IN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420C9F9-ED93-0646-96ED-8EF4F84364F8}"/>
              </a:ext>
            </a:extLst>
          </p:cNvPr>
          <p:cNvGrpSpPr/>
          <p:nvPr/>
        </p:nvGrpSpPr>
        <p:grpSpPr>
          <a:xfrm>
            <a:off x="2213866" y="4181378"/>
            <a:ext cx="385026" cy="320346"/>
            <a:chOff x="2001838" y="4022726"/>
            <a:chExt cx="5207000" cy="433228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9" name="Freeform 85">
              <a:extLst>
                <a:ext uri="{FF2B5EF4-FFF2-40B4-BE49-F238E27FC236}">
                  <a16:creationId xmlns:a16="http://schemas.microsoft.com/office/drawing/2014/main" xmlns="" id="{0307C6AD-2008-0D4B-A1F4-387A53067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838" y="4672013"/>
              <a:ext cx="5207000" cy="3683000"/>
            </a:xfrm>
            <a:custGeom>
              <a:avLst/>
              <a:gdLst>
                <a:gd name="T0" fmla="*/ 374 w 6560"/>
                <a:gd name="T1" fmla="*/ 278 h 4639"/>
                <a:gd name="T2" fmla="*/ 314 w 6560"/>
                <a:gd name="T3" fmla="*/ 314 h 4639"/>
                <a:gd name="T4" fmla="*/ 279 w 6560"/>
                <a:gd name="T5" fmla="*/ 373 h 4639"/>
                <a:gd name="T6" fmla="*/ 273 w 6560"/>
                <a:gd name="T7" fmla="*/ 4230 h 4639"/>
                <a:gd name="T8" fmla="*/ 292 w 6560"/>
                <a:gd name="T9" fmla="*/ 4299 h 4639"/>
                <a:gd name="T10" fmla="*/ 340 w 6560"/>
                <a:gd name="T11" fmla="*/ 4349 h 4639"/>
                <a:gd name="T12" fmla="*/ 410 w 6560"/>
                <a:gd name="T13" fmla="*/ 4367 h 4639"/>
                <a:gd name="T14" fmla="*/ 6186 w 6560"/>
                <a:gd name="T15" fmla="*/ 4361 h 4639"/>
                <a:gd name="T16" fmla="*/ 6246 w 6560"/>
                <a:gd name="T17" fmla="*/ 4327 h 4639"/>
                <a:gd name="T18" fmla="*/ 6281 w 6560"/>
                <a:gd name="T19" fmla="*/ 4268 h 4639"/>
                <a:gd name="T20" fmla="*/ 6285 w 6560"/>
                <a:gd name="T21" fmla="*/ 409 h 4639"/>
                <a:gd name="T22" fmla="*/ 6268 w 6560"/>
                <a:gd name="T23" fmla="*/ 341 h 4639"/>
                <a:gd name="T24" fmla="*/ 6218 w 6560"/>
                <a:gd name="T25" fmla="*/ 292 h 4639"/>
                <a:gd name="T26" fmla="*/ 6150 w 6560"/>
                <a:gd name="T27" fmla="*/ 274 h 4639"/>
                <a:gd name="T28" fmla="*/ 410 w 6560"/>
                <a:gd name="T29" fmla="*/ 0 h 4639"/>
                <a:gd name="T30" fmla="*/ 6216 w 6560"/>
                <a:gd name="T31" fmla="*/ 6 h 4639"/>
                <a:gd name="T32" fmla="*/ 6337 w 6560"/>
                <a:gd name="T33" fmla="*/ 45 h 4639"/>
                <a:gd name="T34" fmla="*/ 6439 w 6560"/>
                <a:gd name="T35" fmla="*/ 121 h 4639"/>
                <a:gd name="T36" fmla="*/ 6514 w 6560"/>
                <a:gd name="T37" fmla="*/ 222 h 4639"/>
                <a:gd name="T38" fmla="*/ 6554 w 6560"/>
                <a:gd name="T39" fmla="*/ 343 h 4639"/>
                <a:gd name="T40" fmla="*/ 6560 w 6560"/>
                <a:gd name="T41" fmla="*/ 4230 h 4639"/>
                <a:gd name="T42" fmla="*/ 6538 w 6560"/>
                <a:gd name="T43" fmla="*/ 4359 h 4639"/>
                <a:gd name="T44" fmla="*/ 6480 w 6560"/>
                <a:gd name="T45" fmla="*/ 4472 h 4639"/>
                <a:gd name="T46" fmla="*/ 6391 w 6560"/>
                <a:gd name="T47" fmla="*/ 4562 h 4639"/>
                <a:gd name="T48" fmla="*/ 6279 w 6560"/>
                <a:gd name="T49" fmla="*/ 4619 h 4639"/>
                <a:gd name="T50" fmla="*/ 6150 w 6560"/>
                <a:gd name="T51" fmla="*/ 4639 h 4639"/>
                <a:gd name="T52" fmla="*/ 344 w 6560"/>
                <a:gd name="T53" fmla="*/ 4635 h 4639"/>
                <a:gd name="T54" fmla="*/ 221 w 6560"/>
                <a:gd name="T55" fmla="*/ 4593 h 4639"/>
                <a:gd name="T56" fmla="*/ 119 w 6560"/>
                <a:gd name="T57" fmla="*/ 4520 h 4639"/>
                <a:gd name="T58" fmla="*/ 46 w 6560"/>
                <a:gd name="T59" fmla="*/ 4419 h 4639"/>
                <a:gd name="T60" fmla="*/ 6 w 6560"/>
                <a:gd name="T61" fmla="*/ 4297 h 4639"/>
                <a:gd name="T62" fmla="*/ 0 w 6560"/>
                <a:gd name="T63" fmla="*/ 409 h 4639"/>
                <a:gd name="T64" fmla="*/ 22 w 6560"/>
                <a:gd name="T65" fmla="*/ 280 h 4639"/>
                <a:gd name="T66" fmla="*/ 80 w 6560"/>
                <a:gd name="T67" fmla="*/ 168 h 4639"/>
                <a:gd name="T68" fmla="*/ 167 w 6560"/>
                <a:gd name="T69" fmla="*/ 79 h 4639"/>
                <a:gd name="T70" fmla="*/ 281 w 6560"/>
                <a:gd name="T71" fmla="*/ 21 h 4639"/>
                <a:gd name="T72" fmla="*/ 410 w 6560"/>
                <a:gd name="T73" fmla="*/ 0 h 4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0" h="4639">
                  <a:moveTo>
                    <a:pt x="410" y="274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4" y="314"/>
                  </a:lnTo>
                  <a:lnTo>
                    <a:pt x="292" y="341"/>
                  </a:lnTo>
                  <a:lnTo>
                    <a:pt x="279" y="373"/>
                  </a:lnTo>
                  <a:lnTo>
                    <a:pt x="273" y="409"/>
                  </a:lnTo>
                  <a:lnTo>
                    <a:pt x="273" y="4230"/>
                  </a:lnTo>
                  <a:lnTo>
                    <a:pt x="279" y="4268"/>
                  </a:lnTo>
                  <a:lnTo>
                    <a:pt x="292" y="4299"/>
                  </a:lnTo>
                  <a:lnTo>
                    <a:pt x="314" y="4327"/>
                  </a:lnTo>
                  <a:lnTo>
                    <a:pt x="340" y="4349"/>
                  </a:lnTo>
                  <a:lnTo>
                    <a:pt x="374" y="4361"/>
                  </a:lnTo>
                  <a:lnTo>
                    <a:pt x="410" y="4367"/>
                  </a:lnTo>
                  <a:lnTo>
                    <a:pt x="6150" y="4367"/>
                  </a:lnTo>
                  <a:lnTo>
                    <a:pt x="6186" y="4361"/>
                  </a:lnTo>
                  <a:lnTo>
                    <a:pt x="6218" y="4349"/>
                  </a:lnTo>
                  <a:lnTo>
                    <a:pt x="6246" y="4327"/>
                  </a:lnTo>
                  <a:lnTo>
                    <a:pt x="6268" y="4299"/>
                  </a:lnTo>
                  <a:lnTo>
                    <a:pt x="6281" y="4268"/>
                  </a:lnTo>
                  <a:lnTo>
                    <a:pt x="6285" y="4230"/>
                  </a:lnTo>
                  <a:lnTo>
                    <a:pt x="6285" y="409"/>
                  </a:lnTo>
                  <a:lnTo>
                    <a:pt x="6281" y="373"/>
                  </a:lnTo>
                  <a:lnTo>
                    <a:pt x="6268" y="341"/>
                  </a:lnTo>
                  <a:lnTo>
                    <a:pt x="6246" y="314"/>
                  </a:lnTo>
                  <a:lnTo>
                    <a:pt x="6218" y="292"/>
                  </a:lnTo>
                  <a:lnTo>
                    <a:pt x="6186" y="278"/>
                  </a:lnTo>
                  <a:lnTo>
                    <a:pt x="6150" y="274"/>
                  </a:lnTo>
                  <a:lnTo>
                    <a:pt x="410" y="274"/>
                  </a:lnTo>
                  <a:close/>
                  <a:moveTo>
                    <a:pt x="410" y="0"/>
                  </a:moveTo>
                  <a:lnTo>
                    <a:pt x="6150" y="0"/>
                  </a:lnTo>
                  <a:lnTo>
                    <a:pt x="6216" y="6"/>
                  </a:lnTo>
                  <a:lnTo>
                    <a:pt x="6279" y="21"/>
                  </a:lnTo>
                  <a:lnTo>
                    <a:pt x="6337" y="45"/>
                  </a:lnTo>
                  <a:lnTo>
                    <a:pt x="6391" y="79"/>
                  </a:lnTo>
                  <a:lnTo>
                    <a:pt x="6439" y="121"/>
                  </a:lnTo>
                  <a:lnTo>
                    <a:pt x="6480" y="168"/>
                  </a:lnTo>
                  <a:lnTo>
                    <a:pt x="6514" y="222"/>
                  </a:lnTo>
                  <a:lnTo>
                    <a:pt x="6538" y="280"/>
                  </a:lnTo>
                  <a:lnTo>
                    <a:pt x="6554" y="343"/>
                  </a:lnTo>
                  <a:lnTo>
                    <a:pt x="6560" y="409"/>
                  </a:lnTo>
                  <a:lnTo>
                    <a:pt x="6560" y="4230"/>
                  </a:lnTo>
                  <a:lnTo>
                    <a:pt x="6554" y="4297"/>
                  </a:lnTo>
                  <a:lnTo>
                    <a:pt x="6538" y="4359"/>
                  </a:lnTo>
                  <a:lnTo>
                    <a:pt x="6514" y="4419"/>
                  </a:lnTo>
                  <a:lnTo>
                    <a:pt x="6480" y="4472"/>
                  </a:lnTo>
                  <a:lnTo>
                    <a:pt x="6439" y="4520"/>
                  </a:lnTo>
                  <a:lnTo>
                    <a:pt x="6391" y="4562"/>
                  </a:lnTo>
                  <a:lnTo>
                    <a:pt x="6337" y="4593"/>
                  </a:lnTo>
                  <a:lnTo>
                    <a:pt x="6279" y="4619"/>
                  </a:lnTo>
                  <a:lnTo>
                    <a:pt x="6216" y="4635"/>
                  </a:lnTo>
                  <a:lnTo>
                    <a:pt x="6150" y="4639"/>
                  </a:lnTo>
                  <a:lnTo>
                    <a:pt x="410" y="4639"/>
                  </a:lnTo>
                  <a:lnTo>
                    <a:pt x="344" y="4635"/>
                  </a:lnTo>
                  <a:lnTo>
                    <a:pt x="281" y="4619"/>
                  </a:lnTo>
                  <a:lnTo>
                    <a:pt x="221" y="4593"/>
                  </a:lnTo>
                  <a:lnTo>
                    <a:pt x="167" y="4562"/>
                  </a:lnTo>
                  <a:lnTo>
                    <a:pt x="119" y="4520"/>
                  </a:lnTo>
                  <a:lnTo>
                    <a:pt x="80" y="4472"/>
                  </a:lnTo>
                  <a:lnTo>
                    <a:pt x="46" y="4419"/>
                  </a:lnTo>
                  <a:lnTo>
                    <a:pt x="22" y="4359"/>
                  </a:lnTo>
                  <a:lnTo>
                    <a:pt x="6" y="4297"/>
                  </a:lnTo>
                  <a:lnTo>
                    <a:pt x="0" y="4230"/>
                  </a:lnTo>
                  <a:lnTo>
                    <a:pt x="0" y="409"/>
                  </a:lnTo>
                  <a:lnTo>
                    <a:pt x="6" y="343"/>
                  </a:lnTo>
                  <a:lnTo>
                    <a:pt x="22" y="280"/>
                  </a:lnTo>
                  <a:lnTo>
                    <a:pt x="46" y="222"/>
                  </a:lnTo>
                  <a:lnTo>
                    <a:pt x="80" y="168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5"/>
                  </a:lnTo>
                  <a:lnTo>
                    <a:pt x="281" y="21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86">
              <a:extLst>
                <a:ext uri="{FF2B5EF4-FFF2-40B4-BE49-F238E27FC236}">
                  <a16:creationId xmlns:a16="http://schemas.microsoft.com/office/drawing/2014/main" xmlns="" id="{50914600-928F-CC48-91FD-0F1805316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6" y="4022726"/>
              <a:ext cx="1736725" cy="866775"/>
            </a:xfrm>
            <a:custGeom>
              <a:avLst/>
              <a:gdLst>
                <a:gd name="T0" fmla="*/ 410 w 2186"/>
                <a:gd name="T1" fmla="*/ 272 h 1093"/>
                <a:gd name="T2" fmla="*/ 374 w 2186"/>
                <a:gd name="T3" fmla="*/ 278 h 1093"/>
                <a:gd name="T4" fmla="*/ 340 w 2186"/>
                <a:gd name="T5" fmla="*/ 292 h 1093"/>
                <a:gd name="T6" fmla="*/ 312 w 2186"/>
                <a:gd name="T7" fmla="*/ 314 h 1093"/>
                <a:gd name="T8" fmla="*/ 292 w 2186"/>
                <a:gd name="T9" fmla="*/ 340 h 1093"/>
                <a:gd name="T10" fmla="*/ 278 w 2186"/>
                <a:gd name="T11" fmla="*/ 373 h 1093"/>
                <a:gd name="T12" fmla="*/ 272 w 2186"/>
                <a:gd name="T13" fmla="*/ 409 h 1093"/>
                <a:gd name="T14" fmla="*/ 272 w 2186"/>
                <a:gd name="T15" fmla="*/ 819 h 1093"/>
                <a:gd name="T16" fmla="*/ 1912 w 2186"/>
                <a:gd name="T17" fmla="*/ 819 h 1093"/>
                <a:gd name="T18" fmla="*/ 1912 w 2186"/>
                <a:gd name="T19" fmla="*/ 409 h 1093"/>
                <a:gd name="T20" fmla="*/ 1908 w 2186"/>
                <a:gd name="T21" fmla="*/ 373 h 1093"/>
                <a:gd name="T22" fmla="*/ 1894 w 2186"/>
                <a:gd name="T23" fmla="*/ 340 h 1093"/>
                <a:gd name="T24" fmla="*/ 1872 w 2186"/>
                <a:gd name="T25" fmla="*/ 314 h 1093"/>
                <a:gd name="T26" fmla="*/ 1844 w 2186"/>
                <a:gd name="T27" fmla="*/ 292 h 1093"/>
                <a:gd name="T28" fmla="*/ 1812 w 2186"/>
                <a:gd name="T29" fmla="*/ 278 h 1093"/>
                <a:gd name="T30" fmla="*/ 1776 w 2186"/>
                <a:gd name="T31" fmla="*/ 272 h 1093"/>
                <a:gd name="T32" fmla="*/ 410 w 2186"/>
                <a:gd name="T33" fmla="*/ 272 h 1093"/>
                <a:gd name="T34" fmla="*/ 410 w 2186"/>
                <a:gd name="T35" fmla="*/ 0 h 1093"/>
                <a:gd name="T36" fmla="*/ 1776 w 2186"/>
                <a:gd name="T37" fmla="*/ 0 h 1093"/>
                <a:gd name="T38" fmla="*/ 1842 w 2186"/>
                <a:gd name="T39" fmla="*/ 6 h 1093"/>
                <a:gd name="T40" fmla="*/ 1906 w 2186"/>
                <a:gd name="T41" fmla="*/ 22 h 1093"/>
                <a:gd name="T42" fmla="*/ 1964 w 2186"/>
                <a:gd name="T43" fmla="*/ 46 h 1093"/>
                <a:gd name="T44" fmla="*/ 2017 w 2186"/>
                <a:gd name="T45" fmla="*/ 79 h 1093"/>
                <a:gd name="T46" fmla="*/ 2065 w 2186"/>
                <a:gd name="T47" fmla="*/ 121 h 1093"/>
                <a:gd name="T48" fmla="*/ 2107 w 2186"/>
                <a:gd name="T49" fmla="*/ 169 h 1093"/>
                <a:gd name="T50" fmla="*/ 2141 w 2186"/>
                <a:gd name="T51" fmla="*/ 222 h 1093"/>
                <a:gd name="T52" fmla="*/ 2164 w 2186"/>
                <a:gd name="T53" fmla="*/ 280 h 1093"/>
                <a:gd name="T54" fmla="*/ 2180 w 2186"/>
                <a:gd name="T55" fmla="*/ 344 h 1093"/>
                <a:gd name="T56" fmla="*/ 2186 w 2186"/>
                <a:gd name="T57" fmla="*/ 409 h 1093"/>
                <a:gd name="T58" fmla="*/ 2186 w 2186"/>
                <a:gd name="T59" fmla="*/ 956 h 1093"/>
                <a:gd name="T60" fmla="*/ 2180 w 2186"/>
                <a:gd name="T61" fmla="*/ 991 h 1093"/>
                <a:gd name="T62" fmla="*/ 2166 w 2186"/>
                <a:gd name="T63" fmla="*/ 1025 h 1093"/>
                <a:gd name="T64" fmla="*/ 2147 w 2186"/>
                <a:gd name="T65" fmla="*/ 1051 h 1093"/>
                <a:gd name="T66" fmla="*/ 2119 w 2186"/>
                <a:gd name="T67" fmla="*/ 1073 h 1093"/>
                <a:gd name="T68" fmla="*/ 2085 w 2186"/>
                <a:gd name="T69" fmla="*/ 1087 h 1093"/>
                <a:gd name="T70" fmla="*/ 2049 w 2186"/>
                <a:gd name="T71" fmla="*/ 1093 h 1093"/>
                <a:gd name="T72" fmla="*/ 137 w 2186"/>
                <a:gd name="T73" fmla="*/ 1093 h 1093"/>
                <a:gd name="T74" fmla="*/ 99 w 2186"/>
                <a:gd name="T75" fmla="*/ 1087 h 1093"/>
                <a:gd name="T76" fmla="*/ 67 w 2186"/>
                <a:gd name="T77" fmla="*/ 1073 h 1093"/>
                <a:gd name="T78" fmla="*/ 39 w 2186"/>
                <a:gd name="T79" fmla="*/ 1051 h 1093"/>
                <a:gd name="T80" fmla="*/ 18 w 2186"/>
                <a:gd name="T81" fmla="*/ 1025 h 1093"/>
                <a:gd name="T82" fmla="*/ 4 w 2186"/>
                <a:gd name="T83" fmla="*/ 991 h 1093"/>
                <a:gd name="T84" fmla="*/ 0 w 2186"/>
                <a:gd name="T85" fmla="*/ 956 h 1093"/>
                <a:gd name="T86" fmla="*/ 0 w 2186"/>
                <a:gd name="T87" fmla="*/ 409 h 1093"/>
                <a:gd name="T88" fmla="*/ 6 w 2186"/>
                <a:gd name="T89" fmla="*/ 344 h 1093"/>
                <a:gd name="T90" fmla="*/ 20 w 2186"/>
                <a:gd name="T91" fmla="*/ 280 h 1093"/>
                <a:gd name="T92" fmla="*/ 45 w 2186"/>
                <a:gd name="T93" fmla="*/ 222 h 1093"/>
                <a:gd name="T94" fmla="*/ 79 w 2186"/>
                <a:gd name="T95" fmla="*/ 169 h 1093"/>
                <a:gd name="T96" fmla="*/ 119 w 2186"/>
                <a:gd name="T97" fmla="*/ 121 h 1093"/>
                <a:gd name="T98" fmla="*/ 167 w 2186"/>
                <a:gd name="T99" fmla="*/ 79 h 1093"/>
                <a:gd name="T100" fmla="*/ 221 w 2186"/>
                <a:gd name="T101" fmla="*/ 46 h 1093"/>
                <a:gd name="T102" fmla="*/ 280 w 2186"/>
                <a:gd name="T103" fmla="*/ 22 h 1093"/>
                <a:gd name="T104" fmla="*/ 344 w 2186"/>
                <a:gd name="T105" fmla="*/ 6 h 1093"/>
                <a:gd name="T106" fmla="*/ 410 w 2186"/>
                <a:gd name="T107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6" h="1093">
                  <a:moveTo>
                    <a:pt x="410" y="272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2" y="314"/>
                  </a:lnTo>
                  <a:lnTo>
                    <a:pt x="292" y="340"/>
                  </a:lnTo>
                  <a:lnTo>
                    <a:pt x="278" y="373"/>
                  </a:lnTo>
                  <a:lnTo>
                    <a:pt x="272" y="409"/>
                  </a:lnTo>
                  <a:lnTo>
                    <a:pt x="272" y="819"/>
                  </a:lnTo>
                  <a:lnTo>
                    <a:pt x="1912" y="819"/>
                  </a:lnTo>
                  <a:lnTo>
                    <a:pt x="1912" y="409"/>
                  </a:lnTo>
                  <a:lnTo>
                    <a:pt x="1908" y="373"/>
                  </a:lnTo>
                  <a:lnTo>
                    <a:pt x="1894" y="340"/>
                  </a:lnTo>
                  <a:lnTo>
                    <a:pt x="1872" y="314"/>
                  </a:lnTo>
                  <a:lnTo>
                    <a:pt x="1844" y="292"/>
                  </a:lnTo>
                  <a:lnTo>
                    <a:pt x="1812" y="278"/>
                  </a:lnTo>
                  <a:lnTo>
                    <a:pt x="1776" y="272"/>
                  </a:lnTo>
                  <a:lnTo>
                    <a:pt x="410" y="272"/>
                  </a:lnTo>
                  <a:close/>
                  <a:moveTo>
                    <a:pt x="410" y="0"/>
                  </a:moveTo>
                  <a:lnTo>
                    <a:pt x="1776" y="0"/>
                  </a:lnTo>
                  <a:lnTo>
                    <a:pt x="1842" y="6"/>
                  </a:lnTo>
                  <a:lnTo>
                    <a:pt x="1906" y="22"/>
                  </a:lnTo>
                  <a:lnTo>
                    <a:pt x="1964" y="46"/>
                  </a:lnTo>
                  <a:lnTo>
                    <a:pt x="2017" y="79"/>
                  </a:lnTo>
                  <a:lnTo>
                    <a:pt x="2065" y="121"/>
                  </a:lnTo>
                  <a:lnTo>
                    <a:pt x="2107" y="169"/>
                  </a:lnTo>
                  <a:lnTo>
                    <a:pt x="2141" y="222"/>
                  </a:lnTo>
                  <a:lnTo>
                    <a:pt x="2164" y="280"/>
                  </a:lnTo>
                  <a:lnTo>
                    <a:pt x="2180" y="344"/>
                  </a:lnTo>
                  <a:lnTo>
                    <a:pt x="2186" y="409"/>
                  </a:lnTo>
                  <a:lnTo>
                    <a:pt x="2186" y="956"/>
                  </a:lnTo>
                  <a:lnTo>
                    <a:pt x="2180" y="991"/>
                  </a:lnTo>
                  <a:lnTo>
                    <a:pt x="2166" y="1025"/>
                  </a:lnTo>
                  <a:lnTo>
                    <a:pt x="2147" y="1051"/>
                  </a:lnTo>
                  <a:lnTo>
                    <a:pt x="2119" y="1073"/>
                  </a:lnTo>
                  <a:lnTo>
                    <a:pt x="2085" y="1087"/>
                  </a:lnTo>
                  <a:lnTo>
                    <a:pt x="2049" y="1093"/>
                  </a:lnTo>
                  <a:lnTo>
                    <a:pt x="137" y="1093"/>
                  </a:lnTo>
                  <a:lnTo>
                    <a:pt x="99" y="1087"/>
                  </a:lnTo>
                  <a:lnTo>
                    <a:pt x="67" y="1073"/>
                  </a:lnTo>
                  <a:lnTo>
                    <a:pt x="39" y="1051"/>
                  </a:lnTo>
                  <a:lnTo>
                    <a:pt x="18" y="1025"/>
                  </a:lnTo>
                  <a:lnTo>
                    <a:pt x="4" y="991"/>
                  </a:lnTo>
                  <a:lnTo>
                    <a:pt x="0" y="956"/>
                  </a:lnTo>
                  <a:lnTo>
                    <a:pt x="0" y="409"/>
                  </a:lnTo>
                  <a:lnTo>
                    <a:pt x="6" y="344"/>
                  </a:lnTo>
                  <a:lnTo>
                    <a:pt x="20" y="280"/>
                  </a:lnTo>
                  <a:lnTo>
                    <a:pt x="45" y="222"/>
                  </a:lnTo>
                  <a:lnTo>
                    <a:pt x="79" y="169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6"/>
                  </a:lnTo>
                  <a:lnTo>
                    <a:pt x="280" y="22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87">
              <a:extLst>
                <a:ext uri="{FF2B5EF4-FFF2-40B4-BE49-F238E27FC236}">
                  <a16:creationId xmlns:a16="http://schemas.microsoft.com/office/drawing/2014/main" xmlns="" id="{030DDF35-A32C-AD4E-9C9D-409D54156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5972176"/>
              <a:ext cx="5207000" cy="765175"/>
            </a:xfrm>
            <a:custGeom>
              <a:avLst/>
              <a:gdLst>
                <a:gd name="T0" fmla="*/ 135 w 6560"/>
                <a:gd name="T1" fmla="*/ 0 h 963"/>
                <a:gd name="T2" fmla="*/ 171 w 6560"/>
                <a:gd name="T3" fmla="*/ 6 h 963"/>
                <a:gd name="T4" fmla="*/ 2348 w 6560"/>
                <a:gd name="T5" fmla="*/ 572 h 963"/>
                <a:gd name="T6" fmla="*/ 2553 w 6560"/>
                <a:gd name="T7" fmla="*/ 620 h 963"/>
                <a:gd name="T8" fmla="*/ 2760 w 6560"/>
                <a:gd name="T9" fmla="*/ 654 h 963"/>
                <a:gd name="T10" fmla="*/ 2967 w 6560"/>
                <a:gd name="T11" fmla="*/ 677 h 963"/>
                <a:gd name="T12" fmla="*/ 3176 w 6560"/>
                <a:gd name="T13" fmla="*/ 689 h 963"/>
                <a:gd name="T14" fmla="*/ 3384 w 6560"/>
                <a:gd name="T15" fmla="*/ 689 h 963"/>
                <a:gd name="T16" fmla="*/ 3593 w 6560"/>
                <a:gd name="T17" fmla="*/ 677 h 963"/>
                <a:gd name="T18" fmla="*/ 3800 w 6560"/>
                <a:gd name="T19" fmla="*/ 654 h 963"/>
                <a:gd name="T20" fmla="*/ 4007 w 6560"/>
                <a:gd name="T21" fmla="*/ 620 h 963"/>
                <a:gd name="T22" fmla="*/ 4210 w 6560"/>
                <a:gd name="T23" fmla="*/ 572 h 963"/>
                <a:gd name="T24" fmla="*/ 6389 w 6560"/>
                <a:gd name="T25" fmla="*/ 6 h 963"/>
                <a:gd name="T26" fmla="*/ 6425 w 6560"/>
                <a:gd name="T27" fmla="*/ 0 h 963"/>
                <a:gd name="T28" fmla="*/ 6459 w 6560"/>
                <a:gd name="T29" fmla="*/ 6 h 963"/>
                <a:gd name="T30" fmla="*/ 6492 w 6560"/>
                <a:gd name="T31" fmla="*/ 20 h 963"/>
                <a:gd name="T32" fmla="*/ 6520 w 6560"/>
                <a:gd name="T33" fmla="*/ 42 h 963"/>
                <a:gd name="T34" fmla="*/ 6540 w 6560"/>
                <a:gd name="T35" fmla="*/ 69 h 963"/>
                <a:gd name="T36" fmla="*/ 6556 w 6560"/>
                <a:gd name="T37" fmla="*/ 103 h 963"/>
                <a:gd name="T38" fmla="*/ 6560 w 6560"/>
                <a:gd name="T39" fmla="*/ 139 h 963"/>
                <a:gd name="T40" fmla="*/ 6554 w 6560"/>
                <a:gd name="T41" fmla="*/ 175 h 963"/>
                <a:gd name="T42" fmla="*/ 6540 w 6560"/>
                <a:gd name="T43" fmla="*/ 206 h 963"/>
                <a:gd name="T44" fmla="*/ 6520 w 6560"/>
                <a:gd name="T45" fmla="*/ 234 h 963"/>
                <a:gd name="T46" fmla="*/ 6490 w 6560"/>
                <a:gd name="T47" fmla="*/ 256 h 963"/>
                <a:gd name="T48" fmla="*/ 6457 w 6560"/>
                <a:gd name="T49" fmla="*/ 270 h 963"/>
                <a:gd name="T50" fmla="*/ 4280 w 6560"/>
                <a:gd name="T51" fmla="*/ 836 h 963"/>
                <a:gd name="T52" fmla="*/ 4083 w 6560"/>
                <a:gd name="T53" fmla="*/ 882 h 963"/>
                <a:gd name="T54" fmla="*/ 3884 w 6560"/>
                <a:gd name="T55" fmla="*/ 918 h 963"/>
                <a:gd name="T56" fmla="*/ 3683 w 6560"/>
                <a:gd name="T57" fmla="*/ 944 h 963"/>
                <a:gd name="T58" fmla="*/ 3482 w 6560"/>
                <a:gd name="T59" fmla="*/ 960 h 963"/>
                <a:gd name="T60" fmla="*/ 3279 w 6560"/>
                <a:gd name="T61" fmla="*/ 963 h 963"/>
                <a:gd name="T62" fmla="*/ 3078 w 6560"/>
                <a:gd name="T63" fmla="*/ 960 h 963"/>
                <a:gd name="T64" fmla="*/ 2877 w 6560"/>
                <a:gd name="T65" fmla="*/ 944 h 963"/>
                <a:gd name="T66" fmla="*/ 2676 w 6560"/>
                <a:gd name="T67" fmla="*/ 918 h 963"/>
                <a:gd name="T68" fmla="*/ 2477 w 6560"/>
                <a:gd name="T69" fmla="*/ 882 h 963"/>
                <a:gd name="T70" fmla="*/ 2280 w 6560"/>
                <a:gd name="T71" fmla="*/ 836 h 963"/>
                <a:gd name="T72" fmla="*/ 101 w 6560"/>
                <a:gd name="T73" fmla="*/ 270 h 963"/>
                <a:gd name="T74" fmla="*/ 68 w 6560"/>
                <a:gd name="T75" fmla="*/ 256 h 963"/>
                <a:gd name="T76" fmla="*/ 40 w 6560"/>
                <a:gd name="T77" fmla="*/ 234 h 963"/>
                <a:gd name="T78" fmla="*/ 18 w 6560"/>
                <a:gd name="T79" fmla="*/ 206 h 963"/>
                <a:gd name="T80" fmla="*/ 6 w 6560"/>
                <a:gd name="T81" fmla="*/ 175 h 963"/>
                <a:gd name="T82" fmla="*/ 0 w 6560"/>
                <a:gd name="T83" fmla="*/ 139 h 963"/>
                <a:gd name="T84" fmla="*/ 4 w 6560"/>
                <a:gd name="T85" fmla="*/ 103 h 963"/>
                <a:gd name="T86" fmla="*/ 18 w 6560"/>
                <a:gd name="T87" fmla="*/ 69 h 963"/>
                <a:gd name="T88" fmla="*/ 40 w 6560"/>
                <a:gd name="T89" fmla="*/ 42 h 963"/>
                <a:gd name="T90" fmla="*/ 68 w 6560"/>
                <a:gd name="T91" fmla="*/ 20 h 963"/>
                <a:gd name="T92" fmla="*/ 99 w 6560"/>
                <a:gd name="T93" fmla="*/ 6 h 963"/>
                <a:gd name="T94" fmla="*/ 135 w 6560"/>
                <a:gd name="T95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60" h="963">
                  <a:moveTo>
                    <a:pt x="135" y="0"/>
                  </a:moveTo>
                  <a:lnTo>
                    <a:pt x="171" y="6"/>
                  </a:lnTo>
                  <a:lnTo>
                    <a:pt x="2348" y="572"/>
                  </a:lnTo>
                  <a:lnTo>
                    <a:pt x="2553" y="620"/>
                  </a:lnTo>
                  <a:lnTo>
                    <a:pt x="2760" y="654"/>
                  </a:lnTo>
                  <a:lnTo>
                    <a:pt x="2967" y="677"/>
                  </a:lnTo>
                  <a:lnTo>
                    <a:pt x="3176" y="689"/>
                  </a:lnTo>
                  <a:lnTo>
                    <a:pt x="3384" y="689"/>
                  </a:lnTo>
                  <a:lnTo>
                    <a:pt x="3593" y="677"/>
                  </a:lnTo>
                  <a:lnTo>
                    <a:pt x="3800" y="654"/>
                  </a:lnTo>
                  <a:lnTo>
                    <a:pt x="4007" y="620"/>
                  </a:lnTo>
                  <a:lnTo>
                    <a:pt x="4210" y="572"/>
                  </a:lnTo>
                  <a:lnTo>
                    <a:pt x="6389" y="6"/>
                  </a:lnTo>
                  <a:lnTo>
                    <a:pt x="6425" y="0"/>
                  </a:lnTo>
                  <a:lnTo>
                    <a:pt x="6459" y="6"/>
                  </a:lnTo>
                  <a:lnTo>
                    <a:pt x="6492" y="20"/>
                  </a:lnTo>
                  <a:lnTo>
                    <a:pt x="6520" y="42"/>
                  </a:lnTo>
                  <a:lnTo>
                    <a:pt x="6540" y="69"/>
                  </a:lnTo>
                  <a:lnTo>
                    <a:pt x="6556" y="103"/>
                  </a:lnTo>
                  <a:lnTo>
                    <a:pt x="6560" y="139"/>
                  </a:lnTo>
                  <a:lnTo>
                    <a:pt x="6554" y="175"/>
                  </a:lnTo>
                  <a:lnTo>
                    <a:pt x="6540" y="206"/>
                  </a:lnTo>
                  <a:lnTo>
                    <a:pt x="6520" y="234"/>
                  </a:lnTo>
                  <a:lnTo>
                    <a:pt x="6490" y="256"/>
                  </a:lnTo>
                  <a:lnTo>
                    <a:pt x="6457" y="270"/>
                  </a:lnTo>
                  <a:lnTo>
                    <a:pt x="4280" y="836"/>
                  </a:lnTo>
                  <a:lnTo>
                    <a:pt x="4083" y="882"/>
                  </a:lnTo>
                  <a:lnTo>
                    <a:pt x="3884" y="918"/>
                  </a:lnTo>
                  <a:lnTo>
                    <a:pt x="3683" y="944"/>
                  </a:lnTo>
                  <a:lnTo>
                    <a:pt x="3482" y="960"/>
                  </a:lnTo>
                  <a:lnTo>
                    <a:pt x="3279" y="963"/>
                  </a:lnTo>
                  <a:lnTo>
                    <a:pt x="3078" y="960"/>
                  </a:lnTo>
                  <a:lnTo>
                    <a:pt x="2877" y="944"/>
                  </a:lnTo>
                  <a:lnTo>
                    <a:pt x="2676" y="918"/>
                  </a:lnTo>
                  <a:lnTo>
                    <a:pt x="2477" y="882"/>
                  </a:lnTo>
                  <a:lnTo>
                    <a:pt x="2280" y="836"/>
                  </a:lnTo>
                  <a:lnTo>
                    <a:pt x="101" y="270"/>
                  </a:lnTo>
                  <a:lnTo>
                    <a:pt x="68" y="256"/>
                  </a:lnTo>
                  <a:lnTo>
                    <a:pt x="40" y="234"/>
                  </a:lnTo>
                  <a:lnTo>
                    <a:pt x="18" y="206"/>
                  </a:lnTo>
                  <a:lnTo>
                    <a:pt x="6" y="175"/>
                  </a:lnTo>
                  <a:lnTo>
                    <a:pt x="0" y="139"/>
                  </a:lnTo>
                  <a:lnTo>
                    <a:pt x="4" y="103"/>
                  </a:lnTo>
                  <a:lnTo>
                    <a:pt x="18" y="69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88">
              <a:extLst>
                <a:ext uri="{FF2B5EF4-FFF2-40B4-BE49-F238E27FC236}">
                  <a16:creationId xmlns:a16="http://schemas.microsoft.com/office/drawing/2014/main" xmlns="" id="{5E83C53D-FAF6-9A4F-8260-86F085853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1951" y="5540376"/>
              <a:ext cx="866775" cy="865188"/>
            </a:xfrm>
            <a:custGeom>
              <a:avLst/>
              <a:gdLst>
                <a:gd name="T0" fmla="*/ 491 w 1092"/>
                <a:gd name="T1" fmla="*/ 279 h 1091"/>
                <a:gd name="T2" fmla="*/ 394 w 1092"/>
                <a:gd name="T3" fmla="*/ 318 h 1091"/>
                <a:gd name="T4" fmla="*/ 320 w 1092"/>
                <a:gd name="T5" fmla="*/ 394 h 1091"/>
                <a:gd name="T6" fmla="*/ 278 w 1092"/>
                <a:gd name="T7" fmla="*/ 491 h 1091"/>
                <a:gd name="T8" fmla="*/ 278 w 1092"/>
                <a:gd name="T9" fmla="*/ 600 h 1091"/>
                <a:gd name="T10" fmla="*/ 320 w 1092"/>
                <a:gd name="T11" fmla="*/ 698 h 1091"/>
                <a:gd name="T12" fmla="*/ 394 w 1092"/>
                <a:gd name="T13" fmla="*/ 771 h 1091"/>
                <a:gd name="T14" fmla="*/ 491 w 1092"/>
                <a:gd name="T15" fmla="*/ 813 h 1091"/>
                <a:gd name="T16" fmla="*/ 601 w 1092"/>
                <a:gd name="T17" fmla="*/ 813 h 1091"/>
                <a:gd name="T18" fmla="*/ 698 w 1092"/>
                <a:gd name="T19" fmla="*/ 771 h 1091"/>
                <a:gd name="T20" fmla="*/ 772 w 1092"/>
                <a:gd name="T21" fmla="*/ 698 h 1091"/>
                <a:gd name="T22" fmla="*/ 814 w 1092"/>
                <a:gd name="T23" fmla="*/ 600 h 1091"/>
                <a:gd name="T24" fmla="*/ 814 w 1092"/>
                <a:gd name="T25" fmla="*/ 491 h 1091"/>
                <a:gd name="T26" fmla="*/ 772 w 1092"/>
                <a:gd name="T27" fmla="*/ 394 h 1091"/>
                <a:gd name="T28" fmla="*/ 698 w 1092"/>
                <a:gd name="T29" fmla="*/ 318 h 1091"/>
                <a:gd name="T30" fmla="*/ 601 w 1092"/>
                <a:gd name="T31" fmla="*/ 279 h 1091"/>
                <a:gd name="T32" fmla="*/ 545 w 1092"/>
                <a:gd name="T33" fmla="*/ 0 h 1091"/>
                <a:gd name="T34" fmla="*/ 704 w 1092"/>
                <a:gd name="T35" fmla="*/ 22 h 1091"/>
                <a:gd name="T36" fmla="*/ 843 w 1092"/>
                <a:gd name="T37" fmla="*/ 88 h 1091"/>
                <a:gd name="T38" fmla="*/ 959 w 1092"/>
                <a:gd name="T39" fmla="*/ 187 h 1091"/>
                <a:gd name="T40" fmla="*/ 1042 w 1092"/>
                <a:gd name="T41" fmla="*/ 316 h 1091"/>
                <a:gd name="T42" fmla="*/ 1086 w 1092"/>
                <a:gd name="T43" fmla="*/ 465 h 1091"/>
                <a:gd name="T44" fmla="*/ 1086 w 1092"/>
                <a:gd name="T45" fmla="*/ 626 h 1091"/>
                <a:gd name="T46" fmla="*/ 1042 w 1092"/>
                <a:gd name="T47" fmla="*/ 775 h 1091"/>
                <a:gd name="T48" fmla="*/ 959 w 1092"/>
                <a:gd name="T49" fmla="*/ 902 h 1091"/>
                <a:gd name="T50" fmla="*/ 843 w 1092"/>
                <a:gd name="T51" fmla="*/ 1004 h 1091"/>
                <a:gd name="T52" fmla="*/ 704 w 1092"/>
                <a:gd name="T53" fmla="*/ 1067 h 1091"/>
                <a:gd name="T54" fmla="*/ 545 w 1092"/>
                <a:gd name="T55" fmla="*/ 1091 h 1091"/>
                <a:gd name="T56" fmla="*/ 388 w 1092"/>
                <a:gd name="T57" fmla="*/ 1067 h 1091"/>
                <a:gd name="T58" fmla="*/ 249 w 1092"/>
                <a:gd name="T59" fmla="*/ 1004 h 1091"/>
                <a:gd name="T60" fmla="*/ 133 w 1092"/>
                <a:gd name="T61" fmla="*/ 902 h 1091"/>
                <a:gd name="T62" fmla="*/ 50 w 1092"/>
                <a:gd name="T63" fmla="*/ 775 h 1091"/>
                <a:gd name="T64" fmla="*/ 6 w 1092"/>
                <a:gd name="T65" fmla="*/ 626 h 1091"/>
                <a:gd name="T66" fmla="*/ 6 w 1092"/>
                <a:gd name="T67" fmla="*/ 465 h 1091"/>
                <a:gd name="T68" fmla="*/ 50 w 1092"/>
                <a:gd name="T69" fmla="*/ 316 h 1091"/>
                <a:gd name="T70" fmla="*/ 133 w 1092"/>
                <a:gd name="T71" fmla="*/ 187 h 1091"/>
                <a:gd name="T72" fmla="*/ 249 w 1092"/>
                <a:gd name="T73" fmla="*/ 88 h 1091"/>
                <a:gd name="T74" fmla="*/ 388 w 1092"/>
                <a:gd name="T75" fmla="*/ 22 h 1091"/>
                <a:gd name="T76" fmla="*/ 545 w 1092"/>
                <a:gd name="T77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2" h="1091">
                  <a:moveTo>
                    <a:pt x="545" y="273"/>
                  </a:moveTo>
                  <a:lnTo>
                    <a:pt x="491" y="279"/>
                  </a:lnTo>
                  <a:lnTo>
                    <a:pt x="440" y="294"/>
                  </a:lnTo>
                  <a:lnTo>
                    <a:pt x="394" y="318"/>
                  </a:lnTo>
                  <a:lnTo>
                    <a:pt x="352" y="352"/>
                  </a:lnTo>
                  <a:lnTo>
                    <a:pt x="320" y="394"/>
                  </a:lnTo>
                  <a:lnTo>
                    <a:pt x="294" y="440"/>
                  </a:lnTo>
                  <a:lnTo>
                    <a:pt x="278" y="491"/>
                  </a:lnTo>
                  <a:lnTo>
                    <a:pt x="272" y="545"/>
                  </a:lnTo>
                  <a:lnTo>
                    <a:pt x="278" y="600"/>
                  </a:lnTo>
                  <a:lnTo>
                    <a:pt x="294" y="652"/>
                  </a:lnTo>
                  <a:lnTo>
                    <a:pt x="320" y="698"/>
                  </a:lnTo>
                  <a:lnTo>
                    <a:pt x="352" y="738"/>
                  </a:lnTo>
                  <a:lnTo>
                    <a:pt x="394" y="771"/>
                  </a:lnTo>
                  <a:lnTo>
                    <a:pt x="440" y="797"/>
                  </a:lnTo>
                  <a:lnTo>
                    <a:pt x="491" y="813"/>
                  </a:lnTo>
                  <a:lnTo>
                    <a:pt x="545" y="819"/>
                  </a:lnTo>
                  <a:lnTo>
                    <a:pt x="601" y="813"/>
                  </a:lnTo>
                  <a:lnTo>
                    <a:pt x="652" y="797"/>
                  </a:lnTo>
                  <a:lnTo>
                    <a:pt x="698" y="771"/>
                  </a:lnTo>
                  <a:lnTo>
                    <a:pt x="738" y="738"/>
                  </a:lnTo>
                  <a:lnTo>
                    <a:pt x="772" y="698"/>
                  </a:lnTo>
                  <a:lnTo>
                    <a:pt x="798" y="652"/>
                  </a:lnTo>
                  <a:lnTo>
                    <a:pt x="814" y="600"/>
                  </a:lnTo>
                  <a:lnTo>
                    <a:pt x="820" y="545"/>
                  </a:lnTo>
                  <a:lnTo>
                    <a:pt x="814" y="491"/>
                  </a:lnTo>
                  <a:lnTo>
                    <a:pt x="798" y="440"/>
                  </a:lnTo>
                  <a:lnTo>
                    <a:pt x="772" y="394"/>
                  </a:lnTo>
                  <a:lnTo>
                    <a:pt x="738" y="352"/>
                  </a:lnTo>
                  <a:lnTo>
                    <a:pt x="698" y="318"/>
                  </a:lnTo>
                  <a:lnTo>
                    <a:pt x="652" y="294"/>
                  </a:lnTo>
                  <a:lnTo>
                    <a:pt x="601" y="279"/>
                  </a:lnTo>
                  <a:lnTo>
                    <a:pt x="545" y="273"/>
                  </a:lnTo>
                  <a:close/>
                  <a:moveTo>
                    <a:pt x="545" y="0"/>
                  </a:moveTo>
                  <a:lnTo>
                    <a:pt x="627" y="6"/>
                  </a:lnTo>
                  <a:lnTo>
                    <a:pt x="704" y="22"/>
                  </a:lnTo>
                  <a:lnTo>
                    <a:pt x="776" y="50"/>
                  </a:lnTo>
                  <a:lnTo>
                    <a:pt x="843" y="88"/>
                  </a:lnTo>
                  <a:lnTo>
                    <a:pt x="905" y="134"/>
                  </a:lnTo>
                  <a:lnTo>
                    <a:pt x="959" y="187"/>
                  </a:lnTo>
                  <a:lnTo>
                    <a:pt x="1005" y="249"/>
                  </a:lnTo>
                  <a:lnTo>
                    <a:pt x="1042" y="316"/>
                  </a:lnTo>
                  <a:lnTo>
                    <a:pt x="1068" y="388"/>
                  </a:lnTo>
                  <a:lnTo>
                    <a:pt x="1086" y="465"/>
                  </a:lnTo>
                  <a:lnTo>
                    <a:pt x="1092" y="545"/>
                  </a:lnTo>
                  <a:lnTo>
                    <a:pt x="1086" y="626"/>
                  </a:lnTo>
                  <a:lnTo>
                    <a:pt x="1068" y="704"/>
                  </a:lnTo>
                  <a:lnTo>
                    <a:pt x="1042" y="775"/>
                  </a:lnTo>
                  <a:lnTo>
                    <a:pt x="1005" y="843"/>
                  </a:lnTo>
                  <a:lnTo>
                    <a:pt x="959" y="902"/>
                  </a:lnTo>
                  <a:lnTo>
                    <a:pt x="905" y="958"/>
                  </a:lnTo>
                  <a:lnTo>
                    <a:pt x="843" y="1004"/>
                  </a:lnTo>
                  <a:lnTo>
                    <a:pt x="776" y="1042"/>
                  </a:lnTo>
                  <a:lnTo>
                    <a:pt x="704" y="1067"/>
                  </a:lnTo>
                  <a:lnTo>
                    <a:pt x="627" y="1085"/>
                  </a:lnTo>
                  <a:lnTo>
                    <a:pt x="545" y="1091"/>
                  </a:lnTo>
                  <a:lnTo>
                    <a:pt x="465" y="1085"/>
                  </a:lnTo>
                  <a:lnTo>
                    <a:pt x="388" y="1067"/>
                  </a:lnTo>
                  <a:lnTo>
                    <a:pt x="316" y="1042"/>
                  </a:lnTo>
                  <a:lnTo>
                    <a:pt x="249" y="1004"/>
                  </a:lnTo>
                  <a:lnTo>
                    <a:pt x="187" y="958"/>
                  </a:lnTo>
                  <a:lnTo>
                    <a:pt x="133" y="902"/>
                  </a:lnTo>
                  <a:lnTo>
                    <a:pt x="87" y="843"/>
                  </a:lnTo>
                  <a:lnTo>
                    <a:pt x="50" y="775"/>
                  </a:lnTo>
                  <a:lnTo>
                    <a:pt x="22" y="704"/>
                  </a:lnTo>
                  <a:lnTo>
                    <a:pt x="6" y="626"/>
                  </a:lnTo>
                  <a:lnTo>
                    <a:pt x="0" y="545"/>
                  </a:lnTo>
                  <a:lnTo>
                    <a:pt x="6" y="465"/>
                  </a:lnTo>
                  <a:lnTo>
                    <a:pt x="22" y="388"/>
                  </a:lnTo>
                  <a:lnTo>
                    <a:pt x="50" y="316"/>
                  </a:lnTo>
                  <a:lnTo>
                    <a:pt x="87" y="249"/>
                  </a:lnTo>
                  <a:lnTo>
                    <a:pt x="133" y="187"/>
                  </a:lnTo>
                  <a:lnTo>
                    <a:pt x="187" y="134"/>
                  </a:lnTo>
                  <a:lnTo>
                    <a:pt x="249" y="88"/>
                  </a:lnTo>
                  <a:lnTo>
                    <a:pt x="316" y="50"/>
                  </a:lnTo>
                  <a:lnTo>
                    <a:pt x="388" y="22"/>
                  </a:lnTo>
                  <a:lnTo>
                    <a:pt x="465" y="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2A84728-4387-B443-A40F-14DCCB7993ED}"/>
              </a:ext>
            </a:extLst>
          </p:cNvPr>
          <p:cNvGrpSpPr/>
          <p:nvPr/>
        </p:nvGrpSpPr>
        <p:grpSpPr>
          <a:xfrm>
            <a:off x="7663181" y="4136189"/>
            <a:ext cx="440110" cy="410724"/>
            <a:chOff x="1071563" y="635001"/>
            <a:chExt cx="5207000" cy="48593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xmlns="" id="{B0419A28-CE7B-944C-A946-E6A87FCDC7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3" y="635001"/>
              <a:ext cx="5207000" cy="4859338"/>
            </a:xfrm>
            <a:custGeom>
              <a:avLst/>
              <a:gdLst>
                <a:gd name="T0" fmla="*/ 1409 w 6560"/>
                <a:gd name="T1" fmla="*/ 748 h 6122"/>
                <a:gd name="T2" fmla="*/ 1562 w 6560"/>
                <a:gd name="T3" fmla="*/ 1187 h 6122"/>
                <a:gd name="T4" fmla="*/ 1466 w 6560"/>
                <a:gd name="T5" fmla="*/ 1931 h 6122"/>
                <a:gd name="T6" fmla="*/ 869 w 6560"/>
                <a:gd name="T7" fmla="*/ 2509 h 6122"/>
                <a:gd name="T8" fmla="*/ 340 w 6560"/>
                <a:gd name="T9" fmla="*/ 2591 h 6122"/>
                <a:gd name="T10" fmla="*/ 342 w 6560"/>
                <a:gd name="T11" fmla="*/ 3533 h 6122"/>
                <a:gd name="T12" fmla="*/ 871 w 6560"/>
                <a:gd name="T13" fmla="*/ 3613 h 6122"/>
                <a:gd name="T14" fmla="*/ 1466 w 6560"/>
                <a:gd name="T15" fmla="*/ 4191 h 6122"/>
                <a:gd name="T16" fmla="*/ 1562 w 6560"/>
                <a:gd name="T17" fmla="*/ 4935 h 6122"/>
                <a:gd name="T18" fmla="*/ 1409 w 6560"/>
                <a:gd name="T19" fmla="*/ 5374 h 6122"/>
                <a:gd name="T20" fmla="*/ 2268 w 6560"/>
                <a:gd name="T21" fmla="*/ 5830 h 6122"/>
                <a:gd name="T22" fmla="*/ 2597 w 6560"/>
                <a:gd name="T23" fmla="*/ 5367 h 6122"/>
                <a:gd name="T24" fmla="*/ 3492 w 6560"/>
                <a:gd name="T25" fmla="*/ 5188 h 6122"/>
                <a:gd name="T26" fmla="*/ 4073 w 6560"/>
                <a:gd name="T27" fmla="*/ 5553 h 6122"/>
                <a:gd name="T28" fmla="*/ 4391 w 6560"/>
                <a:gd name="T29" fmla="*/ 5832 h 6122"/>
                <a:gd name="T30" fmla="*/ 5185 w 6560"/>
                <a:gd name="T31" fmla="*/ 5291 h 6122"/>
                <a:gd name="T32" fmla="*/ 4934 w 6560"/>
                <a:gd name="T33" fmla="*/ 4806 h 6122"/>
                <a:gd name="T34" fmla="*/ 5229 w 6560"/>
                <a:gd name="T35" fmla="*/ 3937 h 6122"/>
                <a:gd name="T36" fmla="*/ 5838 w 6560"/>
                <a:gd name="T37" fmla="*/ 3623 h 6122"/>
                <a:gd name="T38" fmla="*/ 6250 w 6560"/>
                <a:gd name="T39" fmla="*/ 3436 h 6122"/>
                <a:gd name="T40" fmla="*/ 6150 w 6560"/>
                <a:gd name="T41" fmla="*/ 2517 h 6122"/>
                <a:gd name="T42" fmla="*/ 5545 w 6560"/>
                <a:gd name="T43" fmla="*/ 2479 h 6122"/>
                <a:gd name="T44" fmla="*/ 4972 w 6560"/>
                <a:gd name="T45" fmla="*/ 1746 h 6122"/>
                <a:gd name="T46" fmla="*/ 5100 w 6560"/>
                <a:gd name="T47" fmla="*/ 1076 h 6122"/>
                <a:gd name="T48" fmla="*/ 5088 w 6560"/>
                <a:gd name="T49" fmla="*/ 680 h 6122"/>
                <a:gd name="T50" fmla="*/ 4198 w 6560"/>
                <a:gd name="T51" fmla="*/ 332 h 6122"/>
                <a:gd name="T52" fmla="*/ 3856 w 6560"/>
                <a:gd name="T53" fmla="*/ 851 h 6122"/>
                <a:gd name="T54" fmla="*/ 2911 w 6560"/>
                <a:gd name="T55" fmla="*/ 931 h 6122"/>
                <a:gd name="T56" fmla="*/ 2455 w 6560"/>
                <a:gd name="T57" fmla="*/ 443 h 6122"/>
                <a:gd name="T58" fmla="*/ 2443 w 6560"/>
                <a:gd name="T59" fmla="*/ 48 h 6122"/>
                <a:gd name="T60" fmla="*/ 2813 w 6560"/>
                <a:gd name="T61" fmla="*/ 573 h 6122"/>
                <a:gd name="T62" fmla="*/ 3575 w 6560"/>
                <a:gd name="T63" fmla="*/ 652 h 6122"/>
                <a:gd name="T64" fmla="*/ 3894 w 6560"/>
                <a:gd name="T65" fmla="*/ 237 h 6122"/>
                <a:gd name="T66" fmla="*/ 4552 w 6560"/>
                <a:gd name="T67" fmla="*/ 44 h 6122"/>
                <a:gd name="T68" fmla="*/ 5456 w 6560"/>
                <a:gd name="T69" fmla="*/ 736 h 6122"/>
                <a:gd name="T70" fmla="*/ 5247 w 6560"/>
                <a:gd name="T71" fmla="*/ 1330 h 6122"/>
                <a:gd name="T72" fmla="*/ 5436 w 6560"/>
                <a:gd name="T73" fmla="*/ 1958 h 6122"/>
                <a:gd name="T74" fmla="*/ 5886 w 6560"/>
                <a:gd name="T75" fmla="*/ 2191 h 6122"/>
                <a:gd name="T76" fmla="*/ 6492 w 6560"/>
                <a:gd name="T77" fmla="*/ 2505 h 6122"/>
                <a:gd name="T78" fmla="*/ 6490 w 6560"/>
                <a:gd name="T79" fmla="*/ 3625 h 6122"/>
                <a:gd name="T80" fmla="*/ 5874 w 6560"/>
                <a:gd name="T81" fmla="*/ 3931 h 6122"/>
                <a:gd name="T82" fmla="*/ 5418 w 6560"/>
                <a:gd name="T83" fmla="*/ 4201 h 6122"/>
                <a:gd name="T84" fmla="*/ 5281 w 6560"/>
                <a:gd name="T85" fmla="*/ 4826 h 6122"/>
                <a:gd name="T86" fmla="*/ 5432 w 6560"/>
                <a:gd name="T87" fmla="*/ 5454 h 6122"/>
                <a:gd name="T88" fmla="*/ 4483 w 6560"/>
                <a:gd name="T89" fmla="*/ 6104 h 6122"/>
                <a:gd name="T90" fmla="*/ 3856 w 6560"/>
                <a:gd name="T91" fmla="*/ 5822 h 6122"/>
                <a:gd name="T92" fmla="*/ 3524 w 6560"/>
                <a:gd name="T93" fmla="*/ 5472 h 6122"/>
                <a:gd name="T94" fmla="*/ 2764 w 6560"/>
                <a:gd name="T95" fmla="*/ 5629 h 6122"/>
                <a:gd name="T96" fmla="*/ 2298 w 6560"/>
                <a:gd name="T97" fmla="*/ 6118 h 6122"/>
                <a:gd name="T98" fmla="*/ 1246 w 6560"/>
                <a:gd name="T99" fmla="*/ 5625 h 6122"/>
                <a:gd name="T100" fmla="*/ 1148 w 6560"/>
                <a:gd name="T101" fmla="*/ 4985 h 6122"/>
                <a:gd name="T102" fmla="*/ 1341 w 6560"/>
                <a:gd name="T103" fmla="*/ 4521 h 6122"/>
                <a:gd name="T104" fmla="*/ 889 w 6560"/>
                <a:gd name="T105" fmla="*/ 3903 h 6122"/>
                <a:gd name="T106" fmla="*/ 251 w 6560"/>
                <a:gd name="T107" fmla="*/ 3843 h 6122"/>
                <a:gd name="T108" fmla="*/ 2 w 6560"/>
                <a:gd name="T109" fmla="*/ 2925 h 6122"/>
                <a:gd name="T110" fmla="*/ 404 w 6560"/>
                <a:gd name="T111" fmla="*/ 2201 h 6122"/>
                <a:gd name="T112" fmla="*/ 1007 w 6560"/>
                <a:gd name="T113" fmla="*/ 2159 h 6122"/>
                <a:gd name="T114" fmla="*/ 1357 w 6560"/>
                <a:gd name="T115" fmla="*/ 1414 h 6122"/>
                <a:gd name="T116" fmla="*/ 1084 w 6560"/>
                <a:gd name="T117" fmla="*/ 873 h 6122"/>
                <a:gd name="T118" fmla="*/ 1713 w 6560"/>
                <a:gd name="T119" fmla="*/ 185 h 6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0" h="6122">
                  <a:moveTo>
                    <a:pt x="2219" y="286"/>
                  </a:moveTo>
                  <a:lnTo>
                    <a:pt x="2169" y="290"/>
                  </a:lnTo>
                  <a:lnTo>
                    <a:pt x="2117" y="306"/>
                  </a:lnTo>
                  <a:lnTo>
                    <a:pt x="1982" y="368"/>
                  </a:lnTo>
                  <a:lnTo>
                    <a:pt x="1848" y="435"/>
                  </a:lnTo>
                  <a:lnTo>
                    <a:pt x="1719" y="511"/>
                  </a:lnTo>
                  <a:lnTo>
                    <a:pt x="1594" y="591"/>
                  </a:lnTo>
                  <a:lnTo>
                    <a:pt x="1472" y="678"/>
                  </a:lnTo>
                  <a:lnTo>
                    <a:pt x="1437" y="710"/>
                  </a:lnTo>
                  <a:lnTo>
                    <a:pt x="1409" y="748"/>
                  </a:lnTo>
                  <a:lnTo>
                    <a:pt x="1387" y="789"/>
                  </a:lnTo>
                  <a:lnTo>
                    <a:pt x="1375" y="833"/>
                  </a:lnTo>
                  <a:lnTo>
                    <a:pt x="1369" y="879"/>
                  </a:lnTo>
                  <a:lnTo>
                    <a:pt x="1373" y="925"/>
                  </a:lnTo>
                  <a:lnTo>
                    <a:pt x="1383" y="968"/>
                  </a:lnTo>
                  <a:lnTo>
                    <a:pt x="1403" y="1008"/>
                  </a:lnTo>
                  <a:lnTo>
                    <a:pt x="1427" y="1044"/>
                  </a:lnTo>
                  <a:lnTo>
                    <a:pt x="1460" y="1076"/>
                  </a:lnTo>
                  <a:lnTo>
                    <a:pt x="1516" y="1129"/>
                  </a:lnTo>
                  <a:lnTo>
                    <a:pt x="1562" y="1187"/>
                  </a:lnTo>
                  <a:lnTo>
                    <a:pt x="1598" y="1251"/>
                  </a:lnTo>
                  <a:lnTo>
                    <a:pt x="1626" y="1316"/>
                  </a:lnTo>
                  <a:lnTo>
                    <a:pt x="1643" y="1386"/>
                  </a:lnTo>
                  <a:lnTo>
                    <a:pt x="1653" y="1459"/>
                  </a:lnTo>
                  <a:lnTo>
                    <a:pt x="1651" y="1531"/>
                  </a:lnTo>
                  <a:lnTo>
                    <a:pt x="1640" y="1605"/>
                  </a:lnTo>
                  <a:lnTo>
                    <a:pt x="1620" y="1676"/>
                  </a:lnTo>
                  <a:lnTo>
                    <a:pt x="1588" y="1746"/>
                  </a:lnTo>
                  <a:lnTo>
                    <a:pt x="1546" y="1811"/>
                  </a:lnTo>
                  <a:lnTo>
                    <a:pt x="1466" y="1931"/>
                  </a:lnTo>
                  <a:lnTo>
                    <a:pt x="1395" y="2056"/>
                  </a:lnTo>
                  <a:lnTo>
                    <a:pt x="1331" y="2185"/>
                  </a:lnTo>
                  <a:lnTo>
                    <a:pt x="1295" y="2253"/>
                  </a:lnTo>
                  <a:lnTo>
                    <a:pt x="1252" y="2312"/>
                  </a:lnTo>
                  <a:lnTo>
                    <a:pt x="1200" y="2366"/>
                  </a:lnTo>
                  <a:lnTo>
                    <a:pt x="1142" y="2412"/>
                  </a:lnTo>
                  <a:lnTo>
                    <a:pt x="1078" y="2450"/>
                  </a:lnTo>
                  <a:lnTo>
                    <a:pt x="1011" y="2479"/>
                  </a:lnTo>
                  <a:lnTo>
                    <a:pt x="941" y="2499"/>
                  </a:lnTo>
                  <a:lnTo>
                    <a:pt x="869" y="2509"/>
                  </a:lnTo>
                  <a:lnTo>
                    <a:pt x="796" y="2509"/>
                  </a:lnTo>
                  <a:lnTo>
                    <a:pt x="722" y="2499"/>
                  </a:lnTo>
                  <a:lnTo>
                    <a:pt x="651" y="2479"/>
                  </a:lnTo>
                  <a:lnTo>
                    <a:pt x="595" y="2466"/>
                  </a:lnTo>
                  <a:lnTo>
                    <a:pt x="541" y="2462"/>
                  </a:lnTo>
                  <a:lnTo>
                    <a:pt x="491" y="2469"/>
                  </a:lnTo>
                  <a:lnTo>
                    <a:pt x="446" y="2487"/>
                  </a:lnTo>
                  <a:lnTo>
                    <a:pt x="404" y="2515"/>
                  </a:lnTo>
                  <a:lnTo>
                    <a:pt x="370" y="2549"/>
                  </a:lnTo>
                  <a:lnTo>
                    <a:pt x="340" y="2591"/>
                  </a:lnTo>
                  <a:lnTo>
                    <a:pt x="320" y="2637"/>
                  </a:lnTo>
                  <a:lnTo>
                    <a:pt x="310" y="2686"/>
                  </a:lnTo>
                  <a:lnTo>
                    <a:pt x="296" y="2811"/>
                  </a:lnTo>
                  <a:lnTo>
                    <a:pt x="289" y="2937"/>
                  </a:lnTo>
                  <a:lnTo>
                    <a:pt x="285" y="3062"/>
                  </a:lnTo>
                  <a:lnTo>
                    <a:pt x="289" y="3187"/>
                  </a:lnTo>
                  <a:lnTo>
                    <a:pt x="296" y="3313"/>
                  </a:lnTo>
                  <a:lnTo>
                    <a:pt x="310" y="3436"/>
                  </a:lnTo>
                  <a:lnTo>
                    <a:pt x="322" y="3486"/>
                  </a:lnTo>
                  <a:lnTo>
                    <a:pt x="342" y="3533"/>
                  </a:lnTo>
                  <a:lnTo>
                    <a:pt x="372" y="3573"/>
                  </a:lnTo>
                  <a:lnTo>
                    <a:pt x="410" y="3607"/>
                  </a:lnTo>
                  <a:lnTo>
                    <a:pt x="452" y="3633"/>
                  </a:lnTo>
                  <a:lnTo>
                    <a:pt x="497" y="3651"/>
                  </a:lnTo>
                  <a:lnTo>
                    <a:pt x="547" y="3659"/>
                  </a:lnTo>
                  <a:lnTo>
                    <a:pt x="597" y="3657"/>
                  </a:lnTo>
                  <a:lnTo>
                    <a:pt x="647" y="3645"/>
                  </a:lnTo>
                  <a:lnTo>
                    <a:pt x="722" y="3623"/>
                  </a:lnTo>
                  <a:lnTo>
                    <a:pt x="798" y="3611"/>
                  </a:lnTo>
                  <a:lnTo>
                    <a:pt x="871" y="3613"/>
                  </a:lnTo>
                  <a:lnTo>
                    <a:pt x="945" y="3623"/>
                  </a:lnTo>
                  <a:lnTo>
                    <a:pt x="1015" y="3643"/>
                  </a:lnTo>
                  <a:lnTo>
                    <a:pt x="1082" y="3672"/>
                  </a:lnTo>
                  <a:lnTo>
                    <a:pt x="1144" y="3710"/>
                  </a:lnTo>
                  <a:lnTo>
                    <a:pt x="1202" y="3756"/>
                  </a:lnTo>
                  <a:lnTo>
                    <a:pt x="1252" y="3810"/>
                  </a:lnTo>
                  <a:lnTo>
                    <a:pt x="1295" y="3871"/>
                  </a:lnTo>
                  <a:lnTo>
                    <a:pt x="1331" y="3937"/>
                  </a:lnTo>
                  <a:lnTo>
                    <a:pt x="1395" y="4066"/>
                  </a:lnTo>
                  <a:lnTo>
                    <a:pt x="1466" y="4191"/>
                  </a:lnTo>
                  <a:lnTo>
                    <a:pt x="1546" y="4311"/>
                  </a:lnTo>
                  <a:lnTo>
                    <a:pt x="1588" y="4378"/>
                  </a:lnTo>
                  <a:lnTo>
                    <a:pt x="1620" y="4448"/>
                  </a:lnTo>
                  <a:lnTo>
                    <a:pt x="1640" y="4519"/>
                  </a:lnTo>
                  <a:lnTo>
                    <a:pt x="1651" y="4591"/>
                  </a:lnTo>
                  <a:lnTo>
                    <a:pt x="1653" y="4665"/>
                  </a:lnTo>
                  <a:lnTo>
                    <a:pt x="1643" y="4736"/>
                  </a:lnTo>
                  <a:lnTo>
                    <a:pt x="1626" y="4806"/>
                  </a:lnTo>
                  <a:lnTo>
                    <a:pt x="1598" y="4873"/>
                  </a:lnTo>
                  <a:lnTo>
                    <a:pt x="1562" y="4935"/>
                  </a:lnTo>
                  <a:lnTo>
                    <a:pt x="1516" y="4995"/>
                  </a:lnTo>
                  <a:lnTo>
                    <a:pt x="1460" y="5046"/>
                  </a:lnTo>
                  <a:lnTo>
                    <a:pt x="1429" y="5078"/>
                  </a:lnTo>
                  <a:lnTo>
                    <a:pt x="1403" y="5114"/>
                  </a:lnTo>
                  <a:lnTo>
                    <a:pt x="1383" y="5156"/>
                  </a:lnTo>
                  <a:lnTo>
                    <a:pt x="1373" y="5198"/>
                  </a:lnTo>
                  <a:lnTo>
                    <a:pt x="1369" y="5243"/>
                  </a:lnTo>
                  <a:lnTo>
                    <a:pt x="1375" y="5291"/>
                  </a:lnTo>
                  <a:lnTo>
                    <a:pt x="1387" y="5335"/>
                  </a:lnTo>
                  <a:lnTo>
                    <a:pt x="1409" y="5374"/>
                  </a:lnTo>
                  <a:lnTo>
                    <a:pt x="1437" y="5412"/>
                  </a:lnTo>
                  <a:lnTo>
                    <a:pt x="1472" y="5444"/>
                  </a:lnTo>
                  <a:lnTo>
                    <a:pt x="1594" y="5532"/>
                  </a:lnTo>
                  <a:lnTo>
                    <a:pt x="1719" y="5613"/>
                  </a:lnTo>
                  <a:lnTo>
                    <a:pt x="1848" y="5687"/>
                  </a:lnTo>
                  <a:lnTo>
                    <a:pt x="1982" y="5754"/>
                  </a:lnTo>
                  <a:lnTo>
                    <a:pt x="2117" y="5816"/>
                  </a:lnTo>
                  <a:lnTo>
                    <a:pt x="2169" y="5832"/>
                  </a:lnTo>
                  <a:lnTo>
                    <a:pt x="2219" y="5836"/>
                  </a:lnTo>
                  <a:lnTo>
                    <a:pt x="2268" y="5830"/>
                  </a:lnTo>
                  <a:lnTo>
                    <a:pt x="2316" y="5816"/>
                  </a:lnTo>
                  <a:lnTo>
                    <a:pt x="2362" y="5792"/>
                  </a:lnTo>
                  <a:lnTo>
                    <a:pt x="2400" y="5760"/>
                  </a:lnTo>
                  <a:lnTo>
                    <a:pt x="2431" y="5722"/>
                  </a:lnTo>
                  <a:lnTo>
                    <a:pt x="2455" y="5679"/>
                  </a:lnTo>
                  <a:lnTo>
                    <a:pt x="2469" y="5629"/>
                  </a:lnTo>
                  <a:lnTo>
                    <a:pt x="2487" y="5555"/>
                  </a:lnTo>
                  <a:lnTo>
                    <a:pt x="2515" y="5488"/>
                  </a:lnTo>
                  <a:lnTo>
                    <a:pt x="2551" y="5424"/>
                  </a:lnTo>
                  <a:lnTo>
                    <a:pt x="2597" y="5367"/>
                  </a:lnTo>
                  <a:lnTo>
                    <a:pt x="2648" y="5315"/>
                  </a:lnTo>
                  <a:lnTo>
                    <a:pt x="2706" y="5271"/>
                  </a:lnTo>
                  <a:lnTo>
                    <a:pt x="2770" y="5237"/>
                  </a:lnTo>
                  <a:lnTo>
                    <a:pt x="2839" y="5209"/>
                  </a:lnTo>
                  <a:lnTo>
                    <a:pt x="2913" y="5192"/>
                  </a:lnTo>
                  <a:lnTo>
                    <a:pt x="2989" y="5184"/>
                  </a:lnTo>
                  <a:lnTo>
                    <a:pt x="3066" y="5188"/>
                  </a:lnTo>
                  <a:lnTo>
                    <a:pt x="3207" y="5198"/>
                  </a:lnTo>
                  <a:lnTo>
                    <a:pt x="3351" y="5198"/>
                  </a:lnTo>
                  <a:lnTo>
                    <a:pt x="3492" y="5188"/>
                  </a:lnTo>
                  <a:lnTo>
                    <a:pt x="3554" y="5186"/>
                  </a:lnTo>
                  <a:lnTo>
                    <a:pt x="3631" y="5190"/>
                  </a:lnTo>
                  <a:lnTo>
                    <a:pt x="3707" y="5205"/>
                  </a:lnTo>
                  <a:lnTo>
                    <a:pt x="3778" y="5231"/>
                  </a:lnTo>
                  <a:lnTo>
                    <a:pt x="3846" y="5267"/>
                  </a:lnTo>
                  <a:lnTo>
                    <a:pt x="3906" y="5311"/>
                  </a:lnTo>
                  <a:lnTo>
                    <a:pt x="3959" y="5363"/>
                  </a:lnTo>
                  <a:lnTo>
                    <a:pt x="4005" y="5420"/>
                  </a:lnTo>
                  <a:lnTo>
                    <a:pt x="4043" y="5484"/>
                  </a:lnTo>
                  <a:lnTo>
                    <a:pt x="4073" y="5553"/>
                  </a:lnTo>
                  <a:lnTo>
                    <a:pt x="4091" y="5629"/>
                  </a:lnTo>
                  <a:lnTo>
                    <a:pt x="4105" y="5679"/>
                  </a:lnTo>
                  <a:lnTo>
                    <a:pt x="4127" y="5724"/>
                  </a:lnTo>
                  <a:lnTo>
                    <a:pt x="4158" y="5762"/>
                  </a:lnTo>
                  <a:lnTo>
                    <a:pt x="4196" y="5794"/>
                  </a:lnTo>
                  <a:lnTo>
                    <a:pt x="4240" y="5818"/>
                  </a:lnTo>
                  <a:lnTo>
                    <a:pt x="4288" y="5832"/>
                  </a:lnTo>
                  <a:lnTo>
                    <a:pt x="4340" y="5838"/>
                  </a:lnTo>
                  <a:lnTo>
                    <a:pt x="4340" y="5838"/>
                  </a:lnTo>
                  <a:lnTo>
                    <a:pt x="4391" y="5832"/>
                  </a:lnTo>
                  <a:lnTo>
                    <a:pt x="4441" y="5816"/>
                  </a:lnTo>
                  <a:lnTo>
                    <a:pt x="4578" y="5756"/>
                  </a:lnTo>
                  <a:lnTo>
                    <a:pt x="4712" y="5687"/>
                  </a:lnTo>
                  <a:lnTo>
                    <a:pt x="4841" y="5613"/>
                  </a:lnTo>
                  <a:lnTo>
                    <a:pt x="4966" y="5532"/>
                  </a:lnTo>
                  <a:lnTo>
                    <a:pt x="5088" y="5444"/>
                  </a:lnTo>
                  <a:lnTo>
                    <a:pt x="5123" y="5412"/>
                  </a:lnTo>
                  <a:lnTo>
                    <a:pt x="5151" y="5376"/>
                  </a:lnTo>
                  <a:lnTo>
                    <a:pt x="5171" y="5335"/>
                  </a:lnTo>
                  <a:lnTo>
                    <a:pt x="5185" y="5291"/>
                  </a:lnTo>
                  <a:lnTo>
                    <a:pt x="5191" y="5243"/>
                  </a:lnTo>
                  <a:lnTo>
                    <a:pt x="5187" y="5198"/>
                  </a:lnTo>
                  <a:lnTo>
                    <a:pt x="5175" y="5156"/>
                  </a:lnTo>
                  <a:lnTo>
                    <a:pt x="5157" y="5114"/>
                  </a:lnTo>
                  <a:lnTo>
                    <a:pt x="5131" y="5078"/>
                  </a:lnTo>
                  <a:lnTo>
                    <a:pt x="5100" y="5046"/>
                  </a:lnTo>
                  <a:lnTo>
                    <a:pt x="5044" y="4995"/>
                  </a:lnTo>
                  <a:lnTo>
                    <a:pt x="4998" y="4935"/>
                  </a:lnTo>
                  <a:lnTo>
                    <a:pt x="4960" y="4873"/>
                  </a:lnTo>
                  <a:lnTo>
                    <a:pt x="4934" y="4806"/>
                  </a:lnTo>
                  <a:lnTo>
                    <a:pt x="4917" y="4736"/>
                  </a:lnTo>
                  <a:lnTo>
                    <a:pt x="4907" y="4665"/>
                  </a:lnTo>
                  <a:lnTo>
                    <a:pt x="4909" y="4591"/>
                  </a:lnTo>
                  <a:lnTo>
                    <a:pt x="4921" y="4519"/>
                  </a:lnTo>
                  <a:lnTo>
                    <a:pt x="4940" y="4448"/>
                  </a:lnTo>
                  <a:lnTo>
                    <a:pt x="4972" y="4378"/>
                  </a:lnTo>
                  <a:lnTo>
                    <a:pt x="5014" y="4311"/>
                  </a:lnTo>
                  <a:lnTo>
                    <a:pt x="5094" y="4191"/>
                  </a:lnTo>
                  <a:lnTo>
                    <a:pt x="5165" y="4066"/>
                  </a:lnTo>
                  <a:lnTo>
                    <a:pt x="5229" y="3937"/>
                  </a:lnTo>
                  <a:lnTo>
                    <a:pt x="5265" y="3871"/>
                  </a:lnTo>
                  <a:lnTo>
                    <a:pt x="5309" y="3810"/>
                  </a:lnTo>
                  <a:lnTo>
                    <a:pt x="5360" y="3758"/>
                  </a:lnTo>
                  <a:lnTo>
                    <a:pt x="5418" y="3712"/>
                  </a:lnTo>
                  <a:lnTo>
                    <a:pt x="5482" y="3674"/>
                  </a:lnTo>
                  <a:lnTo>
                    <a:pt x="5549" y="3645"/>
                  </a:lnTo>
                  <a:lnTo>
                    <a:pt x="5619" y="3625"/>
                  </a:lnTo>
                  <a:lnTo>
                    <a:pt x="5691" y="3613"/>
                  </a:lnTo>
                  <a:lnTo>
                    <a:pt x="5764" y="3613"/>
                  </a:lnTo>
                  <a:lnTo>
                    <a:pt x="5838" y="3623"/>
                  </a:lnTo>
                  <a:lnTo>
                    <a:pt x="5909" y="3643"/>
                  </a:lnTo>
                  <a:lnTo>
                    <a:pt x="5965" y="3659"/>
                  </a:lnTo>
                  <a:lnTo>
                    <a:pt x="6017" y="3661"/>
                  </a:lnTo>
                  <a:lnTo>
                    <a:pt x="6069" y="3653"/>
                  </a:lnTo>
                  <a:lnTo>
                    <a:pt x="6114" y="3635"/>
                  </a:lnTo>
                  <a:lnTo>
                    <a:pt x="6154" y="3609"/>
                  </a:lnTo>
                  <a:lnTo>
                    <a:pt x="6190" y="3573"/>
                  </a:lnTo>
                  <a:lnTo>
                    <a:pt x="6218" y="3533"/>
                  </a:lnTo>
                  <a:lnTo>
                    <a:pt x="6238" y="3488"/>
                  </a:lnTo>
                  <a:lnTo>
                    <a:pt x="6250" y="3436"/>
                  </a:lnTo>
                  <a:lnTo>
                    <a:pt x="6264" y="3313"/>
                  </a:lnTo>
                  <a:lnTo>
                    <a:pt x="6272" y="3187"/>
                  </a:lnTo>
                  <a:lnTo>
                    <a:pt x="6274" y="3062"/>
                  </a:lnTo>
                  <a:lnTo>
                    <a:pt x="6272" y="2937"/>
                  </a:lnTo>
                  <a:lnTo>
                    <a:pt x="6264" y="2811"/>
                  </a:lnTo>
                  <a:lnTo>
                    <a:pt x="6250" y="2688"/>
                  </a:lnTo>
                  <a:lnTo>
                    <a:pt x="6238" y="2637"/>
                  </a:lnTo>
                  <a:lnTo>
                    <a:pt x="6216" y="2591"/>
                  </a:lnTo>
                  <a:lnTo>
                    <a:pt x="6186" y="2551"/>
                  </a:lnTo>
                  <a:lnTo>
                    <a:pt x="6150" y="2517"/>
                  </a:lnTo>
                  <a:lnTo>
                    <a:pt x="6108" y="2489"/>
                  </a:lnTo>
                  <a:lnTo>
                    <a:pt x="6063" y="2471"/>
                  </a:lnTo>
                  <a:lnTo>
                    <a:pt x="6013" y="2464"/>
                  </a:lnTo>
                  <a:lnTo>
                    <a:pt x="5963" y="2466"/>
                  </a:lnTo>
                  <a:lnTo>
                    <a:pt x="5911" y="2479"/>
                  </a:lnTo>
                  <a:lnTo>
                    <a:pt x="5838" y="2501"/>
                  </a:lnTo>
                  <a:lnTo>
                    <a:pt x="5762" y="2511"/>
                  </a:lnTo>
                  <a:lnTo>
                    <a:pt x="5687" y="2511"/>
                  </a:lnTo>
                  <a:lnTo>
                    <a:pt x="5615" y="2499"/>
                  </a:lnTo>
                  <a:lnTo>
                    <a:pt x="5545" y="2479"/>
                  </a:lnTo>
                  <a:lnTo>
                    <a:pt x="5478" y="2450"/>
                  </a:lnTo>
                  <a:lnTo>
                    <a:pt x="5416" y="2412"/>
                  </a:lnTo>
                  <a:lnTo>
                    <a:pt x="5358" y="2366"/>
                  </a:lnTo>
                  <a:lnTo>
                    <a:pt x="5309" y="2312"/>
                  </a:lnTo>
                  <a:lnTo>
                    <a:pt x="5265" y="2253"/>
                  </a:lnTo>
                  <a:lnTo>
                    <a:pt x="5229" y="2185"/>
                  </a:lnTo>
                  <a:lnTo>
                    <a:pt x="5165" y="2056"/>
                  </a:lnTo>
                  <a:lnTo>
                    <a:pt x="5094" y="1931"/>
                  </a:lnTo>
                  <a:lnTo>
                    <a:pt x="5014" y="1811"/>
                  </a:lnTo>
                  <a:lnTo>
                    <a:pt x="4972" y="1746"/>
                  </a:lnTo>
                  <a:lnTo>
                    <a:pt x="4940" y="1676"/>
                  </a:lnTo>
                  <a:lnTo>
                    <a:pt x="4921" y="1605"/>
                  </a:lnTo>
                  <a:lnTo>
                    <a:pt x="4909" y="1531"/>
                  </a:lnTo>
                  <a:lnTo>
                    <a:pt x="4907" y="1459"/>
                  </a:lnTo>
                  <a:lnTo>
                    <a:pt x="4915" y="1388"/>
                  </a:lnTo>
                  <a:lnTo>
                    <a:pt x="4932" y="1318"/>
                  </a:lnTo>
                  <a:lnTo>
                    <a:pt x="4960" y="1251"/>
                  </a:lnTo>
                  <a:lnTo>
                    <a:pt x="4998" y="1187"/>
                  </a:lnTo>
                  <a:lnTo>
                    <a:pt x="5044" y="1129"/>
                  </a:lnTo>
                  <a:lnTo>
                    <a:pt x="5100" y="1076"/>
                  </a:lnTo>
                  <a:lnTo>
                    <a:pt x="5131" y="1044"/>
                  </a:lnTo>
                  <a:lnTo>
                    <a:pt x="5157" y="1008"/>
                  </a:lnTo>
                  <a:lnTo>
                    <a:pt x="5175" y="968"/>
                  </a:lnTo>
                  <a:lnTo>
                    <a:pt x="5187" y="925"/>
                  </a:lnTo>
                  <a:lnTo>
                    <a:pt x="5191" y="879"/>
                  </a:lnTo>
                  <a:lnTo>
                    <a:pt x="5185" y="833"/>
                  </a:lnTo>
                  <a:lnTo>
                    <a:pt x="5171" y="789"/>
                  </a:lnTo>
                  <a:lnTo>
                    <a:pt x="5151" y="748"/>
                  </a:lnTo>
                  <a:lnTo>
                    <a:pt x="5123" y="712"/>
                  </a:lnTo>
                  <a:lnTo>
                    <a:pt x="5088" y="680"/>
                  </a:lnTo>
                  <a:lnTo>
                    <a:pt x="4966" y="592"/>
                  </a:lnTo>
                  <a:lnTo>
                    <a:pt x="4841" y="511"/>
                  </a:lnTo>
                  <a:lnTo>
                    <a:pt x="4712" y="435"/>
                  </a:lnTo>
                  <a:lnTo>
                    <a:pt x="4578" y="368"/>
                  </a:lnTo>
                  <a:lnTo>
                    <a:pt x="4441" y="306"/>
                  </a:lnTo>
                  <a:lnTo>
                    <a:pt x="4391" y="290"/>
                  </a:lnTo>
                  <a:lnTo>
                    <a:pt x="4340" y="286"/>
                  </a:lnTo>
                  <a:lnTo>
                    <a:pt x="4290" y="292"/>
                  </a:lnTo>
                  <a:lnTo>
                    <a:pt x="4242" y="308"/>
                  </a:lnTo>
                  <a:lnTo>
                    <a:pt x="4198" y="332"/>
                  </a:lnTo>
                  <a:lnTo>
                    <a:pt x="4160" y="362"/>
                  </a:lnTo>
                  <a:lnTo>
                    <a:pt x="4129" y="400"/>
                  </a:lnTo>
                  <a:lnTo>
                    <a:pt x="4105" y="445"/>
                  </a:lnTo>
                  <a:lnTo>
                    <a:pt x="4091" y="493"/>
                  </a:lnTo>
                  <a:lnTo>
                    <a:pt x="4073" y="567"/>
                  </a:lnTo>
                  <a:lnTo>
                    <a:pt x="4045" y="636"/>
                  </a:lnTo>
                  <a:lnTo>
                    <a:pt x="4009" y="700"/>
                  </a:lnTo>
                  <a:lnTo>
                    <a:pt x="3965" y="758"/>
                  </a:lnTo>
                  <a:lnTo>
                    <a:pt x="3914" y="807"/>
                  </a:lnTo>
                  <a:lnTo>
                    <a:pt x="3856" y="851"/>
                  </a:lnTo>
                  <a:lnTo>
                    <a:pt x="3792" y="887"/>
                  </a:lnTo>
                  <a:lnTo>
                    <a:pt x="3723" y="915"/>
                  </a:lnTo>
                  <a:lnTo>
                    <a:pt x="3649" y="931"/>
                  </a:lnTo>
                  <a:lnTo>
                    <a:pt x="3572" y="938"/>
                  </a:lnTo>
                  <a:lnTo>
                    <a:pt x="3492" y="934"/>
                  </a:lnTo>
                  <a:lnTo>
                    <a:pt x="3351" y="927"/>
                  </a:lnTo>
                  <a:lnTo>
                    <a:pt x="3209" y="927"/>
                  </a:lnTo>
                  <a:lnTo>
                    <a:pt x="3066" y="934"/>
                  </a:lnTo>
                  <a:lnTo>
                    <a:pt x="2989" y="938"/>
                  </a:lnTo>
                  <a:lnTo>
                    <a:pt x="2911" y="931"/>
                  </a:lnTo>
                  <a:lnTo>
                    <a:pt x="2839" y="913"/>
                  </a:lnTo>
                  <a:lnTo>
                    <a:pt x="2770" y="887"/>
                  </a:lnTo>
                  <a:lnTo>
                    <a:pt x="2706" y="851"/>
                  </a:lnTo>
                  <a:lnTo>
                    <a:pt x="2646" y="807"/>
                  </a:lnTo>
                  <a:lnTo>
                    <a:pt x="2595" y="758"/>
                  </a:lnTo>
                  <a:lnTo>
                    <a:pt x="2551" y="700"/>
                  </a:lnTo>
                  <a:lnTo>
                    <a:pt x="2515" y="636"/>
                  </a:lnTo>
                  <a:lnTo>
                    <a:pt x="2487" y="567"/>
                  </a:lnTo>
                  <a:lnTo>
                    <a:pt x="2469" y="493"/>
                  </a:lnTo>
                  <a:lnTo>
                    <a:pt x="2455" y="443"/>
                  </a:lnTo>
                  <a:lnTo>
                    <a:pt x="2431" y="400"/>
                  </a:lnTo>
                  <a:lnTo>
                    <a:pt x="2400" y="362"/>
                  </a:lnTo>
                  <a:lnTo>
                    <a:pt x="2362" y="330"/>
                  </a:lnTo>
                  <a:lnTo>
                    <a:pt x="2316" y="308"/>
                  </a:lnTo>
                  <a:lnTo>
                    <a:pt x="2268" y="292"/>
                  </a:lnTo>
                  <a:lnTo>
                    <a:pt x="2219" y="286"/>
                  </a:lnTo>
                  <a:close/>
                  <a:moveTo>
                    <a:pt x="2220" y="0"/>
                  </a:moveTo>
                  <a:lnTo>
                    <a:pt x="2298" y="6"/>
                  </a:lnTo>
                  <a:lnTo>
                    <a:pt x="2374" y="22"/>
                  </a:lnTo>
                  <a:lnTo>
                    <a:pt x="2443" y="48"/>
                  </a:lnTo>
                  <a:lnTo>
                    <a:pt x="2509" y="83"/>
                  </a:lnTo>
                  <a:lnTo>
                    <a:pt x="2569" y="127"/>
                  </a:lnTo>
                  <a:lnTo>
                    <a:pt x="2622" y="177"/>
                  </a:lnTo>
                  <a:lnTo>
                    <a:pt x="2666" y="237"/>
                  </a:lnTo>
                  <a:lnTo>
                    <a:pt x="2704" y="300"/>
                  </a:lnTo>
                  <a:lnTo>
                    <a:pt x="2732" y="372"/>
                  </a:lnTo>
                  <a:lnTo>
                    <a:pt x="2752" y="447"/>
                  </a:lnTo>
                  <a:lnTo>
                    <a:pt x="2764" y="493"/>
                  </a:lnTo>
                  <a:lnTo>
                    <a:pt x="2786" y="537"/>
                  </a:lnTo>
                  <a:lnTo>
                    <a:pt x="2813" y="573"/>
                  </a:lnTo>
                  <a:lnTo>
                    <a:pt x="2849" y="604"/>
                  </a:lnTo>
                  <a:lnTo>
                    <a:pt x="2891" y="628"/>
                  </a:lnTo>
                  <a:lnTo>
                    <a:pt x="2937" y="644"/>
                  </a:lnTo>
                  <a:lnTo>
                    <a:pt x="2987" y="652"/>
                  </a:lnTo>
                  <a:lnTo>
                    <a:pt x="3036" y="652"/>
                  </a:lnTo>
                  <a:lnTo>
                    <a:pt x="3158" y="642"/>
                  </a:lnTo>
                  <a:lnTo>
                    <a:pt x="3281" y="638"/>
                  </a:lnTo>
                  <a:lnTo>
                    <a:pt x="3402" y="642"/>
                  </a:lnTo>
                  <a:lnTo>
                    <a:pt x="3522" y="652"/>
                  </a:lnTo>
                  <a:lnTo>
                    <a:pt x="3575" y="652"/>
                  </a:lnTo>
                  <a:lnTo>
                    <a:pt x="3625" y="644"/>
                  </a:lnTo>
                  <a:lnTo>
                    <a:pt x="3671" y="628"/>
                  </a:lnTo>
                  <a:lnTo>
                    <a:pt x="3713" y="604"/>
                  </a:lnTo>
                  <a:lnTo>
                    <a:pt x="3747" y="573"/>
                  </a:lnTo>
                  <a:lnTo>
                    <a:pt x="3776" y="537"/>
                  </a:lnTo>
                  <a:lnTo>
                    <a:pt x="3796" y="493"/>
                  </a:lnTo>
                  <a:lnTo>
                    <a:pt x="3808" y="447"/>
                  </a:lnTo>
                  <a:lnTo>
                    <a:pt x="3828" y="372"/>
                  </a:lnTo>
                  <a:lnTo>
                    <a:pt x="3856" y="300"/>
                  </a:lnTo>
                  <a:lnTo>
                    <a:pt x="3894" y="237"/>
                  </a:lnTo>
                  <a:lnTo>
                    <a:pt x="3938" y="177"/>
                  </a:lnTo>
                  <a:lnTo>
                    <a:pt x="3991" y="127"/>
                  </a:lnTo>
                  <a:lnTo>
                    <a:pt x="4051" y="83"/>
                  </a:lnTo>
                  <a:lnTo>
                    <a:pt x="4117" y="48"/>
                  </a:lnTo>
                  <a:lnTo>
                    <a:pt x="4186" y="22"/>
                  </a:lnTo>
                  <a:lnTo>
                    <a:pt x="4262" y="6"/>
                  </a:lnTo>
                  <a:lnTo>
                    <a:pt x="4340" y="0"/>
                  </a:lnTo>
                  <a:lnTo>
                    <a:pt x="4413" y="6"/>
                  </a:lnTo>
                  <a:lnTo>
                    <a:pt x="4483" y="20"/>
                  </a:lnTo>
                  <a:lnTo>
                    <a:pt x="4552" y="44"/>
                  </a:lnTo>
                  <a:lnTo>
                    <a:pt x="4702" y="111"/>
                  </a:lnTo>
                  <a:lnTo>
                    <a:pt x="4847" y="185"/>
                  </a:lnTo>
                  <a:lnTo>
                    <a:pt x="4990" y="266"/>
                  </a:lnTo>
                  <a:lnTo>
                    <a:pt x="5127" y="356"/>
                  </a:lnTo>
                  <a:lnTo>
                    <a:pt x="5261" y="451"/>
                  </a:lnTo>
                  <a:lnTo>
                    <a:pt x="5314" y="499"/>
                  </a:lnTo>
                  <a:lnTo>
                    <a:pt x="5360" y="551"/>
                  </a:lnTo>
                  <a:lnTo>
                    <a:pt x="5400" y="608"/>
                  </a:lnTo>
                  <a:lnTo>
                    <a:pt x="5432" y="670"/>
                  </a:lnTo>
                  <a:lnTo>
                    <a:pt x="5456" y="736"/>
                  </a:lnTo>
                  <a:lnTo>
                    <a:pt x="5470" y="803"/>
                  </a:lnTo>
                  <a:lnTo>
                    <a:pt x="5476" y="873"/>
                  </a:lnTo>
                  <a:lnTo>
                    <a:pt x="5472" y="942"/>
                  </a:lnTo>
                  <a:lnTo>
                    <a:pt x="5460" y="1010"/>
                  </a:lnTo>
                  <a:lnTo>
                    <a:pt x="5440" y="1076"/>
                  </a:lnTo>
                  <a:lnTo>
                    <a:pt x="5412" y="1137"/>
                  </a:lnTo>
                  <a:lnTo>
                    <a:pt x="5376" y="1195"/>
                  </a:lnTo>
                  <a:lnTo>
                    <a:pt x="5332" y="1249"/>
                  </a:lnTo>
                  <a:lnTo>
                    <a:pt x="5281" y="1296"/>
                  </a:lnTo>
                  <a:lnTo>
                    <a:pt x="5247" y="1330"/>
                  </a:lnTo>
                  <a:lnTo>
                    <a:pt x="5221" y="1370"/>
                  </a:lnTo>
                  <a:lnTo>
                    <a:pt x="5203" y="1414"/>
                  </a:lnTo>
                  <a:lnTo>
                    <a:pt x="5193" y="1459"/>
                  </a:lnTo>
                  <a:lnTo>
                    <a:pt x="5193" y="1507"/>
                  </a:lnTo>
                  <a:lnTo>
                    <a:pt x="5201" y="1555"/>
                  </a:lnTo>
                  <a:lnTo>
                    <a:pt x="5219" y="1601"/>
                  </a:lnTo>
                  <a:lnTo>
                    <a:pt x="5245" y="1646"/>
                  </a:lnTo>
                  <a:lnTo>
                    <a:pt x="5314" y="1746"/>
                  </a:lnTo>
                  <a:lnTo>
                    <a:pt x="5378" y="1851"/>
                  </a:lnTo>
                  <a:lnTo>
                    <a:pt x="5436" y="1958"/>
                  </a:lnTo>
                  <a:lnTo>
                    <a:pt x="5490" y="2070"/>
                  </a:lnTo>
                  <a:lnTo>
                    <a:pt x="5513" y="2112"/>
                  </a:lnTo>
                  <a:lnTo>
                    <a:pt x="5545" y="2149"/>
                  </a:lnTo>
                  <a:lnTo>
                    <a:pt x="5581" y="2179"/>
                  </a:lnTo>
                  <a:lnTo>
                    <a:pt x="5623" y="2203"/>
                  </a:lnTo>
                  <a:lnTo>
                    <a:pt x="5669" y="2219"/>
                  </a:lnTo>
                  <a:lnTo>
                    <a:pt x="5716" y="2227"/>
                  </a:lnTo>
                  <a:lnTo>
                    <a:pt x="5762" y="2225"/>
                  </a:lnTo>
                  <a:lnTo>
                    <a:pt x="5810" y="2213"/>
                  </a:lnTo>
                  <a:lnTo>
                    <a:pt x="5886" y="2191"/>
                  </a:lnTo>
                  <a:lnTo>
                    <a:pt x="5963" y="2179"/>
                  </a:lnTo>
                  <a:lnTo>
                    <a:pt x="6037" y="2179"/>
                  </a:lnTo>
                  <a:lnTo>
                    <a:pt x="6110" y="2191"/>
                  </a:lnTo>
                  <a:lnTo>
                    <a:pt x="6182" y="2211"/>
                  </a:lnTo>
                  <a:lnTo>
                    <a:pt x="6248" y="2241"/>
                  </a:lnTo>
                  <a:lnTo>
                    <a:pt x="6309" y="2281"/>
                  </a:lnTo>
                  <a:lnTo>
                    <a:pt x="6365" y="2326"/>
                  </a:lnTo>
                  <a:lnTo>
                    <a:pt x="6415" y="2380"/>
                  </a:lnTo>
                  <a:lnTo>
                    <a:pt x="6459" y="2440"/>
                  </a:lnTo>
                  <a:lnTo>
                    <a:pt x="6492" y="2505"/>
                  </a:lnTo>
                  <a:lnTo>
                    <a:pt x="6518" y="2575"/>
                  </a:lnTo>
                  <a:lnTo>
                    <a:pt x="6532" y="2650"/>
                  </a:lnTo>
                  <a:lnTo>
                    <a:pt x="6548" y="2788"/>
                  </a:lnTo>
                  <a:lnTo>
                    <a:pt x="6556" y="2925"/>
                  </a:lnTo>
                  <a:lnTo>
                    <a:pt x="6560" y="3062"/>
                  </a:lnTo>
                  <a:lnTo>
                    <a:pt x="6556" y="3199"/>
                  </a:lnTo>
                  <a:lnTo>
                    <a:pt x="6548" y="3336"/>
                  </a:lnTo>
                  <a:lnTo>
                    <a:pt x="6532" y="3472"/>
                  </a:lnTo>
                  <a:lnTo>
                    <a:pt x="6516" y="3551"/>
                  </a:lnTo>
                  <a:lnTo>
                    <a:pt x="6490" y="3625"/>
                  </a:lnTo>
                  <a:lnTo>
                    <a:pt x="6453" y="3694"/>
                  </a:lnTo>
                  <a:lnTo>
                    <a:pt x="6409" y="3756"/>
                  </a:lnTo>
                  <a:lnTo>
                    <a:pt x="6355" y="3810"/>
                  </a:lnTo>
                  <a:lnTo>
                    <a:pt x="6293" y="3857"/>
                  </a:lnTo>
                  <a:lnTo>
                    <a:pt x="6228" y="3895"/>
                  </a:lnTo>
                  <a:lnTo>
                    <a:pt x="6156" y="3923"/>
                  </a:lnTo>
                  <a:lnTo>
                    <a:pt x="6079" y="3939"/>
                  </a:lnTo>
                  <a:lnTo>
                    <a:pt x="5999" y="3945"/>
                  </a:lnTo>
                  <a:lnTo>
                    <a:pt x="5935" y="3941"/>
                  </a:lnTo>
                  <a:lnTo>
                    <a:pt x="5874" y="3931"/>
                  </a:lnTo>
                  <a:lnTo>
                    <a:pt x="5812" y="3911"/>
                  </a:lnTo>
                  <a:lnTo>
                    <a:pt x="5762" y="3899"/>
                  </a:lnTo>
                  <a:lnTo>
                    <a:pt x="5712" y="3895"/>
                  </a:lnTo>
                  <a:lnTo>
                    <a:pt x="5665" y="3903"/>
                  </a:lnTo>
                  <a:lnTo>
                    <a:pt x="5621" y="3919"/>
                  </a:lnTo>
                  <a:lnTo>
                    <a:pt x="5579" y="3943"/>
                  </a:lnTo>
                  <a:lnTo>
                    <a:pt x="5543" y="3973"/>
                  </a:lnTo>
                  <a:lnTo>
                    <a:pt x="5513" y="4010"/>
                  </a:lnTo>
                  <a:lnTo>
                    <a:pt x="5490" y="4054"/>
                  </a:lnTo>
                  <a:lnTo>
                    <a:pt x="5418" y="4201"/>
                  </a:lnTo>
                  <a:lnTo>
                    <a:pt x="5336" y="4343"/>
                  </a:lnTo>
                  <a:lnTo>
                    <a:pt x="5245" y="4478"/>
                  </a:lnTo>
                  <a:lnTo>
                    <a:pt x="5219" y="4521"/>
                  </a:lnTo>
                  <a:lnTo>
                    <a:pt x="5201" y="4569"/>
                  </a:lnTo>
                  <a:lnTo>
                    <a:pt x="5193" y="4617"/>
                  </a:lnTo>
                  <a:lnTo>
                    <a:pt x="5193" y="4663"/>
                  </a:lnTo>
                  <a:lnTo>
                    <a:pt x="5203" y="4708"/>
                  </a:lnTo>
                  <a:lnTo>
                    <a:pt x="5221" y="4752"/>
                  </a:lnTo>
                  <a:lnTo>
                    <a:pt x="5247" y="4792"/>
                  </a:lnTo>
                  <a:lnTo>
                    <a:pt x="5281" y="4826"/>
                  </a:lnTo>
                  <a:lnTo>
                    <a:pt x="5330" y="4873"/>
                  </a:lnTo>
                  <a:lnTo>
                    <a:pt x="5374" y="4927"/>
                  </a:lnTo>
                  <a:lnTo>
                    <a:pt x="5412" y="4985"/>
                  </a:lnTo>
                  <a:lnTo>
                    <a:pt x="5440" y="5046"/>
                  </a:lnTo>
                  <a:lnTo>
                    <a:pt x="5460" y="5112"/>
                  </a:lnTo>
                  <a:lnTo>
                    <a:pt x="5472" y="5180"/>
                  </a:lnTo>
                  <a:lnTo>
                    <a:pt x="5476" y="5249"/>
                  </a:lnTo>
                  <a:lnTo>
                    <a:pt x="5470" y="5319"/>
                  </a:lnTo>
                  <a:lnTo>
                    <a:pt x="5454" y="5388"/>
                  </a:lnTo>
                  <a:lnTo>
                    <a:pt x="5432" y="5454"/>
                  </a:lnTo>
                  <a:lnTo>
                    <a:pt x="5400" y="5516"/>
                  </a:lnTo>
                  <a:lnTo>
                    <a:pt x="5360" y="5571"/>
                  </a:lnTo>
                  <a:lnTo>
                    <a:pt x="5314" y="5625"/>
                  </a:lnTo>
                  <a:lnTo>
                    <a:pt x="5259" y="5671"/>
                  </a:lnTo>
                  <a:lnTo>
                    <a:pt x="5127" y="5766"/>
                  </a:lnTo>
                  <a:lnTo>
                    <a:pt x="4988" y="5856"/>
                  </a:lnTo>
                  <a:lnTo>
                    <a:pt x="4847" y="5937"/>
                  </a:lnTo>
                  <a:lnTo>
                    <a:pt x="4702" y="6013"/>
                  </a:lnTo>
                  <a:lnTo>
                    <a:pt x="4552" y="6078"/>
                  </a:lnTo>
                  <a:lnTo>
                    <a:pt x="4483" y="6104"/>
                  </a:lnTo>
                  <a:lnTo>
                    <a:pt x="4413" y="6118"/>
                  </a:lnTo>
                  <a:lnTo>
                    <a:pt x="4340" y="6122"/>
                  </a:lnTo>
                  <a:lnTo>
                    <a:pt x="4262" y="6118"/>
                  </a:lnTo>
                  <a:lnTo>
                    <a:pt x="4186" y="6100"/>
                  </a:lnTo>
                  <a:lnTo>
                    <a:pt x="4117" y="6074"/>
                  </a:lnTo>
                  <a:lnTo>
                    <a:pt x="4051" y="6041"/>
                  </a:lnTo>
                  <a:lnTo>
                    <a:pt x="3991" y="5997"/>
                  </a:lnTo>
                  <a:lnTo>
                    <a:pt x="3938" y="5945"/>
                  </a:lnTo>
                  <a:lnTo>
                    <a:pt x="3892" y="5887"/>
                  </a:lnTo>
                  <a:lnTo>
                    <a:pt x="3856" y="5822"/>
                  </a:lnTo>
                  <a:lnTo>
                    <a:pt x="3828" y="5752"/>
                  </a:lnTo>
                  <a:lnTo>
                    <a:pt x="3808" y="5677"/>
                  </a:lnTo>
                  <a:lnTo>
                    <a:pt x="3796" y="5629"/>
                  </a:lnTo>
                  <a:lnTo>
                    <a:pt x="3774" y="5587"/>
                  </a:lnTo>
                  <a:lnTo>
                    <a:pt x="3747" y="5549"/>
                  </a:lnTo>
                  <a:lnTo>
                    <a:pt x="3711" y="5520"/>
                  </a:lnTo>
                  <a:lnTo>
                    <a:pt x="3669" y="5496"/>
                  </a:lnTo>
                  <a:lnTo>
                    <a:pt x="3623" y="5480"/>
                  </a:lnTo>
                  <a:lnTo>
                    <a:pt x="3575" y="5470"/>
                  </a:lnTo>
                  <a:lnTo>
                    <a:pt x="3524" y="5472"/>
                  </a:lnTo>
                  <a:lnTo>
                    <a:pt x="3361" y="5482"/>
                  </a:lnTo>
                  <a:lnTo>
                    <a:pt x="3197" y="5482"/>
                  </a:lnTo>
                  <a:lnTo>
                    <a:pt x="3038" y="5472"/>
                  </a:lnTo>
                  <a:lnTo>
                    <a:pt x="2985" y="5470"/>
                  </a:lnTo>
                  <a:lnTo>
                    <a:pt x="2935" y="5480"/>
                  </a:lnTo>
                  <a:lnTo>
                    <a:pt x="2889" y="5496"/>
                  </a:lnTo>
                  <a:lnTo>
                    <a:pt x="2849" y="5520"/>
                  </a:lnTo>
                  <a:lnTo>
                    <a:pt x="2813" y="5549"/>
                  </a:lnTo>
                  <a:lnTo>
                    <a:pt x="2786" y="5587"/>
                  </a:lnTo>
                  <a:lnTo>
                    <a:pt x="2764" y="5629"/>
                  </a:lnTo>
                  <a:lnTo>
                    <a:pt x="2752" y="5677"/>
                  </a:lnTo>
                  <a:lnTo>
                    <a:pt x="2732" y="5752"/>
                  </a:lnTo>
                  <a:lnTo>
                    <a:pt x="2704" y="5822"/>
                  </a:lnTo>
                  <a:lnTo>
                    <a:pt x="2666" y="5887"/>
                  </a:lnTo>
                  <a:lnTo>
                    <a:pt x="2620" y="5945"/>
                  </a:lnTo>
                  <a:lnTo>
                    <a:pt x="2569" y="5997"/>
                  </a:lnTo>
                  <a:lnTo>
                    <a:pt x="2509" y="6041"/>
                  </a:lnTo>
                  <a:lnTo>
                    <a:pt x="2443" y="6074"/>
                  </a:lnTo>
                  <a:lnTo>
                    <a:pt x="2372" y="6100"/>
                  </a:lnTo>
                  <a:lnTo>
                    <a:pt x="2298" y="6118"/>
                  </a:lnTo>
                  <a:lnTo>
                    <a:pt x="2220" y="6122"/>
                  </a:lnTo>
                  <a:lnTo>
                    <a:pt x="2147" y="6118"/>
                  </a:lnTo>
                  <a:lnTo>
                    <a:pt x="2077" y="6104"/>
                  </a:lnTo>
                  <a:lnTo>
                    <a:pt x="2008" y="6080"/>
                  </a:lnTo>
                  <a:lnTo>
                    <a:pt x="1858" y="6013"/>
                  </a:lnTo>
                  <a:lnTo>
                    <a:pt x="1713" y="5937"/>
                  </a:lnTo>
                  <a:lnTo>
                    <a:pt x="1570" y="5856"/>
                  </a:lnTo>
                  <a:lnTo>
                    <a:pt x="1433" y="5766"/>
                  </a:lnTo>
                  <a:lnTo>
                    <a:pt x="1299" y="5671"/>
                  </a:lnTo>
                  <a:lnTo>
                    <a:pt x="1246" y="5625"/>
                  </a:lnTo>
                  <a:lnTo>
                    <a:pt x="1200" y="5573"/>
                  </a:lnTo>
                  <a:lnTo>
                    <a:pt x="1160" y="5516"/>
                  </a:lnTo>
                  <a:lnTo>
                    <a:pt x="1128" y="5454"/>
                  </a:lnTo>
                  <a:lnTo>
                    <a:pt x="1104" y="5388"/>
                  </a:lnTo>
                  <a:lnTo>
                    <a:pt x="1090" y="5321"/>
                  </a:lnTo>
                  <a:lnTo>
                    <a:pt x="1084" y="5249"/>
                  </a:lnTo>
                  <a:lnTo>
                    <a:pt x="1086" y="5180"/>
                  </a:lnTo>
                  <a:lnTo>
                    <a:pt x="1098" y="5112"/>
                  </a:lnTo>
                  <a:lnTo>
                    <a:pt x="1120" y="5046"/>
                  </a:lnTo>
                  <a:lnTo>
                    <a:pt x="1148" y="4985"/>
                  </a:lnTo>
                  <a:lnTo>
                    <a:pt x="1184" y="4927"/>
                  </a:lnTo>
                  <a:lnTo>
                    <a:pt x="1228" y="4875"/>
                  </a:lnTo>
                  <a:lnTo>
                    <a:pt x="1279" y="4828"/>
                  </a:lnTo>
                  <a:lnTo>
                    <a:pt x="1313" y="4792"/>
                  </a:lnTo>
                  <a:lnTo>
                    <a:pt x="1339" y="4752"/>
                  </a:lnTo>
                  <a:lnTo>
                    <a:pt x="1357" y="4710"/>
                  </a:lnTo>
                  <a:lnTo>
                    <a:pt x="1365" y="4663"/>
                  </a:lnTo>
                  <a:lnTo>
                    <a:pt x="1367" y="4617"/>
                  </a:lnTo>
                  <a:lnTo>
                    <a:pt x="1357" y="4569"/>
                  </a:lnTo>
                  <a:lnTo>
                    <a:pt x="1341" y="4521"/>
                  </a:lnTo>
                  <a:lnTo>
                    <a:pt x="1313" y="4478"/>
                  </a:lnTo>
                  <a:lnTo>
                    <a:pt x="1246" y="4376"/>
                  </a:lnTo>
                  <a:lnTo>
                    <a:pt x="1182" y="4271"/>
                  </a:lnTo>
                  <a:lnTo>
                    <a:pt x="1122" y="4164"/>
                  </a:lnTo>
                  <a:lnTo>
                    <a:pt x="1070" y="4054"/>
                  </a:lnTo>
                  <a:lnTo>
                    <a:pt x="1047" y="4010"/>
                  </a:lnTo>
                  <a:lnTo>
                    <a:pt x="1015" y="3975"/>
                  </a:lnTo>
                  <a:lnTo>
                    <a:pt x="977" y="3943"/>
                  </a:lnTo>
                  <a:lnTo>
                    <a:pt x="935" y="3919"/>
                  </a:lnTo>
                  <a:lnTo>
                    <a:pt x="889" y="3903"/>
                  </a:lnTo>
                  <a:lnTo>
                    <a:pt x="844" y="3897"/>
                  </a:lnTo>
                  <a:lnTo>
                    <a:pt x="796" y="3899"/>
                  </a:lnTo>
                  <a:lnTo>
                    <a:pt x="750" y="3911"/>
                  </a:lnTo>
                  <a:lnTo>
                    <a:pt x="675" y="3933"/>
                  </a:lnTo>
                  <a:lnTo>
                    <a:pt x="597" y="3943"/>
                  </a:lnTo>
                  <a:lnTo>
                    <a:pt x="521" y="3943"/>
                  </a:lnTo>
                  <a:lnTo>
                    <a:pt x="448" y="3933"/>
                  </a:lnTo>
                  <a:lnTo>
                    <a:pt x="378" y="3911"/>
                  </a:lnTo>
                  <a:lnTo>
                    <a:pt x="312" y="3881"/>
                  </a:lnTo>
                  <a:lnTo>
                    <a:pt x="251" y="3843"/>
                  </a:lnTo>
                  <a:lnTo>
                    <a:pt x="193" y="3796"/>
                  </a:lnTo>
                  <a:lnTo>
                    <a:pt x="143" y="3744"/>
                  </a:lnTo>
                  <a:lnTo>
                    <a:pt x="101" y="3684"/>
                  </a:lnTo>
                  <a:lnTo>
                    <a:pt x="68" y="3619"/>
                  </a:lnTo>
                  <a:lnTo>
                    <a:pt x="42" y="3547"/>
                  </a:lnTo>
                  <a:lnTo>
                    <a:pt x="26" y="3472"/>
                  </a:lnTo>
                  <a:lnTo>
                    <a:pt x="12" y="3336"/>
                  </a:lnTo>
                  <a:lnTo>
                    <a:pt x="2" y="3199"/>
                  </a:lnTo>
                  <a:lnTo>
                    <a:pt x="0" y="3062"/>
                  </a:lnTo>
                  <a:lnTo>
                    <a:pt x="2" y="2925"/>
                  </a:lnTo>
                  <a:lnTo>
                    <a:pt x="12" y="2788"/>
                  </a:lnTo>
                  <a:lnTo>
                    <a:pt x="26" y="2650"/>
                  </a:lnTo>
                  <a:lnTo>
                    <a:pt x="42" y="2571"/>
                  </a:lnTo>
                  <a:lnTo>
                    <a:pt x="70" y="2497"/>
                  </a:lnTo>
                  <a:lnTo>
                    <a:pt x="105" y="2430"/>
                  </a:lnTo>
                  <a:lnTo>
                    <a:pt x="151" y="2368"/>
                  </a:lnTo>
                  <a:lnTo>
                    <a:pt x="205" y="2312"/>
                  </a:lnTo>
                  <a:lnTo>
                    <a:pt x="267" y="2267"/>
                  </a:lnTo>
                  <a:lnTo>
                    <a:pt x="332" y="2229"/>
                  </a:lnTo>
                  <a:lnTo>
                    <a:pt x="404" y="2201"/>
                  </a:lnTo>
                  <a:lnTo>
                    <a:pt x="480" y="2183"/>
                  </a:lnTo>
                  <a:lnTo>
                    <a:pt x="559" y="2177"/>
                  </a:lnTo>
                  <a:lnTo>
                    <a:pt x="623" y="2181"/>
                  </a:lnTo>
                  <a:lnTo>
                    <a:pt x="686" y="2193"/>
                  </a:lnTo>
                  <a:lnTo>
                    <a:pt x="748" y="2211"/>
                  </a:lnTo>
                  <a:lnTo>
                    <a:pt x="806" y="2227"/>
                  </a:lnTo>
                  <a:lnTo>
                    <a:pt x="862" y="2227"/>
                  </a:lnTo>
                  <a:lnTo>
                    <a:pt x="913" y="2215"/>
                  </a:lnTo>
                  <a:lnTo>
                    <a:pt x="963" y="2191"/>
                  </a:lnTo>
                  <a:lnTo>
                    <a:pt x="1007" y="2159"/>
                  </a:lnTo>
                  <a:lnTo>
                    <a:pt x="1043" y="2118"/>
                  </a:lnTo>
                  <a:lnTo>
                    <a:pt x="1070" y="2068"/>
                  </a:lnTo>
                  <a:lnTo>
                    <a:pt x="1142" y="1923"/>
                  </a:lnTo>
                  <a:lnTo>
                    <a:pt x="1224" y="1782"/>
                  </a:lnTo>
                  <a:lnTo>
                    <a:pt x="1313" y="1646"/>
                  </a:lnTo>
                  <a:lnTo>
                    <a:pt x="1341" y="1601"/>
                  </a:lnTo>
                  <a:lnTo>
                    <a:pt x="1357" y="1555"/>
                  </a:lnTo>
                  <a:lnTo>
                    <a:pt x="1367" y="1507"/>
                  </a:lnTo>
                  <a:lnTo>
                    <a:pt x="1367" y="1459"/>
                  </a:lnTo>
                  <a:lnTo>
                    <a:pt x="1357" y="1414"/>
                  </a:lnTo>
                  <a:lnTo>
                    <a:pt x="1339" y="1370"/>
                  </a:lnTo>
                  <a:lnTo>
                    <a:pt x="1313" y="1332"/>
                  </a:lnTo>
                  <a:lnTo>
                    <a:pt x="1279" y="1296"/>
                  </a:lnTo>
                  <a:lnTo>
                    <a:pt x="1228" y="1249"/>
                  </a:lnTo>
                  <a:lnTo>
                    <a:pt x="1184" y="1195"/>
                  </a:lnTo>
                  <a:lnTo>
                    <a:pt x="1148" y="1137"/>
                  </a:lnTo>
                  <a:lnTo>
                    <a:pt x="1120" y="1076"/>
                  </a:lnTo>
                  <a:lnTo>
                    <a:pt x="1098" y="1010"/>
                  </a:lnTo>
                  <a:lnTo>
                    <a:pt x="1086" y="942"/>
                  </a:lnTo>
                  <a:lnTo>
                    <a:pt x="1084" y="873"/>
                  </a:lnTo>
                  <a:lnTo>
                    <a:pt x="1090" y="803"/>
                  </a:lnTo>
                  <a:lnTo>
                    <a:pt x="1104" y="736"/>
                  </a:lnTo>
                  <a:lnTo>
                    <a:pt x="1128" y="670"/>
                  </a:lnTo>
                  <a:lnTo>
                    <a:pt x="1160" y="608"/>
                  </a:lnTo>
                  <a:lnTo>
                    <a:pt x="1200" y="551"/>
                  </a:lnTo>
                  <a:lnTo>
                    <a:pt x="1246" y="499"/>
                  </a:lnTo>
                  <a:lnTo>
                    <a:pt x="1299" y="451"/>
                  </a:lnTo>
                  <a:lnTo>
                    <a:pt x="1433" y="356"/>
                  </a:lnTo>
                  <a:lnTo>
                    <a:pt x="1570" y="266"/>
                  </a:lnTo>
                  <a:lnTo>
                    <a:pt x="1713" y="185"/>
                  </a:lnTo>
                  <a:lnTo>
                    <a:pt x="1858" y="111"/>
                  </a:lnTo>
                  <a:lnTo>
                    <a:pt x="2008" y="44"/>
                  </a:lnTo>
                  <a:lnTo>
                    <a:pt x="2077" y="20"/>
                  </a:lnTo>
                  <a:lnTo>
                    <a:pt x="2147" y="6"/>
                  </a:lnTo>
                  <a:lnTo>
                    <a:pt x="2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xmlns="" id="{F6412870-71EF-DD43-A10B-161D834A1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0463" y="1820863"/>
              <a:ext cx="2489200" cy="2487613"/>
            </a:xfrm>
            <a:custGeom>
              <a:avLst/>
              <a:gdLst>
                <a:gd name="T0" fmla="*/ 1325 w 3138"/>
                <a:gd name="T1" fmla="*/ 308 h 3136"/>
                <a:gd name="T2" fmla="*/ 989 w 3138"/>
                <a:gd name="T3" fmla="*/ 424 h 3136"/>
                <a:gd name="T4" fmla="*/ 704 w 3138"/>
                <a:gd name="T5" fmla="*/ 623 h 3136"/>
                <a:gd name="T6" fmla="*/ 482 w 3138"/>
                <a:gd name="T7" fmla="*/ 889 h 3136"/>
                <a:gd name="T8" fmla="*/ 336 w 3138"/>
                <a:gd name="T9" fmla="*/ 1209 h 3136"/>
                <a:gd name="T10" fmla="*/ 285 w 3138"/>
                <a:gd name="T11" fmla="*/ 1569 h 3136"/>
                <a:gd name="T12" fmla="*/ 336 w 3138"/>
                <a:gd name="T13" fmla="*/ 1929 h 3136"/>
                <a:gd name="T14" fmla="*/ 482 w 3138"/>
                <a:gd name="T15" fmla="*/ 2249 h 3136"/>
                <a:gd name="T16" fmla="*/ 704 w 3138"/>
                <a:gd name="T17" fmla="*/ 2515 h 3136"/>
                <a:gd name="T18" fmla="*/ 989 w 3138"/>
                <a:gd name="T19" fmla="*/ 2712 h 3136"/>
                <a:gd name="T20" fmla="*/ 1325 w 3138"/>
                <a:gd name="T21" fmla="*/ 2828 h 3136"/>
                <a:gd name="T22" fmla="*/ 1691 w 3138"/>
                <a:gd name="T23" fmla="*/ 2846 h 3136"/>
                <a:gd name="T24" fmla="*/ 2042 w 3138"/>
                <a:gd name="T25" fmla="*/ 2762 h 3136"/>
                <a:gd name="T26" fmla="*/ 2344 w 3138"/>
                <a:gd name="T27" fmla="*/ 2589 h 3136"/>
                <a:gd name="T28" fmla="*/ 2591 w 3138"/>
                <a:gd name="T29" fmla="*/ 2344 h 3136"/>
                <a:gd name="T30" fmla="*/ 2762 w 3138"/>
                <a:gd name="T31" fmla="*/ 2040 h 3136"/>
                <a:gd name="T32" fmla="*/ 2845 w 3138"/>
                <a:gd name="T33" fmla="*/ 1692 h 3136"/>
                <a:gd name="T34" fmla="*/ 2829 w 3138"/>
                <a:gd name="T35" fmla="*/ 1324 h 3136"/>
                <a:gd name="T36" fmla="*/ 2714 w 3138"/>
                <a:gd name="T37" fmla="*/ 990 h 3136"/>
                <a:gd name="T38" fmla="*/ 2515 w 3138"/>
                <a:gd name="T39" fmla="*/ 704 h 3136"/>
                <a:gd name="T40" fmla="*/ 2248 w 3138"/>
                <a:gd name="T41" fmla="*/ 481 h 3136"/>
                <a:gd name="T42" fmla="*/ 1928 w 3138"/>
                <a:gd name="T43" fmla="*/ 338 h 3136"/>
                <a:gd name="T44" fmla="*/ 1568 w 3138"/>
                <a:gd name="T45" fmla="*/ 287 h 3136"/>
                <a:gd name="T46" fmla="*/ 1837 w 3138"/>
                <a:gd name="T47" fmla="*/ 24 h 3136"/>
                <a:gd name="T48" fmla="*/ 2209 w 3138"/>
                <a:gd name="T49" fmla="*/ 137 h 3136"/>
                <a:gd name="T50" fmla="*/ 2535 w 3138"/>
                <a:gd name="T51" fmla="*/ 334 h 3136"/>
                <a:gd name="T52" fmla="*/ 2804 w 3138"/>
                <a:gd name="T53" fmla="*/ 603 h 3136"/>
                <a:gd name="T54" fmla="*/ 3001 w 3138"/>
                <a:gd name="T55" fmla="*/ 929 h 3136"/>
                <a:gd name="T56" fmla="*/ 3114 w 3138"/>
                <a:gd name="T57" fmla="*/ 1301 h 3136"/>
                <a:gd name="T58" fmla="*/ 3132 w 3138"/>
                <a:gd name="T59" fmla="*/ 1704 h 3136"/>
                <a:gd name="T60" fmla="*/ 3048 w 3138"/>
                <a:gd name="T61" fmla="*/ 2088 h 3136"/>
                <a:gd name="T62" fmla="*/ 2877 w 3138"/>
                <a:gd name="T63" fmla="*/ 2432 h 3136"/>
                <a:gd name="T64" fmla="*/ 2633 w 3138"/>
                <a:gd name="T65" fmla="*/ 2720 h 3136"/>
                <a:gd name="T66" fmla="*/ 2322 w 3138"/>
                <a:gd name="T67" fmla="*/ 2943 h 3136"/>
                <a:gd name="T68" fmla="*/ 1964 w 3138"/>
                <a:gd name="T69" fmla="*/ 3086 h 3136"/>
                <a:gd name="T70" fmla="*/ 1568 w 3138"/>
                <a:gd name="T71" fmla="*/ 3136 h 3136"/>
                <a:gd name="T72" fmla="*/ 1174 w 3138"/>
                <a:gd name="T73" fmla="*/ 3086 h 3136"/>
                <a:gd name="T74" fmla="*/ 814 w 3138"/>
                <a:gd name="T75" fmla="*/ 2943 h 3136"/>
                <a:gd name="T76" fmla="*/ 506 w 3138"/>
                <a:gd name="T77" fmla="*/ 2720 h 3136"/>
                <a:gd name="T78" fmla="*/ 259 w 3138"/>
                <a:gd name="T79" fmla="*/ 2432 h 3136"/>
                <a:gd name="T80" fmla="*/ 90 w 3138"/>
                <a:gd name="T81" fmla="*/ 2088 h 3136"/>
                <a:gd name="T82" fmla="*/ 6 w 3138"/>
                <a:gd name="T83" fmla="*/ 1704 h 3136"/>
                <a:gd name="T84" fmla="*/ 22 w 3138"/>
                <a:gd name="T85" fmla="*/ 1301 h 3136"/>
                <a:gd name="T86" fmla="*/ 137 w 3138"/>
                <a:gd name="T87" fmla="*/ 929 h 3136"/>
                <a:gd name="T88" fmla="*/ 334 w 3138"/>
                <a:gd name="T89" fmla="*/ 603 h 3136"/>
                <a:gd name="T90" fmla="*/ 603 w 3138"/>
                <a:gd name="T91" fmla="*/ 334 h 3136"/>
                <a:gd name="T92" fmla="*/ 929 w 3138"/>
                <a:gd name="T93" fmla="*/ 137 h 3136"/>
                <a:gd name="T94" fmla="*/ 1301 w 3138"/>
                <a:gd name="T95" fmla="*/ 24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38" h="3136">
                  <a:moveTo>
                    <a:pt x="1568" y="287"/>
                  </a:moveTo>
                  <a:lnTo>
                    <a:pt x="1445" y="293"/>
                  </a:lnTo>
                  <a:lnTo>
                    <a:pt x="1325" y="308"/>
                  </a:lnTo>
                  <a:lnTo>
                    <a:pt x="1210" y="338"/>
                  </a:lnTo>
                  <a:lnTo>
                    <a:pt x="1096" y="376"/>
                  </a:lnTo>
                  <a:lnTo>
                    <a:pt x="989" y="424"/>
                  </a:lnTo>
                  <a:lnTo>
                    <a:pt x="888" y="481"/>
                  </a:lnTo>
                  <a:lnTo>
                    <a:pt x="792" y="547"/>
                  </a:lnTo>
                  <a:lnTo>
                    <a:pt x="704" y="623"/>
                  </a:lnTo>
                  <a:lnTo>
                    <a:pt x="621" y="704"/>
                  </a:lnTo>
                  <a:lnTo>
                    <a:pt x="547" y="794"/>
                  </a:lnTo>
                  <a:lnTo>
                    <a:pt x="482" y="889"/>
                  </a:lnTo>
                  <a:lnTo>
                    <a:pt x="424" y="990"/>
                  </a:lnTo>
                  <a:lnTo>
                    <a:pt x="376" y="1098"/>
                  </a:lnTo>
                  <a:lnTo>
                    <a:pt x="336" y="1209"/>
                  </a:lnTo>
                  <a:lnTo>
                    <a:pt x="309" y="1324"/>
                  </a:lnTo>
                  <a:lnTo>
                    <a:pt x="291" y="1446"/>
                  </a:lnTo>
                  <a:lnTo>
                    <a:pt x="285" y="1569"/>
                  </a:lnTo>
                  <a:lnTo>
                    <a:pt x="291" y="1692"/>
                  </a:lnTo>
                  <a:lnTo>
                    <a:pt x="309" y="1812"/>
                  </a:lnTo>
                  <a:lnTo>
                    <a:pt x="336" y="1929"/>
                  </a:lnTo>
                  <a:lnTo>
                    <a:pt x="376" y="2040"/>
                  </a:lnTo>
                  <a:lnTo>
                    <a:pt x="424" y="2148"/>
                  </a:lnTo>
                  <a:lnTo>
                    <a:pt x="482" y="2249"/>
                  </a:lnTo>
                  <a:lnTo>
                    <a:pt x="547" y="2344"/>
                  </a:lnTo>
                  <a:lnTo>
                    <a:pt x="621" y="2434"/>
                  </a:lnTo>
                  <a:lnTo>
                    <a:pt x="704" y="2515"/>
                  </a:lnTo>
                  <a:lnTo>
                    <a:pt x="792" y="2589"/>
                  </a:lnTo>
                  <a:lnTo>
                    <a:pt x="888" y="2655"/>
                  </a:lnTo>
                  <a:lnTo>
                    <a:pt x="989" y="2712"/>
                  </a:lnTo>
                  <a:lnTo>
                    <a:pt x="1096" y="2762"/>
                  </a:lnTo>
                  <a:lnTo>
                    <a:pt x="1210" y="2800"/>
                  </a:lnTo>
                  <a:lnTo>
                    <a:pt x="1325" y="2828"/>
                  </a:lnTo>
                  <a:lnTo>
                    <a:pt x="1445" y="2846"/>
                  </a:lnTo>
                  <a:lnTo>
                    <a:pt x="1568" y="2852"/>
                  </a:lnTo>
                  <a:lnTo>
                    <a:pt x="1691" y="2846"/>
                  </a:lnTo>
                  <a:lnTo>
                    <a:pt x="1813" y="2828"/>
                  </a:lnTo>
                  <a:lnTo>
                    <a:pt x="1928" y="2800"/>
                  </a:lnTo>
                  <a:lnTo>
                    <a:pt x="2042" y="2762"/>
                  </a:lnTo>
                  <a:lnTo>
                    <a:pt x="2147" y="2712"/>
                  </a:lnTo>
                  <a:lnTo>
                    <a:pt x="2248" y="2655"/>
                  </a:lnTo>
                  <a:lnTo>
                    <a:pt x="2344" y="2589"/>
                  </a:lnTo>
                  <a:lnTo>
                    <a:pt x="2434" y="2515"/>
                  </a:lnTo>
                  <a:lnTo>
                    <a:pt x="2515" y="2434"/>
                  </a:lnTo>
                  <a:lnTo>
                    <a:pt x="2591" y="2344"/>
                  </a:lnTo>
                  <a:lnTo>
                    <a:pt x="2656" y="2249"/>
                  </a:lnTo>
                  <a:lnTo>
                    <a:pt x="2714" y="2148"/>
                  </a:lnTo>
                  <a:lnTo>
                    <a:pt x="2762" y="2040"/>
                  </a:lnTo>
                  <a:lnTo>
                    <a:pt x="2802" y="1929"/>
                  </a:lnTo>
                  <a:lnTo>
                    <a:pt x="2829" y="1812"/>
                  </a:lnTo>
                  <a:lnTo>
                    <a:pt x="2845" y="1692"/>
                  </a:lnTo>
                  <a:lnTo>
                    <a:pt x="2851" y="1569"/>
                  </a:lnTo>
                  <a:lnTo>
                    <a:pt x="2845" y="1446"/>
                  </a:lnTo>
                  <a:lnTo>
                    <a:pt x="2829" y="1324"/>
                  </a:lnTo>
                  <a:lnTo>
                    <a:pt x="2802" y="1209"/>
                  </a:lnTo>
                  <a:lnTo>
                    <a:pt x="2762" y="1098"/>
                  </a:lnTo>
                  <a:lnTo>
                    <a:pt x="2714" y="990"/>
                  </a:lnTo>
                  <a:lnTo>
                    <a:pt x="2656" y="889"/>
                  </a:lnTo>
                  <a:lnTo>
                    <a:pt x="2591" y="794"/>
                  </a:lnTo>
                  <a:lnTo>
                    <a:pt x="2515" y="704"/>
                  </a:lnTo>
                  <a:lnTo>
                    <a:pt x="2434" y="623"/>
                  </a:lnTo>
                  <a:lnTo>
                    <a:pt x="2344" y="547"/>
                  </a:lnTo>
                  <a:lnTo>
                    <a:pt x="2248" y="481"/>
                  </a:lnTo>
                  <a:lnTo>
                    <a:pt x="2147" y="424"/>
                  </a:lnTo>
                  <a:lnTo>
                    <a:pt x="2042" y="376"/>
                  </a:lnTo>
                  <a:lnTo>
                    <a:pt x="1928" y="338"/>
                  </a:lnTo>
                  <a:lnTo>
                    <a:pt x="1813" y="308"/>
                  </a:lnTo>
                  <a:lnTo>
                    <a:pt x="1691" y="293"/>
                  </a:lnTo>
                  <a:lnTo>
                    <a:pt x="1568" y="287"/>
                  </a:lnTo>
                  <a:close/>
                  <a:moveTo>
                    <a:pt x="1568" y="0"/>
                  </a:moveTo>
                  <a:lnTo>
                    <a:pt x="1703" y="6"/>
                  </a:lnTo>
                  <a:lnTo>
                    <a:pt x="1837" y="24"/>
                  </a:lnTo>
                  <a:lnTo>
                    <a:pt x="1964" y="52"/>
                  </a:lnTo>
                  <a:lnTo>
                    <a:pt x="2089" y="90"/>
                  </a:lnTo>
                  <a:lnTo>
                    <a:pt x="2209" y="137"/>
                  </a:lnTo>
                  <a:lnTo>
                    <a:pt x="2322" y="195"/>
                  </a:lnTo>
                  <a:lnTo>
                    <a:pt x="2432" y="261"/>
                  </a:lnTo>
                  <a:lnTo>
                    <a:pt x="2535" y="334"/>
                  </a:lnTo>
                  <a:lnTo>
                    <a:pt x="2633" y="416"/>
                  </a:lnTo>
                  <a:lnTo>
                    <a:pt x="2722" y="507"/>
                  </a:lnTo>
                  <a:lnTo>
                    <a:pt x="2804" y="603"/>
                  </a:lnTo>
                  <a:lnTo>
                    <a:pt x="2877" y="706"/>
                  </a:lnTo>
                  <a:lnTo>
                    <a:pt x="2945" y="815"/>
                  </a:lnTo>
                  <a:lnTo>
                    <a:pt x="3001" y="929"/>
                  </a:lnTo>
                  <a:lnTo>
                    <a:pt x="3048" y="1048"/>
                  </a:lnTo>
                  <a:lnTo>
                    <a:pt x="3086" y="1173"/>
                  </a:lnTo>
                  <a:lnTo>
                    <a:pt x="3114" y="1301"/>
                  </a:lnTo>
                  <a:lnTo>
                    <a:pt x="3132" y="1434"/>
                  </a:lnTo>
                  <a:lnTo>
                    <a:pt x="3138" y="1569"/>
                  </a:lnTo>
                  <a:lnTo>
                    <a:pt x="3132" y="1704"/>
                  </a:lnTo>
                  <a:lnTo>
                    <a:pt x="3114" y="1835"/>
                  </a:lnTo>
                  <a:lnTo>
                    <a:pt x="3086" y="1965"/>
                  </a:lnTo>
                  <a:lnTo>
                    <a:pt x="3048" y="2088"/>
                  </a:lnTo>
                  <a:lnTo>
                    <a:pt x="3001" y="2207"/>
                  </a:lnTo>
                  <a:lnTo>
                    <a:pt x="2945" y="2323"/>
                  </a:lnTo>
                  <a:lnTo>
                    <a:pt x="2877" y="2432"/>
                  </a:lnTo>
                  <a:lnTo>
                    <a:pt x="2804" y="2533"/>
                  </a:lnTo>
                  <a:lnTo>
                    <a:pt x="2722" y="2631"/>
                  </a:lnTo>
                  <a:lnTo>
                    <a:pt x="2633" y="2720"/>
                  </a:lnTo>
                  <a:lnTo>
                    <a:pt x="2535" y="2802"/>
                  </a:lnTo>
                  <a:lnTo>
                    <a:pt x="2432" y="2877"/>
                  </a:lnTo>
                  <a:lnTo>
                    <a:pt x="2322" y="2943"/>
                  </a:lnTo>
                  <a:lnTo>
                    <a:pt x="2209" y="3001"/>
                  </a:lnTo>
                  <a:lnTo>
                    <a:pt x="2089" y="3048"/>
                  </a:lnTo>
                  <a:lnTo>
                    <a:pt x="1964" y="3086"/>
                  </a:lnTo>
                  <a:lnTo>
                    <a:pt x="1837" y="3114"/>
                  </a:lnTo>
                  <a:lnTo>
                    <a:pt x="1703" y="3130"/>
                  </a:lnTo>
                  <a:lnTo>
                    <a:pt x="1568" y="3136"/>
                  </a:lnTo>
                  <a:lnTo>
                    <a:pt x="1433" y="3130"/>
                  </a:lnTo>
                  <a:lnTo>
                    <a:pt x="1301" y="3114"/>
                  </a:lnTo>
                  <a:lnTo>
                    <a:pt x="1174" y="3086"/>
                  </a:lnTo>
                  <a:lnTo>
                    <a:pt x="1049" y="3048"/>
                  </a:lnTo>
                  <a:lnTo>
                    <a:pt x="929" y="3001"/>
                  </a:lnTo>
                  <a:lnTo>
                    <a:pt x="814" y="2943"/>
                  </a:lnTo>
                  <a:lnTo>
                    <a:pt x="706" y="2877"/>
                  </a:lnTo>
                  <a:lnTo>
                    <a:pt x="603" y="2802"/>
                  </a:lnTo>
                  <a:lnTo>
                    <a:pt x="506" y="2720"/>
                  </a:lnTo>
                  <a:lnTo>
                    <a:pt x="416" y="2631"/>
                  </a:lnTo>
                  <a:lnTo>
                    <a:pt x="334" y="2533"/>
                  </a:lnTo>
                  <a:lnTo>
                    <a:pt x="259" y="2432"/>
                  </a:lnTo>
                  <a:lnTo>
                    <a:pt x="193" y="2323"/>
                  </a:lnTo>
                  <a:lnTo>
                    <a:pt x="137" y="2207"/>
                  </a:lnTo>
                  <a:lnTo>
                    <a:pt x="90" y="2088"/>
                  </a:lnTo>
                  <a:lnTo>
                    <a:pt x="50" y="1965"/>
                  </a:lnTo>
                  <a:lnTo>
                    <a:pt x="22" y="1835"/>
                  </a:lnTo>
                  <a:lnTo>
                    <a:pt x="6" y="1704"/>
                  </a:lnTo>
                  <a:lnTo>
                    <a:pt x="0" y="1569"/>
                  </a:lnTo>
                  <a:lnTo>
                    <a:pt x="6" y="1434"/>
                  </a:lnTo>
                  <a:lnTo>
                    <a:pt x="22" y="1301"/>
                  </a:lnTo>
                  <a:lnTo>
                    <a:pt x="50" y="1173"/>
                  </a:lnTo>
                  <a:lnTo>
                    <a:pt x="90" y="1048"/>
                  </a:lnTo>
                  <a:lnTo>
                    <a:pt x="137" y="929"/>
                  </a:lnTo>
                  <a:lnTo>
                    <a:pt x="193" y="815"/>
                  </a:lnTo>
                  <a:lnTo>
                    <a:pt x="259" y="706"/>
                  </a:lnTo>
                  <a:lnTo>
                    <a:pt x="334" y="603"/>
                  </a:lnTo>
                  <a:lnTo>
                    <a:pt x="416" y="507"/>
                  </a:lnTo>
                  <a:lnTo>
                    <a:pt x="506" y="416"/>
                  </a:lnTo>
                  <a:lnTo>
                    <a:pt x="603" y="334"/>
                  </a:lnTo>
                  <a:lnTo>
                    <a:pt x="706" y="261"/>
                  </a:lnTo>
                  <a:lnTo>
                    <a:pt x="814" y="195"/>
                  </a:lnTo>
                  <a:lnTo>
                    <a:pt x="929" y="137"/>
                  </a:lnTo>
                  <a:lnTo>
                    <a:pt x="1049" y="90"/>
                  </a:lnTo>
                  <a:lnTo>
                    <a:pt x="1174" y="52"/>
                  </a:lnTo>
                  <a:lnTo>
                    <a:pt x="1301" y="24"/>
                  </a:lnTo>
                  <a:lnTo>
                    <a:pt x="1433" y="6"/>
                  </a:lnTo>
                  <a:lnTo>
                    <a:pt x="1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xmlns="" id="{D8648A62-0263-9F4A-A9C4-92F9F3954A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8326" y="2273301"/>
              <a:ext cx="1133475" cy="1131888"/>
            </a:xfrm>
            <a:custGeom>
              <a:avLst/>
              <a:gdLst>
                <a:gd name="T0" fmla="*/ 644 w 1426"/>
                <a:gd name="T1" fmla="*/ 290 h 1426"/>
                <a:gd name="T2" fmla="*/ 517 w 1426"/>
                <a:gd name="T3" fmla="*/ 332 h 1426"/>
                <a:gd name="T4" fmla="*/ 410 w 1426"/>
                <a:gd name="T5" fmla="*/ 409 h 1426"/>
                <a:gd name="T6" fmla="*/ 332 w 1426"/>
                <a:gd name="T7" fmla="*/ 517 h 1426"/>
                <a:gd name="T8" fmla="*/ 290 w 1426"/>
                <a:gd name="T9" fmla="*/ 644 h 1426"/>
                <a:gd name="T10" fmla="*/ 290 w 1426"/>
                <a:gd name="T11" fmla="*/ 781 h 1426"/>
                <a:gd name="T12" fmla="*/ 332 w 1426"/>
                <a:gd name="T13" fmla="*/ 909 h 1426"/>
                <a:gd name="T14" fmla="*/ 410 w 1426"/>
                <a:gd name="T15" fmla="*/ 1014 h 1426"/>
                <a:gd name="T16" fmla="*/ 517 w 1426"/>
                <a:gd name="T17" fmla="*/ 1091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1 h 1426"/>
                <a:gd name="T24" fmla="*/ 1014 w 1426"/>
                <a:gd name="T25" fmla="*/ 1014 h 1426"/>
                <a:gd name="T26" fmla="*/ 1092 w 1426"/>
                <a:gd name="T27" fmla="*/ 909 h 1426"/>
                <a:gd name="T28" fmla="*/ 1136 w 1426"/>
                <a:gd name="T29" fmla="*/ 781 h 1426"/>
                <a:gd name="T30" fmla="*/ 1136 w 1426"/>
                <a:gd name="T31" fmla="*/ 644 h 1426"/>
                <a:gd name="T32" fmla="*/ 1092 w 1426"/>
                <a:gd name="T33" fmla="*/ 517 h 1426"/>
                <a:gd name="T34" fmla="*/ 1014 w 1426"/>
                <a:gd name="T35" fmla="*/ 409 h 1426"/>
                <a:gd name="T36" fmla="*/ 909 w 1426"/>
                <a:gd name="T37" fmla="*/ 332 h 1426"/>
                <a:gd name="T38" fmla="*/ 782 w 1426"/>
                <a:gd name="T39" fmla="*/ 290 h 1426"/>
                <a:gd name="T40" fmla="*/ 712 w 1426"/>
                <a:gd name="T41" fmla="*/ 0 h 1426"/>
                <a:gd name="T42" fmla="*/ 889 w 1426"/>
                <a:gd name="T43" fmla="*/ 22 h 1426"/>
                <a:gd name="T44" fmla="*/ 1048 w 1426"/>
                <a:gd name="T45" fmla="*/ 83 h 1426"/>
                <a:gd name="T46" fmla="*/ 1186 w 1426"/>
                <a:gd name="T47" fmla="*/ 181 h 1426"/>
                <a:gd name="T48" fmla="*/ 1297 w 1426"/>
                <a:gd name="T49" fmla="*/ 306 h 1426"/>
                <a:gd name="T50" fmla="*/ 1379 w 1426"/>
                <a:gd name="T51" fmla="*/ 455 h 1426"/>
                <a:gd name="T52" fmla="*/ 1420 w 1426"/>
                <a:gd name="T53" fmla="*/ 624 h 1426"/>
                <a:gd name="T54" fmla="*/ 1420 w 1426"/>
                <a:gd name="T55" fmla="*/ 801 h 1426"/>
                <a:gd name="T56" fmla="*/ 1379 w 1426"/>
                <a:gd name="T57" fmla="*/ 970 h 1426"/>
                <a:gd name="T58" fmla="*/ 1297 w 1426"/>
                <a:gd name="T59" fmla="*/ 1119 h 1426"/>
                <a:gd name="T60" fmla="*/ 1186 w 1426"/>
                <a:gd name="T61" fmla="*/ 1245 h 1426"/>
                <a:gd name="T62" fmla="*/ 1048 w 1426"/>
                <a:gd name="T63" fmla="*/ 1342 h 1426"/>
                <a:gd name="T64" fmla="*/ 889 w 1426"/>
                <a:gd name="T65" fmla="*/ 1404 h 1426"/>
                <a:gd name="T66" fmla="*/ 712 w 1426"/>
                <a:gd name="T67" fmla="*/ 1426 h 1426"/>
                <a:gd name="T68" fmla="*/ 537 w 1426"/>
                <a:gd name="T69" fmla="*/ 1404 h 1426"/>
                <a:gd name="T70" fmla="*/ 378 w 1426"/>
                <a:gd name="T71" fmla="*/ 1342 h 1426"/>
                <a:gd name="T72" fmla="*/ 238 w 1426"/>
                <a:gd name="T73" fmla="*/ 1245 h 1426"/>
                <a:gd name="T74" fmla="*/ 127 w 1426"/>
                <a:gd name="T75" fmla="*/ 1119 h 1426"/>
                <a:gd name="T76" fmla="*/ 47 w 1426"/>
                <a:gd name="T77" fmla="*/ 970 h 1426"/>
                <a:gd name="T78" fmla="*/ 6 w 1426"/>
                <a:gd name="T79" fmla="*/ 801 h 1426"/>
                <a:gd name="T80" fmla="*/ 6 w 1426"/>
                <a:gd name="T81" fmla="*/ 624 h 1426"/>
                <a:gd name="T82" fmla="*/ 47 w 1426"/>
                <a:gd name="T83" fmla="*/ 455 h 1426"/>
                <a:gd name="T84" fmla="*/ 127 w 1426"/>
                <a:gd name="T85" fmla="*/ 306 h 1426"/>
                <a:gd name="T86" fmla="*/ 238 w 1426"/>
                <a:gd name="T87" fmla="*/ 181 h 1426"/>
                <a:gd name="T88" fmla="*/ 378 w 1426"/>
                <a:gd name="T89" fmla="*/ 83 h 1426"/>
                <a:gd name="T90" fmla="*/ 537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4"/>
                  </a:moveTo>
                  <a:lnTo>
                    <a:pt x="644" y="290"/>
                  </a:lnTo>
                  <a:lnTo>
                    <a:pt x="579" y="306"/>
                  </a:lnTo>
                  <a:lnTo>
                    <a:pt x="517" y="332"/>
                  </a:lnTo>
                  <a:lnTo>
                    <a:pt x="459" y="368"/>
                  </a:lnTo>
                  <a:lnTo>
                    <a:pt x="410" y="409"/>
                  </a:lnTo>
                  <a:lnTo>
                    <a:pt x="368" y="461"/>
                  </a:lnTo>
                  <a:lnTo>
                    <a:pt x="332" y="517"/>
                  </a:lnTo>
                  <a:lnTo>
                    <a:pt x="306" y="578"/>
                  </a:lnTo>
                  <a:lnTo>
                    <a:pt x="290" y="644"/>
                  </a:lnTo>
                  <a:lnTo>
                    <a:pt x="284" y="712"/>
                  </a:lnTo>
                  <a:lnTo>
                    <a:pt x="290" y="781"/>
                  </a:lnTo>
                  <a:lnTo>
                    <a:pt x="306" y="847"/>
                  </a:lnTo>
                  <a:lnTo>
                    <a:pt x="332" y="909"/>
                  </a:lnTo>
                  <a:lnTo>
                    <a:pt x="368" y="964"/>
                  </a:lnTo>
                  <a:lnTo>
                    <a:pt x="410" y="1014"/>
                  </a:lnTo>
                  <a:lnTo>
                    <a:pt x="459" y="1058"/>
                  </a:lnTo>
                  <a:lnTo>
                    <a:pt x="517" y="1091"/>
                  </a:lnTo>
                  <a:lnTo>
                    <a:pt x="579" y="1117"/>
                  </a:lnTo>
                  <a:lnTo>
                    <a:pt x="644" y="1135"/>
                  </a:lnTo>
                  <a:lnTo>
                    <a:pt x="712" y="1139"/>
                  </a:lnTo>
                  <a:lnTo>
                    <a:pt x="782" y="1135"/>
                  </a:lnTo>
                  <a:lnTo>
                    <a:pt x="847" y="1117"/>
                  </a:lnTo>
                  <a:lnTo>
                    <a:pt x="909" y="1091"/>
                  </a:lnTo>
                  <a:lnTo>
                    <a:pt x="965" y="1058"/>
                  </a:lnTo>
                  <a:lnTo>
                    <a:pt x="1014" y="1014"/>
                  </a:lnTo>
                  <a:lnTo>
                    <a:pt x="1058" y="964"/>
                  </a:lnTo>
                  <a:lnTo>
                    <a:pt x="1092" y="909"/>
                  </a:lnTo>
                  <a:lnTo>
                    <a:pt x="1118" y="847"/>
                  </a:lnTo>
                  <a:lnTo>
                    <a:pt x="1136" y="781"/>
                  </a:lnTo>
                  <a:lnTo>
                    <a:pt x="1140" y="712"/>
                  </a:lnTo>
                  <a:lnTo>
                    <a:pt x="1136" y="644"/>
                  </a:lnTo>
                  <a:lnTo>
                    <a:pt x="1118" y="578"/>
                  </a:lnTo>
                  <a:lnTo>
                    <a:pt x="1092" y="517"/>
                  </a:lnTo>
                  <a:lnTo>
                    <a:pt x="1058" y="461"/>
                  </a:lnTo>
                  <a:lnTo>
                    <a:pt x="1014" y="409"/>
                  </a:lnTo>
                  <a:lnTo>
                    <a:pt x="965" y="368"/>
                  </a:lnTo>
                  <a:lnTo>
                    <a:pt x="909" y="332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9" y="22"/>
                  </a:lnTo>
                  <a:lnTo>
                    <a:pt x="971" y="48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6" y="181"/>
                  </a:lnTo>
                  <a:lnTo>
                    <a:pt x="1245" y="240"/>
                  </a:lnTo>
                  <a:lnTo>
                    <a:pt x="1297" y="306"/>
                  </a:lnTo>
                  <a:lnTo>
                    <a:pt x="1343" y="378"/>
                  </a:lnTo>
                  <a:lnTo>
                    <a:pt x="1379" y="455"/>
                  </a:lnTo>
                  <a:lnTo>
                    <a:pt x="1404" y="537"/>
                  </a:lnTo>
                  <a:lnTo>
                    <a:pt x="1420" y="624"/>
                  </a:lnTo>
                  <a:lnTo>
                    <a:pt x="1426" y="712"/>
                  </a:lnTo>
                  <a:lnTo>
                    <a:pt x="1420" y="801"/>
                  </a:lnTo>
                  <a:lnTo>
                    <a:pt x="1404" y="887"/>
                  </a:lnTo>
                  <a:lnTo>
                    <a:pt x="1379" y="970"/>
                  </a:lnTo>
                  <a:lnTo>
                    <a:pt x="1343" y="1048"/>
                  </a:lnTo>
                  <a:lnTo>
                    <a:pt x="1297" y="1119"/>
                  </a:lnTo>
                  <a:lnTo>
                    <a:pt x="1245" y="1185"/>
                  </a:lnTo>
                  <a:lnTo>
                    <a:pt x="1186" y="1245"/>
                  </a:lnTo>
                  <a:lnTo>
                    <a:pt x="1120" y="1296"/>
                  </a:lnTo>
                  <a:lnTo>
                    <a:pt x="1048" y="1342"/>
                  </a:lnTo>
                  <a:lnTo>
                    <a:pt x="971" y="1378"/>
                  </a:lnTo>
                  <a:lnTo>
                    <a:pt x="889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2" y="1420"/>
                  </a:lnTo>
                  <a:lnTo>
                    <a:pt x="537" y="1404"/>
                  </a:lnTo>
                  <a:lnTo>
                    <a:pt x="455" y="1378"/>
                  </a:lnTo>
                  <a:lnTo>
                    <a:pt x="378" y="1342"/>
                  </a:lnTo>
                  <a:lnTo>
                    <a:pt x="306" y="1296"/>
                  </a:lnTo>
                  <a:lnTo>
                    <a:pt x="238" y="1245"/>
                  </a:lnTo>
                  <a:lnTo>
                    <a:pt x="181" y="1185"/>
                  </a:lnTo>
                  <a:lnTo>
                    <a:pt x="127" y="1119"/>
                  </a:lnTo>
                  <a:lnTo>
                    <a:pt x="83" y="1048"/>
                  </a:lnTo>
                  <a:lnTo>
                    <a:pt x="47" y="970"/>
                  </a:lnTo>
                  <a:lnTo>
                    <a:pt x="22" y="887"/>
                  </a:lnTo>
                  <a:lnTo>
                    <a:pt x="6" y="801"/>
                  </a:lnTo>
                  <a:lnTo>
                    <a:pt x="0" y="712"/>
                  </a:lnTo>
                  <a:lnTo>
                    <a:pt x="6" y="624"/>
                  </a:lnTo>
                  <a:lnTo>
                    <a:pt x="22" y="537"/>
                  </a:lnTo>
                  <a:lnTo>
                    <a:pt x="47" y="455"/>
                  </a:lnTo>
                  <a:lnTo>
                    <a:pt x="83" y="378"/>
                  </a:lnTo>
                  <a:lnTo>
                    <a:pt x="127" y="306"/>
                  </a:lnTo>
                  <a:lnTo>
                    <a:pt x="181" y="240"/>
                  </a:lnTo>
                  <a:lnTo>
                    <a:pt x="238" y="181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2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xmlns="" id="{DE998739-C204-4045-987B-52FEE91AD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3179763"/>
              <a:ext cx="1825625" cy="1128713"/>
            </a:xfrm>
            <a:custGeom>
              <a:avLst/>
              <a:gdLst>
                <a:gd name="T0" fmla="*/ 1051 w 2298"/>
                <a:gd name="T1" fmla="*/ 288 h 1424"/>
                <a:gd name="T2" fmla="*/ 863 w 2298"/>
                <a:gd name="T3" fmla="*/ 330 h 1424"/>
                <a:gd name="T4" fmla="*/ 690 w 2298"/>
                <a:gd name="T5" fmla="*/ 408 h 1424"/>
                <a:gd name="T6" fmla="*/ 537 w 2298"/>
                <a:gd name="T7" fmla="*/ 519 h 1424"/>
                <a:gd name="T8" fmla="*/ 408 w 2298"/>
                <a:gd name="T9" fmla="*/ 660 h 1424"/>
                <a:gd name="T10" fmla="*/ 310 w 2298"/>
                <a:gd name="T11" fmla="*/ 827 h 1424"/>
                <a:gd name="T12" fmla="*/ 485 w 2298"/>
                <a:gd name="T13" fmla="*/ 953 h 1424"/>
                <a:gd name="T14" fmla="*/ 678 w 2298"/>
                <a:gd name="T15" fmla="*/ 1044 h 1424"/>
                <a:gd name="T16" fmla="*/ 883 w 2298"/>
                <a:gd name="T17" fmla="*/ 1104 h 1424"/>
                <a:gd name="T18" fmla="*/ 1096 w 2298"/>
                <a:gd name="T19" fmla="*/ 1128 h 1424"/>
                <a:gd name="T20" fmla="*/ 1309 w 2298"/>
                <a:gd name="T21" fmla="*/ 1120 h 1424"/>
                <a:gd name="T22" fmla="*/ 1518 w 2298"/>
                <a:gd name="T23" fmla="*/ 1078 h 1424"/>
                <a:gd name="T24" fmla="*/ 1719 w 2298"/>
                <a:gd name="T25" fmla="*/ 1002 h 1424"/>
                <a:gd name="T26" fmla="*/ 1902 w 2298"/>
                <a:gd name="T27" fmla="*/ 895 h 1424"/>
                <a:gd name="T28" fmla="*/ 1942 w 2298"/>
                <a:gd name="T29" fmla="*/ 740 h 1424"/>
                <a:gd name="T30" fmla="*/ 1828 w 2298"/>
                <a:gd name="T31" fmla="*/ 587 h 1424"/>
                <a:gd name="T32" fmla="*/ 1687 w 2298"/>
                <a:gd name="T33" fmla="*/ 459 h 1424"/>
                <a:gd name="T34" fmla="*/ 1524 w 2298"/>
                <a:gd name="T35" fmla="*/ 364 h 1424"/>
                <a:gd name="T36" fmla="*/ 1343 w 2298"/>
                <a:gd name="T37" fmla="*/ 304 h 1424"/>
                <a:gd name="T38" fmla="*/ 1148 w 2298"/>
                <a:gd name="T39" fmla="*/ 285 h 1424"/>
                <a:gd name="T40" fmla="*/ 1257 w 2298"/>
                <a:gd name="T41" fmla="*/ 4 h 1424"/>
                <a:gd name="T42" fmla="*/ 1470 w 2298"/>
                <a:gd name="T43" fmla="*/ 44 h 1424"/>
                <a:gd name="T44" fmla="*/ 1667 w 2298"/>
                <a:gd name="T45" fmla="*/ 117 h 1424"/>
                <a:gd name="T46" fmla="*/ 1850 w 2298"/>
                <a:gd name="T47" fmla="*/ 225 h 1424"/>
                <a:gd name="T48" fmla="*/ 2010 w 2298"/>
                <a:gd name="T49" fmla="*/ 362 h 1424"/>
                <a:gd name="T50" fmla="*/ 2145 w 2298"/>
                <a:gd name="T51" fmla="*/ 527 h 1424"/>
                <a:gd name="T52" fmla="*/ 2250 w 2298"/>
                <a:gd name="T53" fmla="*/ 716 h 1424"/>
                <a:gd name="T54" fmla="*/ 2298 w 2298"/>
                <a:gd name="T55" fmla="*/ 849 h 1424"/>
                <a:gd name="T56" fmla="*/ 2290 w 2298"/>
                <a:gd name="T57" fmla="*/ 913 h 1424"/>
                <a:gd name="T58" fmla="*/ 2256 w 2298"/>
                <a:gd name="T59" fmla="*/ 967 h 1424"/>
                <a:gd name="T60" fmla="*/ 2069 w 2298"/>
                <a:gd name="T61" fmla="*/ 1128 h 1424"/>
                <a:gd name="T62" fmla="*/ 1860 w 2298"/>
                <a:gd name="T63" fmla="*/ 1255 h 1424"/>
                <a:gd name="T64" fmla="*/ 1635 w 2298"/>
                <a:gd name="T65" fmla="*/ 1348 h 1424"/>
                <a:gd name="T66" fmla="*/ 1397 w 2298"/>
                <a:gd name="T67" fmla="*/ 1404 h 1424"/>
                <a:gd name="T68" fmla="*/ 1148 w 2298"/>
                <a:gd name="T69" fmla="*/ 1424 h 1424"/>
                <a:gd name="T70" fmla="*/ 901 w 2298"/>
                <a:gd name="T71" fmla="*/ 1404 h 1424"/>
                <a:gd name="T72" fmla="*/ 663 w 2298"/>
                <a:gd name="T73" fmla="*/ 1348 h 1424"/>
                <a:gd name="T74" fmla="*/ 438 w 2298"/>
                <a:gd name="T75" fmla="*/ 1255 h 1424"/>
                <a:gd name="T76" fmla="*/ 229 w 2298"/>
                <a:gd name="T77" fmla="*/ 1128 h 1424"/>
                <a:gd name="T78" fmla="*/ 40 w 2298"/>
                <a:gd name="T79" fmla="*/ 967 h 1424"/>
                <a:gd name="T80" fmla="*/ 6 w 2298"/>
                <a:gd name="T81" fmla="*/ 913 h 1424"/>
                <a:gd name="T82" fmla="*/ 0 w 2298"/>
                <a:gd name="T83" fmla="*/ 849 h 1424"/>
                <a:gd name="T84" fmla="*/ 48 w 2298"/>
                <a:gd name="T85" fmla="*/ 716 h 1424"/>
                <a:gd name="T86" fmla="*/ 153 w 2298"/>
                <a:gd name="T87" fmla="*/ 527 h 1424"/>
                <a:gd name="T88" fmla="*/ 288 w 2298"/>
                <a:gd name="T89" fmla="*/ 362 h 1424"/>
                <a:gd name="T90" fmla="*/ 448 w 2298"/>
                <a:gd name="T91" fmla="*/ 225 h 1424"/>
                <a:gd name="T92" fmla="*/ 629 w 2298"/>
                <a:gd name="T93" fmla="*/ 117 h 1424"/>
                <a:gd name="T94" fmla="*/ 828 w 2298"/>
                <a:gd name="T95" fmla="*/ 44 h 1424"/>
                <a:gd name="T96" fmla="*/ 1039 w 2298"/>
                <a:gd name="T97" fmla="*/ 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8" h="1424">
                  <a:moveTo>
                    <a:pt x="1148" y="285"/>
                  </a:moveTo>
                  <a:lnTo>
                    <a:pt x="1051" y="288"/>
                  </a:lnTo>
                  <a:lnTo>
                    <a:pt x="955" y="304"/>
                  </a:lnTo>
                  <a:lnTo>
                    <a:pt x="863" y="330"/>
                  </a:lnTo>
                  <a:lnTo>
                    <a:pt x="774" y="364"/>
                  </a:lnTo>
                  <a:lnTo>
                    <a:pt x="690" y="408"/>
                  </a:lnTo>
                  <a:lnTo>
                    <a:pt x="611" y="459"/>
                  </a:lnTo>
                  <a:lnTo>
                    <a:pt x="537" y="519"/>
                  </a:lnTo>
                  <a:lnTo>
                    <a:pt x="470" y="587"/>
                  </a:lnTo>
                  <a:lnTo>
                    <a:pt x="408" y="660"/>
                  </a:lnTo>
                  <a:lnTo>
                    <a:pt x="354" y="740"/>
                  </a:lnTo>
                  <a:lnTo>
                    <a:pt x="310" y="827"/>
                  </a:lnTo>
                  <a:lnTo>
                    <a:pt x="396" y="895"/>
                  </a:lnTo>
                  <a:lnTo>
                    <a:pt x="485" y="953"/>
                  </a:lnTo>
                  <a:lnTo>
                    <a:pt x="579" y="1002"/>
                  </a:lnTo>
                  <a:lnTo>
                    <a:pt x="678" y="1044"/>
                  </a:lnTo>
                  <a:lnTo>
                    <a:pt x="780" y="1078"/>
                  </a:lnTo>
                  <a:lnTo>
                    <a:pt x="883" y="1104"/>
                  </a:lnTo>
                  <a:lnTo>
                    <a:pt x="989" y="1120"/>
                  </a:lnTo>
                  <a:lnTo>
                    <a:pt x="1096" y="1128"/>
                  </a:lnTo>
                  <a:lnTo>
                    <a:pt x="1202" y="1128"/>
                  </a:lnTo>
                  <a:lnTo>
                    <a:pt x="1309" y="1120"/>
                  </a:lnTo>
                  <a:lnTo>
                    <a:pt x="1415" y="1104"/>
                  </a:lnTo>
                  <a:lnTo>
                    <a:pt x="1518" y="1078"/>
                  </a:lnTo>
                  <a:lnTo>
                    <a:pt x="1620" y="1044"/>
                  </a:lnTo>
                  <a:lnTo>
                    <a:pt x="1719" y="1002"/>
                  </a:lnTo>
                  <a:lnTo>
                    <a:pt x="1813" y="953"/>
                  </a:lnTo>
                  <a:lnTo>
                    <a:pt x="1902" y="895"/>
                  </a:lnTo>
                  <a:lnTo>
                    <a:pt x="1988" y="827"/>
                  </a:lnTo>
                  <a:lnTo>
                    <a:pt x="1942" y="740"/>
                  </a:lnTo>
                  <a:lnTo>
                    <a:pt x="1890" y="660"/>
                  </a:lnTo>
                  <a:lnTo>
                    <a:pt x="1828" y="587"/>
                  </a:lnTo>
                  <a:lnTo>
                    <a:pt x="1761" y="519"/>
                  </a:lnTo>
                  <a:lnTo>
                    <a:pt x="1687" y="459"/>
                  </a:lnTo>
                  <a:lnTo>
                    <a:pt x="1608" y="408"/>
                  </a:lnTo>
                  <a:lnTo>
                    <a:pt x="1524" y="364"/>
                  </a:lnTo>
                  <a:lnTo>
                    <a:pt x="1435" y="330"/>
                  </a:lnTo>
                  <a:lnTo>
                    <a:pt x="1343" y="304"/>
                  </a:lnTo>
                  <a:lnTo>
                    <a:pt x="1248" y="288"/>
                  </a:lnTo>
                  <a:lnTo>
                    <a:pt x="1148" y="285"/>
                  </a:lnTo>
                  <a:close/>
                  <a:moveTo>
                    <a:pt x="1148" y="0"/>
                  </a:moveTo>
                  <a:lnTo>
                    <a:pt x="1257" y="4"/>
                  </a:lnTo>
                  <a:lnTo>
                    <a:pt x="1365" y="18"/>
                  </a:lnTo>
                  <a:lnTo>
                    <a:pt x="1470" y="44"/>
                  </a:lnTo>
                  <a:lnTo>
                    <a:pt x="1572" y="76"/>
                  </a:lnTo>
                  <a:lnTo>
                    <a:pt x="1667" y="117"/>
                  </a:lnTo>
                  <a:lnTo>
                    <a:pt x="1761" y="167"/>
                  </a:lnTo>
                  <a:lnTo>
                    <a:pt x="1850" y="225"/>
                  </a:lnTo>
                  <a:lnTo>
                    <a:pt x="1932" y="290"/>
                  </a:lnTo>
                  <a:lnTo>
                    <a:pt x="2010" y="362"/>
                  </a:lnTo>
                  <a:lnTo>
                    <a:pt x="2081" y="442"/>
                  </a:lnTo>
                  <a:lnTo>
                    <a:pt x="2145" y="527"/>
                  </a:lnTo>
                  <a:lnTo>
                    <a:pt x="2203" y="619"/>
                  </a:lnTo>
                  <a:lnTo>
                    <a:pt x="2250" y="716"/>
                  </a:lnTo>
                  <a:lnTo>
                    <a:pt x="2290" y="819"/>
                  </a:lnTo>
                  <a:lnTo>
                    <a:pt x="2298" y="849"/>
                  </a:lnTo>
                  <a:lnTo>
                    <a:pt x="2298" y="881"/>
                  </a:lnTo>
                  <a:lnTo>
                    <a:pt x="2290" y="913"/>
                  </a:lnTo>
                  <a:lnTo>
                    <a:pt x="2276" y="941"/>
                  </a:lnTo>
                  <a:lnTo>
                    <a:pt x="2256" y="967"/>
                  </a:lnTo>
                  <a:lnTo>
                    <a:pt x="2165" y="1050"/>
                  </a:lnTo>
                  <a:lnTo>
                    <a:pt x="2069" y="1128"/>
                  </a:lnTo>
                  <a:lnTo>
                    <a:pt x="1966" y="1195"/>
                  </a:lnTo>
                  <a:lnTo>
                    <a:pt x="1860" y="1255"/>
                  </a:lnTo>
                  <a:lnTo>
                    <a:pt x="1749" y="1307"/>
                  </a:lnTo>
                  <a:lnTo>
                    <a:pt x="1635" y="1348"/>
                  </a:lnTo>
                  <a:lnTo>
                    <a:pt x="1516" y="1380"/>
                  </a:lnTo>
                  <a:lnTo>
                    <a:pt x="1397" y="1404"/>
                  </a:lnTo>
                  <a:lnTo>
                    <a:pt x="1273" y="1420"/>
                  </a:lnTo>
                  <a:lnTo>
                    <a:pt x="1148" y="1424"/>
                  </a:lnTo>
                  <a:lnTo>
                    <a:pt x="1025" y="1420"/>
                  </a:lnTo>
                  <a:lnTo>
                    <a:pt x="901" y="1404"/>
                  </a:lnTo>
                  <a:lnTo>
                    <a:pt x="780" y="1380"/>
                  </a:lnTo>
                  <a:lnTo>
                    <a:pt x="663" y="1348"/>
                  </a:lnTo>
                  <a:lnTo>
                    <a:pt x="549" y="1307"/>
                  </a:lnTo>
                  <a:lnTo>
                    <a:pt x="438" y="1255"/>
                  </a:lnTo>
                  <a:lnTo>
                    <a:pt x="332" y="1195"/>
                  </a:lnTo>
                  <a:lnTo>
                    <a:pt x="229" y="1128"/>
                  </a:lnTo>
                  <a:lnTo>
                    <a:pt x="131" y="1050"/>
                  </a:lnTo>
                  <a:lnTo>
                    <a:pt x="40" y="967"/>
                  </a:lnTo>
                  <a:lnTo>
                    <a:pt x="20" y="941"/>
                  </a:lnTo>
                  <a:lnTo>
                    <a:pt x="6" y="913"/>
                  </a:lnTo>
                  <a:lnTo>
                    <a:pt x="0" y="881"/>
                  </a:lnTo>
                  <a:lnTo>
                    <a:pt x="0" y="849"/>
                  </a:lnTo>
                  <a:lnTo>
                    <a:pt x="6" y="819"/>
                  </a:lnTo>
                  <a:lnTo>
                    <a:pt x="48" y="716"/>
                  </a:lnTo>
                  <a:lnTo>
                    <a:pt x="95" y="619"/>
                  </a:lnTo>
                  <a:lnTo>
                    <a:pt x="153" y="527"/>
                  </a:lnTo>
                  <a:lnTo>
                    <a:pt x="217" y="442"/>
                  </a:lnTo>
                  <a:lnTo>
                    <a:pt x="288" y="362"/>
                  </a:lnTo>
                  <a:lnTo>
                    <a:pt x="364" y="290"/>
                  </a:lnTo>
                  <a:lnTo>
                    <a:pt x="448" y="225"/>
                  </a:lnTo>
                  <a:lnTo>
                    <a:pt x="535" y="167"/>
                  </a:lnTo>
                  <a:lnTo>
                    <a:pt x="629" y="117"/>
                  </a:lnTo>
                  <a:lnTo>
                    <a:pt x="726" y="76"/>
                  </a:lnTo>
                  <a:lnTo>
                    <a:pt x="828" y="44"/>
                  </a:lnTo>
                  <a:lnTo>
                    <a:pt x="933" y="18"/>
                  </a:lnTo>
                  <a:lnTo>
                    <a:pt x="1039" y="4"/>
                  </a:lnTo>
                  <a:lnTo>
                    <a:pt x="1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CCE4B1E8-C98E-0243-A644-1F8B572228D6}"/>
              </a:ext>
            </a:extLst>
          </p:cNvPr>
          <p:cNvGrpSpPr/>
          <p:nvPr/>
        </p:nvGrpSpPr>
        <p:grpSpPr>
          <a:xfrm>
            <a:off x="5789210" y="4204335"/>
            <a:ext cx="439088" cy="274432"/>
            <a:chOff x="-601663" y="4746625"/>
            <a:chExt cx="5207001" cy="32543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xmlns="" id="{AAADAD60-077E-D749-AE89-0FAA59640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" y="4976813"/>
              <a:ext cx="3387726" cy="3024188"/>
            </a:xfrm>
            <a:custGeom>
              <a:avLst/>
              <a:gdLst>
                <a:gd name="T0" fmla="*/ 3020 w 4270"/>
                <a:gd name="T1" fmla="*/ 173 h 3809"/>
                <a:gd name="T2" fmla="*/ 3629 w 4270"/>
                <a:gd name="T3" fmla="*/ 422 h 3809"/>
                <a:gd name="T4" fmla="*/ 3983 w 4270"/>
                <a:gd name="T5" fmla="*/ 553 h 3809"/>
                <a:gd name="T6" fmla="*/ 4099 w 4270"/>
                <a:gd name="T7" fmla="*/ 700 h 3809"/>
                <a:gd name="T8" fmla="*/ 3918 w 4270"/>
                <a:gd name="T9" fmla="*/ 820 h 3809"/>
                <a:gd name="T10" fmla="*/ 3671 w 4270"/>
                <a:gd name="T11" fmla="*/ 730 h 3809"/>
                <a:gd name="T12" fmla="*/ 3102 w 4270"/>
                <a:gd name="T13" fmla="*/ 505 h 3809"/>
                <a:gd name="T14" fmla="*/ 2471 w 4270"/>
                <a:gd name="T15" fmla="*/ 276 h 3809"/>
                <a:gd name="T16" fmla="*/ 1974 w 4270"/>
                <a:gd name="T17" fmla="*/ 435 h 3809"/>
                <a:gd name="T18" fmla="*/ 1526 w 4270"/>
                <a:gd name="T19" fmla="*/ 873 h 3809"/>
                <a:gd name="T20" fmla="*/ 1353 w 4270"/>
                <a:gd name="T21" fmla="*/ 1234 h 3809"/>
                <a:gd name="T22" fmla="*/ 1447 w 4270"/>
                <a:gd name="T23" fmla="*/ 1367 h 3809"/>
                <a:gd name="T24" fmla="*/ 1777 w 4270"/>
                <a:gd name="T25" fmla="*/ 1309 h 3809"/>
                <a:gd name="T26" fmla="*/ 2035 w 4270"/>
                <a:gd name="T27" fmla="*/ 1076 h 3809"/>
                <a:gd name="T28" fmla="*/ 2248 w 4270"/>
                <a:gd name="T29" fmla="*/ 1013 h 3809"/>
                <a:gd name="T30" fmla="*/ 2503 w 4270"/>
                <a:gd name="T31" fmla="*/ 947 h 3809"/>
                <a:gd name="T32" fmla="*/ 2981 w 4270"/>
                <a:gd name="T33" fmla="*/ 1351 h 3809"/>
                <a:gd name="T34" fmla="*/ 3689 w 4270"/>
                <a:gd name="T35" fmla="*/ 1934 h 3809"/>
                <a:gd name="T36" fmla="*/ 4186 w 4270"/>
                <a:gd name="T37" fmla="*/ 2458 h 3809"/>
                <a:gd name="T38" fmla="*/ 4232 w 4270"/>
                <a:gd name="T39" fmla="*/ 2896 h 3809"/>
                <a:gd name="T40" fmla="*/ 3864 w 4270"/>
                <a:gd name="T41" fmla="*/ 3162 h 3809"/>
                <a:gd name="T42" fmla="*/ 3504 w 4270"/>
                <a:gd name="T43" fmla="*/ 3431 h 3809"/>
                <a:gd name="T44" fmla="*/ 3110 w 4270"/>
                <a:gd name="T45" fmla="*/ 3610 h 3809"/>
                <a:gd name="T46" fmla="*/ 2692 w 4270"/>
                <a:gd name="T47" fmla="*/ 3735 h 3809"/>
                <a:gd name="T48" fmla="*/ 2258 w 4270"/>
                <a:gd name="T49" fmla="*/ 3805 h 3809"/>
                <a:gd name="T50" fmla="*/ 1839 w 4270"/>
                <a:gd name="T51" fmla="*/ 3650 h 3809"/>
                <a:gd name="T52" fmla="*/ 1534 w 4270"/>
                <a:gd name="T53" fmla="*/ 3427 h 3809"/>
                <a:gd name="T54" fmla="*/ 1007 w 4270"/>
                <a:gd name="T55" fmla="*/ 3019 h 3809"/>
                <a:gd name="T56" fmla="*/ 513 w 4270"/>
                <a:gd name="T57" fmla="*/ 2609 h 3809"/>
                <a:gd name="T58" fmla="*/ 175 w 4270"/>
                <a:gd name="T59" fmla="*/ 2263 h 3809"/>
                <a:gd name="T60" fmla="*/ 0 w 4270"/>
                <a:gd name="T61" fmla="*/ 2044 h 3809"/>
                <a:gd name="T62" fmla="*/ 159 w 4270"/>
                <a:gd name="T63" fmla="*/ 1898 h 3809"/>
                <a:gd name="T64" fmla="*/ 378 w 4270"/>
                <a:gd name="T65" fmla="*/ 2079 h 3809"/>
                <a:gd name="T66" fmla="*/ 696 w 4270"/>
                <a:gd name="T67" fmla="*/ 2406 h 3809"/>
                <a:gd name="T68" fmla="*/ 1188 w 4270"/>
                <a:gd name="T69" fmla="*/ 2814 h 3809"/>
                <a:gd name="T70" fmla="*/ 1705 w 4270"/>
                <a:gd name="T71" fmla="*/ 3214 h 3809"/>
                <a:gd name="T72" fmla="*/ 1988 w 4270"/>
                <a:gd name="T73" fmla="*/ 3421 h 3809"/>
                <a:gd name="T74" fmla="*/ 2286 w 4270"/>
                <a:gd name="T75" fmla="*/ 3532 h 3809"/>
                <a:gd name="T76" fmla="*/ 2461 w 4270"/>
                <a:gd name="T77" fmla="*/ 3503 h 3809"/>
                <a:gd name="T78" fmla="*/ 2597 w 4270"/>
                <a:gd name="T79" fmla="*/ 3399 h 3809"/>
                <a:gd name="T80" fmla="*/ 2817 w 4270"/>
                <a:gd name="T81" fmla="*/ 3469 h 3809"/>
                <a:gd name="T82" fmla="*/ 3006 w 4270"/>
                <a:gd name="T83" fmla="*/ 3250 h 3809"/>
                <a:gd name="T84" fmla="*/ 3205 w 4270"/>
                <a:gd name="T85" fmla="*/ 3140 h 3809"/>
                <a:gd name="T86" fmla="*/ 3448 w 4270"/>
                <a:gd name="T87" fmla="*/ 3158 h 3809"/>
                <a:gd name="T88" fmla="*/ 3554 w 4270"/>
                <a:gd name="T89" fmla="*/ 3005 h 3809"/>
                <a:gd name="T90" fmla="*/ 3693 w 4270"/>
                <a:gd name="T91" fmla="*/ 2854 h 3809"/>
                <a:gd name="T92" fmla="*/ 3908 w 4270"/>
                <a:gd name="T93" fmla="*/ 2864 h 3809"/>
                <a:gd name="T94" fmla="*/ 3995 w 4270"/>
                <a:gd name="T95" fmla="*/ 2710 h 3809"/>
                <a:gd name="T96" fmla="*/ 3751 w 4270"/>
                <a:gd name="T97" fmla="*/ 2360 h 3809"/>
                <a:gd name="T98" fmla="*/ 3190 w 4270"/>
                <a:gd name="T99" fmla="*/ 1872 h 3809"/>
                <a:gd name="T100" fmla="*/ 2509 w 4270"/>
                <a:gd name="T101" fmla="*/ 1309 h 3809"/>
                <a:gd name="T102" fmla="*/ 2215 w 4270"/>
                <a:gd name="T103" fmla="*/ 1321 h 3809"/>
                <a:gd name="T104" fmla="*/ 1761 w 4270"/>
                <a:gd name="T105" fmla="*/ 1622 h 3809"/>
                <a:gd name="T106" fmla="*/ 1214 w 4270"/>
                <a:gd name="T107" fmla="*/ 1560 h 3809"/>
                <a:gd name="T108" fmla="*/ 1088 w 4270"/>
                <a:gd name="T109" fmla="*/ 1164 h 3809"/>
                <a:gd name="T110" fmla="*/ 1327 w 4270"/>
                <a:gd name="T111" fmla="*/ 682 h 3809"/>
                <a:gd name="T112" fmla="*/ 1791 w 4270"/>
                <a:gd name="T113" fmla="*/ 232 h 3809"/>
                <a:gd name="T114" fmla="*/ 2348 w 4270"/>
                <a:gd name="T115" fmla="*/ 0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0" h="3809">
                  <a:moveTo>
                    <a:pt x="2435" y="0"/>
                  </a:moveTo>
                  <a:lnTo>
                    <a:pt x="2525" y="8"/>
                  </a:lnTo>
                  <a:lnTo>
                    <a:pt x="2616" y="25"/>
                  </a:lnTo>
                  <a:lnTo>
                    <a:pt x="2716" y="51"/>
                  </a:lnTo>
                  <a:lnTo>
                    <a:pt x="2817" y="85"/>
                  </a:lnTo>
                  <a:lnTo>
                    <a:pt x="2925" y="131"/>
                  </a:lnTo>
                  <a:lnTo>
                    <a:pt x="3020" y="173"/>
                  </a:lnTo>
                  <a:lnTo>
                    <a:pt x="3114" y="213"/>
                  </a:lnTo>
                  <a:lnTo>
                    <a:pt x="3207" y="252"/>
                  </a:lnTo>
                  <a:lnTo>
                    <a:pt x="3299" y="290"/>
                  </a:lnTo>
                  <a:lnTo>
                    <a:pt x="3387" y="326"/>
                  </a:lnTo>
                  <a:lnTo>
                    <a:pt x="3472" y="360"/>
                  </a:lnTo>
                  <a:lnTo>
                    <a:pt x="3554" y="392"/>
                  </a:lnTo>
                  <a:lnTo>
                    <a:pt x="3629" y="422"/>
                  </a:lnTo>
                  <a:lnTo>
                    <a:pt x="3701" y="449"/>
                  </a:lnTo>
                  <a:lnTo>
                    <a:pt x="3767" y="473"/>
                  </a:lnTo>
                  <a:lnTo>
                    <a:pt x="3826" y="495"/>
                  </a:lnTo>
                  <a:lnTo>
                    <a:pt x="3878" y="515"/>
                  </a:lnTo>
                  <a:lnTo>
                    <a:pt x="3922" y="531"/>
                  </a:lnTo>
                  <a:lnTo>
                    <a:pt x="3958" y="543"/>
                  </a:lnTo>
                  <a:lnTo>
                    <a:pt x="3983" y="553"/>
                  </a:lnTo>
                  <a:lnTo>
                    <a:pt x="4001" y="559"/>
                  </a:lnTo>
                  <a:lnTo>
                    <a:pt x="4007" y="561"/>
                  </a:lnTo>
                  <a:lnTo>
                    <a:pt x="4041" y="579"/>
                  </a:lnTo>
                  <a:lnTo>
                    <a:pt x="4067" y="603"/>
                  </a:lnTo>
                  <a:lnTo>
                    <a:pt x="4085" y="631"/>
                  </a:lnTo>
                  <a:lnTo>
                    <a:pt x="4097" y="664"/>
                  </a:lnTo>
                  <a:lnTo>
                    <a:pt x="4099" y="700"/>
                  </a:lnTo>
                  <a:lnTo>
                    <a:pt x="4091" y="736"/>
                  </a:lnTo>
                  <a:lnTo>
                    <a:pt x="4075" y="768"/>
                  </a:lnTo>
                  <a:lnTo>
                    <a:pt x="4051" y="794"/>
                  </a:lnTo>
                  <a:lnTo>
                    <a:pt x="4023" y="814"/>
                  </a:lnTo>
                  <a:lnTo>
                    <a:pt x="3989" y="826"/>
                  </a:lnTo>
                  <a:lnTo>
                    <a:pt x="3954" y="828"/>
                  </a:lnTo>
                  <a:lnTo>
                    <a:pt x="3918" y="820"/>
                  </a:lnTo>
                  <a:lnTo>
                    <a:pt x="3912" y="818"/>
                  </a:lnTo>
                  <a:lnTo>
                    <a:pt x="3894" y="812"/>
                  </a:lnTo>
                  <a:lnTo>
                    <a:pt x="3866" y="802"/>
                  </a:lnTo>
                  <a:lnTo>
                    <a:pt x="3830" y="788"/>
                  </a:lnTo>
                  <a:lnTo>
                    <a:pt x="3784" y="772"/>
                  </a:lnTo>
                  <a:lnTo>
                    <a:pt x="3733" y="752"/>
                  </a:lnTo>
                  <a:lnTo>
                    <a:pt x="3671" y="730"/>
                  </a:lnTo>
                  <a:lnTo>
                    <a:pt x="3605" y="704"/>
                  </a:lnTo>
                  <a:lnTo>
                    <a:pt x="3532" y="676"/>
                  </a:lnTo>
                  <a:lnTo>
                    <a:pt x="3454" y="646"/>
                  </a:lnTo>
                  <a:lnTo>
                    <a:pt x="3371" y="615"/>
                  </a:lnTo>
                  <a:lnTo>
                    <a:pt x="3285" y="579"/>
                  </a:lnTo>
                  <a:lnTo>
                    <a:pt x="3194" y="543"/>
                  </a:lnTo>
                  <a:lnTo>
                    <a:pt x="3102" y="505"/>
                  </a:lnTo>
                  <a:lnTo>
                    <a:pt x="3006" y="465"/>
                  </a:lnTo>
                  <a:lnTo>
                    <a:pt x="2911" y="424"/>
                  </a:lnTo>
                  <a:lnTo>
                    <a:pt x="2813" y="380"/>
                  </a:lnTo>
                  <a:lnTo>
                    <a:pt x="2720" y="342"/>
                  </a:lnTo>
                  <a:lnTo>
                    <a:pt x="2632" y="312"/>
                  </a:lnTo>
                  <a:lnTo>
                    <a:pt x="2551" y="290"/>
                  </a:lnTo>
                  <a:lnTo>
                    <a:pt x="2471" y="276"/>
                  </a:lnTo>
                  <a:lnTo>
                    <a:pt x="2398" y="274"/>
                  </a:lnTo>
                  <a:lnTo>
                    <a:pt x="2324" y="278"/>
                  </a:lnTo>
                  <a:lnTo>
                    <a:pt x="2254" y="292"/>
                  </a:lnTo>
                  <a:lnTo>
                    <a:pt x="2185" y="314"/>
                  </a:lnTo>
                  <a:lnTo>
                    <a:pt x="2117" y="346"/>
                  </a:lnTo>
                  <a:lnTo>
                    <a:pt x="2045" y="386"/>
                  </a:lnTo>
                  <a:lnTo>
                    <a:pt x="1974" y="435"/>
                  </a:lnTo>
                  <a:lnTo>
                    <a:pt x="1900" y="493"/>
                  </a:lnTo>
                  <a:lnTo>
                    <a:pt x="1825" y="559"/>
                  </a:lnTo>
                  <a:lnTo>
                    <a:pt x="1743" y="635"/>
                  </a:lnTo>
                  <a:lnTo>
                    <a:pt x="1655" y="720"/>
                  </a:lnTo>
                  <a:lnTo>
                    <a:pt x="1612" y="768"/>
                  </a:lnTo>
                  <a:lnTo>
                    <a:pt x="1568" y="820"/>
                  </a:lnTo>
                  <a:lnTo>
                    <a:pt x="1526" y="873"/>
                  </a:lnTo>
                  <a:lnTo>
                    <a:pt x="1488" y="929"/>
                  </a:lnTo>
                  <a:lnTo>
                    <a:pt x="1455" y="983"/>
                  </a:lnTo>
                  <a:lnTo>
                    <a:pt x="1425" y="1039"/>
                  </a:lnTo>
                  <a:lnTo>
                    <a:pt x="1399" y="1090"/>
                  </a:lnTo>
                  <a:lnTo>
                    <a:pt x="1379" y="1142"/>
                  </a:lnTo>
                  <a:lnTo>
                    <a:pt x="1363" y="1190"/>
                  </a:lnTo>
                  <a:lnTo>
                    <a:pt x="1353" y="1234"/>
                  </a:lnTo>
                  <a:lnTo>
                    <a:pt x="1351" y="1273"/>
                  </a:lnTo>
                  <a:lnTo>
                    <a:pt x="1355" y="1305"/>
                  </a:lnTo>
                  <a:lnTo>
                    <a:pt x="1359" y="1319"/>
                  </a:lnTo>
                  <a:lnTo>
                    <a:pt x="1367" y="1333"/>
                  </a:lnTo>
                  <a:lnTo>
                    <a:pt x="1383" y="1345"/>
                  </a:lnTo>
                  <a:lnTo>
                    <a:pt x="1409" y="1357"/>
                  </a:lnTo>
                  <a:lnTo>
                    <a:pt x="1447" y="1367"/>
                  </a:lnTo>
                  <a:lnTo>
                    <a:pt x="1488" y="1377"/>
                  </a:lnTo>
                  <a:lnTo>
                    <a:pt x="1532" y="1383"/>
                  </a:lnTo>
                  <a:lnTo>
                    <a:pt x="1578" y="1383"/>
                  </a:lnTo>
                  <a:lnTo>
                    <a:pt x="1626" y="1377"/>
                  </a:lnTo>
                  <a:lnTo>
                    <a:pt x="1675" y="1363"/>
                  </a:lnTo>
                  <a:lnTo>
                    <a:pt x="1725" y="1341"/>
                  </a:lnTo>
                  <a:lnTo>
                    <a:pt x="1777" y="1309"/>
                  </a:lnTo>
                  <a:lnTo>
                    <a:pt x="1831" y="1265"/>
                  </a:lnTo>
                  <a:lnTo>
                    <a:pt x="1882" y="1208"/>
                  </a:lnTo>
                  <a:lnTo>
                    <a:pt x="1936" y="1136"/>
                  </a:lnTo>
                  <a:lnTo>
                    <a:pt x="1956" y="1114"/>
                  </a:lnTo>
                  <a:lnTo>
                    <a:pt x="1980" y="1096"/>
                  </a:lnTo>
                  <a:lnTo>
                    <a:pt x="2006" y="1082"/>
                  </a:lnTo>
                  <a:lnTo>
                    <a:pt x="2035" y="1076"/>
                  </a:lnTo>
                  <a:lnTo>
                    <a:pt x="2077" y="1072"/>
                  </a:lnTo>
                  <a:lnTo>
                    <a:pt x="2109" y="1066"/>
                  </a:lnTo>
                  <a:lnTo>
                    <a:pt x="2137" y="1060"/>
                  </a:lnTo>
                  <a:lnTo>
                    <a:pt x="2161" y="1050"/>
                  </a:lnTo>
                  <a:lnTo>
                    <a:pt x="2189" y="1041"/>
                  </a:lnTo>
                  <a:lnTo>
                    <a:pt x="2219" y="1027"/>
                  </a:lnTo>
                  <a:lnTo>
                    <a:pt x="2248" y="1013"/>
                  </a:lnTo>
                  <a:lnTo>
                    <a:pt x="2280" y="999"/>
                  </a:lnTo>
                  <a:lnTo>
                    <a:pt x="2318" y="983"/>
                  </a:lnTo>
                  <a:lnTo>
                    <a:pt x="2362" y="967"/>
                  </a:lnTo>
                  <a:lnTo>
                    <a:pt x="2414" y="947"/>
                  </a:lnTo>
                  <a:lnTo>
                    <a:pt x="2443" y="941"/>
                  </a:lnTo>
                  <a:lnTo>
                    <a:pt x="2473" y="939"/>
                  </a:lnTo>
                  <a:lnTo>
                    <a:pt x="2503" y="947"/>
                  </a:lnTo>
                  <a:lnTo>
                    <a:pt x="2531" y="959"/>
                  </a:lnTo>
                  <a:lnTo>
                    <a:pt x="2557" y="979"/>
                  </a:lnTo>
                  <a:lnTo>
                    <a:pt x="2624" y="1047"/>
                  </a:lnTo>
                  <a:lnTo>
                    <a:pt x="2704" y="1116"/>
                  </a:lnTo>
                  <a:lnTo>
                    <a:pt x="2790" y="1192"/>
                  </a:lnTo>
                  <a:lnTo>
                    <a:pt x="2883" y="1269"/>
                  </a:lnTo>
                  <a:lnTo>
                    <a:pt x="2981" y="1351"/>
                  </a:lnTo>
                  <a:lnTo>
                    <a:pt x="3082" y="1435"/>
                  </a:lnTo>
                  <a:lnTo>
                    <a:pt x="3188" y="1520"/>
                  </a:lnTo>
                  <a:lnTo>
                    <a:pt x="3291" y="1602"/>
                  </a:lnTo>
                  <a:lnTo>
                    <a:pt x="3392" y="1685"/>
                  </a:lnTo>
                  <a:lnTo>
                    <a:pt x="3494" y="1769"/>
                  </a:lnTo>
                  <a:lnTo>
                    <a:pt x="3593" y="1853"/>
                  </a:lnTo>
                  <a:lnTo>
                    <a:pt x="3689" y="1934"/>
                  </a:lnTo>
                  <a:lnTo>
                    <a:pt x="3780" y="2014"/>
                  </a:lnTo>
                  <a:lnTo>
                    <a:pt x="3866" y="2093"/>
                  </a:lnTo>
                  <a:lnTo>
                    <a:pt x="3946" y="2171"/>
                  </a:lnTo>
                  <a:lnTo>
                    <a:pt x="4019" y="2247"/>
                  </a:lnTo>
                  <a:lnTo>
                    <a:pt x="4085" y="2320"/>
                  </a:lnTo>
                  <a:lnTo>
                    <a:pt x="4141" y="2390"/>
                  </a:lnTo>
                  <a:lnTo>
                    <a:pt x="4186" y="2458"/>
                  </a:lnTo>
                  <a:lnTo>
                    <a:pt x="4222" y="2521"/>
                  </a:lnTo>
                  <a:lnTo>
                    <a:pt x="4248" y="2583"/>
                  </a:lnTo>
                  <a:lnTo>
                    <a:pt x="4264" y="2649"/>
                  </a:lnTo>
                  <a:lnTo>
                    <a:pt x="4270" y="2712"/>
                  </a:lnTo>
                  <a:lnTo>
                    <a:pt x="4266" y="2776"/>
                  </a:lnTo>
                  <a:lnTo>
                    <a:pt x="4254" y="2838"/>
                  </a:lnTo>
                  <a:lnTo>
                    <a:pt x="4232" y="2896"/>
                  </a:lnTo>
                  <a:lnTo>
                    <a:pt x="4200" y="2953"/>
                  </a:lnTo>
                  <a:lnTo>
                    <a:pt x="4160" y="3005"/>
                  </a:lnTo>
                  <a:lnTo>
                    <a:pt x="4113" y="3053"/>
                  </a:lnTo>
                  <a:lnTo>
                    <a:pt x="4055" y="3095"/>
                  </a:lnTo>
                  <a:lnTo>
                    <a:pt x="3993" y="3128"/>
                  </a:lnTo>
                  <a:lnTo>
                    <a:pt x="3930" y="3150"/>
                  </a:lnTo>
                  <a:lnTo>
                    <a:pt x="3864" y="3162"/>
                  </a:lnTo>
                  <a:lnTo>
                    <a:pt x="3800" y="3164"/>
                  </a:lnTo>
                  <a:lnTo>
                    <a:pt x="3771" y="3222"/>
                  </a:lnTo>
                  <a:lnTo>
                    <a:pt x="3735" y="3276"/>
                  </a:lnTo>
                  <a:lnTo>
                    <a:pt x="3687" y="3323"/>
                  </a:lnTo>
                  <a:lnTo>
                    <a:pt x="3633" y="3365"/>
                  </a:lnTo>
                  <a:lnTo>
                    <a:pt x="3572" y="3403"/>
                  </a:lnTo>
                  <a:lnTo>
                    <a:pt x="3504" y="3431"/>
                  </a:lnTo>
                  <a:lnTo>
                    <a:pt x="3432" y="3451"/>
                  </a:lnTo>
                  <a:lnTo>
                    <a:pt x="3363" y="3461"/>
                  </a:lnTo>
                  <a:lnTo>
                    <a:pt x="3295" y="3461"/>
                  </a:lnTo>
                  <a:lnTo>
                    <a:pt x="3227" y="3453"/>
                  </a:lnTo>
                  <a:lnTo>
                    <a:pt x="3195" y="3509"/>
                  </a:lnTo>
                  <a:lnTo>
                    <a:pt x="3156" y="3562"/>
                  </a:lnTo>
                  <a:lnTo>
                    <a:pt x="3110" y="3610"/>
                  </a:lnTo>
                  <a:lnTo>
                    <a:pt x="3060" y="3652"/>
                  </a:lnTo>
                  <a:lnTo>
                    <a:pt x="3004" y="3688"/>
                  </a:lnTo>
                  <a:lnTo>
                    <a:pt x="2943" y="3716"/>
                  </a:lnTo>
                  <a:lnTo>
                    <a:pt x="2881" y="3735"/>
                  </a:lnTo>
                  <a:lnTo>
                    <a:pt x="2817" y="3745"/>
                  </a:lnTo>
                  <a:lnTo>
                    <a:pt x="2754" y="3745"/>
                  </a:lnTo>
                  <a:lnTo>
                    <a:pt x="2692" y="3735"/>
                  </a:lnTo>
                  <a:lnTo>
                    <a:pt x="2632" y="3718"/>
                  </a:lnTo>
                  <a:lnTo>
                    <a:pt x="2587" y="3751"/>
                  </a:lnTo>
                  <a:lnTo>
                    <a:pt x="2531" y="3777"/>
                  </a:lnTo>
                  <a:lnTo>
                    <a:pt x="2469" y="3795"/>
                  </a:lnTo>
                  <a:lnTo>
                    <a:pt x="2400" y="3805"/>
                  </a:lnTo>
                  <a:lnTo>
                    <a:pt x="2322" y="3809"/>
                  </a:lnTo>
                  <a:lnTo>
                    <a:pt x="2258" y="3805"/>
                  </a:lnTo>
                  <a:lnTo>
                    <a:pt x="2191" y="3793"/>
                  </a:lnTo>
                  <a:lnTo>
                    <a:pt x="2123" y="3777"/>
                  </a:lnTo>
                  <a:lnTo>
                    <a:pt x="2055" y="3755"/>
                  </a:lnTo>
                  <a:lnTo>
                    <a:pt x="1992" y="3729"/>
                  </a:lnTo>
                  <a:lnTo>
                    <a:pt x="1932" y="3704"/>
                  </a:lnTo>
                  <a:lnTo>
                    <a:pt x="1880" y="3676"/>
                  </a:lnTo>
                  <a:lnTo>
                    <a:pt x="1839" y="3650"/>
                  </a:lnTo>
                  <a:lnTo>
                    <a:pt x="1815" y="3634"/>
                  </a:lnTo>
                  <a:lnTo>
                    <a:pt x="1783" y="3612"/>
                  </a:lnTo>
                  <a:lnTo>
                    <a:pt x="1745" y="3586"/>
                  </a:lnTo>
                  <a:lnTo>
                    <a:pt x="1701" y="3552"/>
                  </a:lnTo>
                  <a:lnTo>
                    <a:pt x="1649" y="3516"/>
                  </a:lnTo>
                  <a:lnTo>
                    <a:pt x="1594" y="3475"/>
                  </a:lnTo>
                  <a:lnTo>
                    <a:pt x="1534" y="3427"/>
                  </a:lnTo>
                  <a:lnTo>
                    <a:pt x="1466" y="3377"/>
                  </a:lnTo>
                  <a:lnTo>
                    <a:pt x="1397" y="3325"/>
                  </a:lnTo>
                  <a:lnTo>
                    <a:pt x="1325" y="3268"/>
                  </a:lnTo>
                  <a:lnTo>
                    <a:pt x="1248" y="3210"/>
                  </a:lnTo>
                  <a:lnTo>
                    <a:pt x="1170" y="3148"/>
                  </a:lnTo>
                  <a:lnTo>
                    <a:pt x="1088" y="3085"/>
                  </a:lnTo>
                  <a:lnTo>
                    <a:pt x="1007" y="3019"/>
                  </a:lnTo>
                  <a:lnTo>
                    <a:pt x="925" y="2953"/>
                  </a:lnTo>
                  <a:lnTo>
                    <a:pt x="842" y="2888"/>
                  </a:lnTo>
                  <a:lnTo>
                    <a:pt x="758" y="2820"/>
                  </a:lnTo>
                  <a:lnTo>
                    <a:pt x="677" y="2752"/>
                  </a:lnTo>
                  <a:lnTo>
                    <a:pt x="595" y="2685"/>
                  </a:lnTo>
                  <a:lnTo>
                    <a:pt x="557" y="2651"/>
                  </a:lnTo>
                  <a:lnTo>
                    <a:pt x="513" y="2609"/>
                  </a:lnTo>
                  <a:lnTo>
                    <a:pt x="468" y="2565"/>
                  </a:lnTo>
                  <a:lnTo>
                    <a:pt x="418" y="2515"/>
                  </a:lnTo>
                  <a:lnTo>
                    <a:pt x="366" y="2462"/>
                  </a:lnTo>
                  <a:lnTo>
                    <a:pt x="314" y="2408"/>
                  </a:lnTo>
                  <a:lnTo>
                    <a:pt x="263" y="2354"/>
                  </a:lnTo>
                  <a:lnTo>
                    <a:pt x="219" y="2306"/>
                  </a:lnTo>
                  <a:lnTo>
                    <a:pt x="175" y="2263"/>
                  </a:lnTo>
                  <a:lnTo>
                    <a:pt x="137" y="2223"/>
                  </a:lnTo>
                  <a:lnTo>
                    <a:pt x="102" y="2189"/>
                  </a:lnTo>
                  <a:lnTo>
                    <a:pt x="72" y="2159"/>
                  </a:lnTo>
                  <a:lnTo>
                    <a:pt x="48" y="2137"/>
                  </a:lnTo>
                  <a:lnTo>
                    <a:pt x="24" y="2109"/>
                  </a:lnTo>
                  <a:lnTo>
                    <a:pt x="8" y="2077"/>
                  </a:lnTo>
                  <a:lnTo>
                    <a:pt x="0" y="2044"/>
                  </a:lnTo>
                  <a:lnTo>
                    <a:pt x="2" y="2010"/>
                  </a:lnTo>
                  <a:lnTo>
                    <a:pt x="12" y="1976"/>
                  </a:lnTo>
                  <a:lnTo>
                    <a:pt x="32" y="1944"/>
                  </a:lnTo>
                  <a:lnTo>
                    <a:pt x="58" y="1920"/>
                  </a:lnTo>
                  <a:lnTo>
                    <a:pt x="90" y="1902"/>
                  </a:lnTo>
                  <a:lnTo>
                    <a:pt x="123" y="1896"/>
                  </a:lnTo>
                  <a:lnTo>
                    <a:pt x="159" y="1898"/>
                  </a:lnTo>
                  <a:lnTo>
                    <a:pt x="193" y="1908"/>
                  </a:lnTo>
                  <a:lnTo>
                    <a:pt x="225" y="1928"/>
                  </a:lnTo>
                  <a:lnTo>
                    <a:pt x="247" y="1948"/>
                  </a:lnTo>
                  <a:lnTo>
                    <a:pt x="275" y="1974"/>
                  </a:lnTo>
                  <a:lnTo>
                    <a:pt x="306" y="2006"/>
                  </a:lnTo>
                  <a:lnTo>
                    <a:pt x="340" y="2040"/>
                  </a:lnTo>
                  <a:lnTo>
                    <a:pt x="378" y="2079"/>
                  </a:lnTo>
                  <a:lnTo>
                    <a:pt x="418" y="2121"/>
                  </a:lnTo>
                  <a:lnTo>
                    <a:pt x="460" y="2165"/>
                  </a:lnTo>
                  <a:lnTo>
                    <a:pt x="509" y="2215"/>
                  </a:lnTo>
                  <a:lnTo>
                    <a:pt x="557" y="2267"/>
                  </a:lnTo>
                  <a:lnTo>
                    <a:pt x="607" y="2316"/>
                  </a:lnTo>
                  <a:lnTo>
                    <a:pt x="653" y="2364"/>
                  </a:lnTo>
                  <a:lnTo>
                    <a:pt x="696" y="2406"/>
                  </a:lnTo>
                  <a:lnTo>
                    <a:pt x="736" y="2444"/>
                  </a:lnTo>
                  <a:lnTo>
                    <a:pt x="770" y="2474"/>
                  </a:lnTo>
                  <a:lnTo>
                    <a:pt x="854" y="2543"/>
                  </a:lnTo>
                  <a:lnTo>
                    <a:pt x="937" y="2611"/>
                  </a:lnTo>
                  <a:lnTo>
                    <a:pt x="1021" y="2681"/>
                  </a:lnTo>
                  <a:lnTo>
                    <a:pt x="1104" y="2746"/>
                  </a:lnTo>
                  <a:lnTo>
                    <a:pt x="1188" y="2814"/>
                  </a:lnTo>
                  <a:lnTo>
                    <a:pt x="1269" y="2878"/>
                  </a:lnTo>
                  <a:lnTo>
                    <a:pt x="1349" y="2941"/>
                  </a:lnTo>
                  <a:lnTo>
                    <a:pt x="1427" y="3001"/>
                  </a:lnTo>
                  <a:lnTo>
                    <a:pt x="1502" y="3059"/>
                  </a:lnTo>
                  <a:lnTo>
                    <a:pt x="1574" y="3114"/>
                  </a:lnTo>
                  <a:lnTo>
                    <a:pt x="1642" y="3166"/>
                  </a:lnTo>
                  <a:lnTo>
                    <a:pt x="1705" y="3214"/>
                  </a:lnTo>
                  <a:lnTo>
                    <a:pt x="1765" y="3260"/>
                  </a:lnTo>
                  <a:lnTo>
                    <a:pt x="1819" y="3300"/>
                  </a:lnTo>
                  <a:lnTo>
                    <a:pt x="1866" y="3333"/>
                  </a:lnTo>
                  <a:lnTo>
                    <a:pt x="1906" y="3365"/>
                  </a:lnTo>
                  <a:lnTo>
                    <a:pt x="1942" y="3389"/>
                  </a:lnTo>
                  <a:lnTo>
                    <a:pt x="1968" y="3409"/>
                  </a:lnTo>
                  <a:lnTo>
                    <a:pt x="1988" y="3421"/>
                  </a:lnTo>
                  <a:lnTo>
                    <a:pt x="2022" y="3441"/>
                  </a:lnTo>
                  <a:lnTo>
                    <a:pt x="2061" y="3463"/>
                  </a:lnTo>
                  <a:lnTo>
                    <a:pt x="2105" y="3481"/>
                  </a:lnTo>
                  <a:lnTo>
                    <a:pt x="2151" y="3499"/>
                  </a:lnTo>
                  <a:lnTo>
                    <a:pt x="2199" y="3515"/>
                  </a:lnTo>
                  <a:lnTo>
                    <a:pt x="2242" y="3526"/>
                  </a:lnTo>
                  <a:lnTo>
                    <a:pt x="2286" y="3532"/>
                  </a:lnTo>
                  <a:lnTo>
                    <a:pt x="2322" y="3536"/>
                  </a:lnTo>
                  <a:lnTo>
                    <a:pt x="2366" y="3534"/>
                  </a:lnTo>
                  <a:lnTo>
                    <a:pt x="2400" y="3530"/>
                  </a:lnTo>
                  <a:lnTo>
                    <a:pt x="2423" y="3524"/>
                  </a:lnTo>
                  <a:lnTo>
                    <a:pt x="2441" y="3518"/>
                  </a:lnTo>
                  <a:lnTo>
                    <a:pt x="2453" y="3511"/>
                  </a:lnTo>
                  <a:lnTo>
                    <a:pt x="2461" y="3503"/>
                  </a:lnTo>
                  <a:lnTo>
                    <a:pt x="2465" y="3495"/>
                  </a:lnTo>
                  <a:lnTo>
                    <a:pt x="2467" y="3489"/>
                  </a:lnTo>
                  <a:lnTo>
                    <a:pt x="2483" y="3459"/>
                  </a:lnTo>
                  <a:lnTo>
                    <a:pt x="2505" y="3435"/>
                  </a:lnTo>
                  <a:lnTo>
                    <a:pt x="2533" y="3415"/>
                  </a:lnTo>
                  <a:lnTo>
                    <a:pt x="2563" y="3403"/>
                  </a:lnTo>
                  <a:lnTo>
                    <a:pt x="2597" y="3399"/>
                  </a:lnTo>
                  <a:lnTo>
                    <a:pt x="2630" y="3403"/>
                  </a:lnTo>
                  <a:lnTo>
                    <a:pt x="2660" y="3415"/>
                  </a:lnTo>
                  <a:lnTo>
                    <a:pt x="2688" y="3435"/>
                  </a:lnTo>
                  <a:lnTo>
                    <a:pt x="2722" y="3459"/>
                  </a:lnTo>
                  <a:lnTo>
                    <a:pt x="2756" y="3471"/>
                  </a:lnTo>
                  <a:lnTo>
                    <a:pt x="2788" y="3473"/>
                  </a:lnTo>
                  <a:lnTo>
                    <a:pt x="2817" y="3469"/>
                  </a:lnTo>
                  <a:lnTo>
                    <a:pt x="2845" y="3459"/>
                  </a:lnTo>
                  <a:lnTo>
                    <a:pt x="2887" y="3439"/>
                  </a:lnTo>
                  <a:lnTo>
                    <a:pt x="2923" y="3411"/>
                  </a:lnTo>
                  <a:lnTo>
                    <a:pt x="2955" y="3375"/>
                  </a:lnTo>
                  <a:lnTo>
                    <a:pt x="2981" y="3337"/>
                  </a:lnTo>
                  <a:lnTo>
                    <a:pt x="2999" y="3294"/>
                  </a:lnTo>
                  <a:lnTo>
                    <a:pt x="3006" y="3250"/>
                  </a:lnTo>
                  <a:lnTo>
                    <a:pt x="3016" y="3212"/>
                  </a:lnTo>
                  <a:lnTo>
                    <a:pt x="3034" y="3180"/>
                  </a:lnTo>
                  <a:lnTo>
                    <a:pt x="3060" y="3154"/>
                  </a:lnTo>
                  <a:lnTo>
                    <a:pt x="3094" y="3134"/>
                  </a:lnTo>
                  <a:lnTo>
                    <a:pt x="3132" y="3126"/>
                  </a:lnTo>
                  <a:lnTo>
                    <a:pt x="3170" y="3128"/>
                  </a:lnTo>
                  <a:lnTo>
                    <a:pt x="3205" y="3140"/>
                  </a:lnTo>
                  <a:lnTo>
                    <a:pt x="3235" y="3162"/>
                  </a:lnTo>
                  <a:lnTo>
                    <a:pt x="3257" y="3176"/>
                  </a:lnTo>
                  <a:lnTo>
                    <a:pt x="3287" y="3186"/>
                  </a:lnTo>
                  <a:lnTo>
                    <a:pt x="3323" y="3188"/>
                  </a:lnTo>
                  <a:lnTo>
                    <a:pt x="3363" y="3186"/>
                  </a:lnTo>
                  <a:lnTo>
                    <a:pt x="3404" y="3176"/>
                  </a:lnTo>
                  <a:lnTo>
                    <a:pt x="3448" y="3158"/>
                  </a:lnTo>
                  <a:lnTo>
                    <a:pt x="3466" y="3148"/>
                  </a:lnTo>
                  <a:lnTo>
                    <a:pt x="3486" y="3134"/>
                  </a:lnTo>
                  <a:lnTo>
                    <a:pt x="3508" y="3118"/>
                  </a:lnTo>
                  <a:lnTo>
                    <a:pt x="3528" y="3097"/>
                  </a:lnTo>
                  <a:lnTo>
                    <a:pt x="3544" y="3069"/>
                  </a:lnTo>
                  <a:lnTo>
                    <a:pt x="3552" y="3039"/>
                  </a:lnTo>
                  <a:lnTo>
                    <a:pt x="3554" y="3005"/>
                  </a:lnTo>
                  <a:lnTo>
                    <a:pt x="3554" y="2973"/>
                  </a:lnTo>
                  <a:lnTo>
                    <a:pt x="3562" y="2943"/>
                  </a:lnTo>
                  <a:lnTo>
                    <a:pt x="3576" y="2915"/>
                  </a:lnTo>
                  <a:lnTo>
                    <a:pt x="3593" y="2892"/>
                  </a:lnTo>
                  <a:lnTo>
                    <a:pt x="3619" y="2872"/>
                  </a:lnTo>
                  <a:lnTo>
                    <a:pt x="3655" y="2858"/>
                  </a:lnTo>
                  <a:lnTo>
                    <a:pt x="3693" y="2854"/>
                  </a:lnTo>
                  <a:lnTo>
                    <a:pt x="3731" y="2860"/>
                  </a:lnTo>
                  <a:lnTo>
                    <a:pt x="3767" y="2878"/>
                  </a:lnTo>
                  <a:lnTo>
                    <a:pt x="3790" y="2888"/>
                  </a:lnTo>
                  <a:lnTo>
                    <a:pt x="3816" y="2892"/>
                  </a:lnTo>
                  <a:lnTo>
                    <a:pt x="3846" y="2888"/>
                  </a:lnTo>
                  <a:lnTo>
                    <a:pt x="3876" y="2880"/>
                  </a:lnTo>
                  <a:lnTo>
                    <a:pt x="3908" y="2864"/>
                  </a:lnTo>
                  <a:lnTo>
                    <a:pt x="3936" y="2844"/>
                  </a:lnTo>
                  <a:lnTo>
                    <a:pt x="3950" y="2830"/>
                  </a:lnTo>
                  <a:lnTo>
                    <a:pt x="3964" y="2814"/>
                  </a:lnTo>
                  <a:lnTo>
                    <a:pt x="3977" y="2792"/>
                  </a:lnTo>
                  <a:lnTo>
                    <a:pt x="3989" y="2768"/>
                  </a:lnTo>
                  <a:lnTo>
                    <a:pt x="3995" y="2742"/>
                  </a:lnTo>
                  <a:lnTo>
                    <a:pt x="3995" y="2710"/>
                  </a:lnTo>
                  <a:lnTo>
                    <a:pt x="3989" y="2677"/>
                  </a:lnTo>
                  <a:lnTo>
                    <a:pt x="3975" y="2639"/>
                  </a:lnTo>
                  <a:lnTo>
                    <a:pt x="3950" y="2591"/>
                  </a:lnTo>
                  <a:lnTo>
                    <a:pt x="3912" y="2537"/>
                  </a:lnTo>
                  <a:lnTo>
                    <a:pt x="3866" y="2482"/>
                  </a:lnTo>
                  <a:lnTo>
                    <a:pt x="3810" y="2422"/>
                  </a:lnTo>
                  <a:lnTo>
                    <a:pt x="3751" y="2360"/>
                  </a:lnTo>
                  <a:lnTo>
                    <a:pt x="3681" y="2294"/>
                  </a:lnTo>
                  <a:lnTo>
                    <a:pt x="3609" y="2227"/>
                  </a:lnTo>
                  <a:lnTo>
                    <a:pt x="3530" y="2157"/>
                  </a:lnTo>
                  <a:lnTo>
                    <a:pt x="3448" y="2087"/>
                  </a:lnTo>
                  <a:lnTo>
                    <a:pt x="3365" y="2016"/>
                  </a:lnTo>
                  <a:lnTo>
                    <a:pt x="3277" y="1944"/>
                  </a:lnTo>
                  <a:lnTo>
                    <a:pt x="3190" y="1872"/>
                  </a:lnTo>
                  <a:lnTo>
                    <a:pt x="3102" y="1803"/>
                  </a:lnTo>
                  <a:lnTo>
                    <a:pt x="3016" y="1731"/>
                  </a:lnTo>
                  <a:lnTo>
                    <a:pt x="2907" y="1644"/>
                  </a:lnTo>
                  <a:lnTo>
                    <a:pt x="2800" y="1556"/>
                  </a:lnTo>
                  <a:lnTo>
                    <a:pt x="2696" y="1470"/>
                  </a:lnTo>
                  <a:lnTo>
                    <a:pt x="2601" y="1389"/>
                  </a:lnTo>
                  <a:lnTo>
                    <a:pt x="2509" y="1309"/>
                  </a:lnTo>
                  <a:lnTo>
                    <a:pt x="2427" y="1234"/>
                  </a:lnTo>
                  <a:lnTo>
                    <a:pt x="2390" y="1250"/>
                  </a:lnTo>
                  <a:lnTo>
                    <a:pt x="2358" y="1263"/>
                  </a:lnTo>
                  <a:lnTo>
                    <a:pt x="2332" y="1275"/>
                  </a:lnTo>
                  <a:lnTo>
                    <a:pt x="2290" y="1293"/>
                  </a:lnTo>
                  <a:lnTo>
                    <a:pt x="2252" y="1307"/>
                  </a:lnTo>
                  <a:lnTo>
                    <a:pt x="2215" y="1321"/>
                  </a:lnTo>
                  <a:lnTo>
                    <a:pt x="2173" y="1331"/>
                  </a:lnTo>
                  <a:lnTo>
                    <a:pt x="2125" y="1341"/>
                  </a:lnTo>
                  <a:lnTo>
                    <a:pt x="2061" y="1419"/>
                  </a:lnTo>
                  <a:lnTo>
                    <a:pt x="1992" y="1486"/>
                  </a:lnTo>
                  <a:lnTo>
                    <a:pt x="1918" y="1542"/>
                  </a:lnTo>
                  <a:lnTo>
                    <a:pt x="1841" y="1588"/>
                  </a:lnTo>
                  <a:lnTo>
                    <a:pt x="1761" y="1622"/>
                  </a:lnTo>
                  <a:lnTo>
                    <a:pt x="1679" y="1644"/>
                  </a:lnTo>
                  <a:lnTo>
                    <a:pt x="1594" y="1654"/>
                  </a:lnTo>
                  <a:lnTo>
                    <a:pt x="1504" y="1654"/>
                  </a:lnTo>
                  <a:lnTo>
                    <a:pt x="1415" y="1640"/>
                  </a:lnTo>
                  <a:lnTo>
                    <a:pt x="1323" y="1616"/>
                  </a:lnTo>
                  <a:lnTo>
                    <a:pt x="1265" y="1592"/>
                  </a:lnTo>
                  <a:lnTo>
                    <a:pt x="1214" y="1560"/>
                  </a:lnTo>
                  <a:lnTo>
                    <a:pt x="1170" y="1522"/>
                  </a:lnTo>
                  <a:lnTo>
                    <a:pt x="1134" y="1476"/>
                  </a:lnTo>
                  <a:lnTo>
                    <a:pt x="1106" y="1425"/>
                  </a:lnTo>
                  <a:lnTo>
                    <a:pt x="1088" y="1369"/>
                  </a:lnTo>
                  <a:lnTo>
                    <a:pt x="1078" y="1303"/>
                  </a:lnTo>
                  <a:lnTo>
                    <a:pt x="1078" y="1236"/>
                  </a:lnTo>
                  <a:lnTo>
                    <a:pt x="1088" y="1164"/>
                  </a:lnTo>
                  <a:lnTo>
                    <a:pt x="1106" y="1092"/>
                  </a:lnTo>
                  <a:lnTo>
                    <a:pt x="1132" y="1021"/>
                  </a:lnTo>
                  <a:lnTo>
                    <a:pt x="1164" y="949"/>
                  </a:lnTo>
                  <a:lnTo>
                    <a:pt x="1200" y="879"/>
                  </a:lnTo>
                  <a:lnTo>
                    <a:pt x="1240" y="810"/>
                  </a:lnTo>
                  <a:lnTo>
                    <a:pt x="1283" y="744"/>
                  </a:lnTo>
                  <a:lnTo>
                    <a:pt x="1327" y="682"/>
                  </a:lnTo>
                  <a:lnTo>
                    <a:pt x="1373" y="625"/>
                  </a:lnTo>
                  <a:lnTo>
                    <a:pt x="1419" y="573"/>
                  </a:lnTo>
                  <a:lnTo>
                    <a:pt x="1464" y="527"/>
                  </a:lnTo>
                  <a:lnTo>
                    <a:pt x="1548" y="443"/>
                  </a:lnTo>
                  <a:lnTo>
                    <a:pt x="1632" y="366"/>
                  </a:lnTo>
                  <a:lnTo>
                    <a:pt x="1711" y="296"/>
                  </a:lnTo>
                  <a:lnTo>
                    <a:pt x="1791" y="232"/>
                  </a:lnTo>
                  <a:lnTo>
                    <a:pt x="1870" y="177"/>
                  </a:lnTo>
                  <a:lnTo>
                    <a:pt x="1948" y="127"/>
                  </a:lnTo>
                  <a:lnTo>
                    <a:pt x="2026" y="87"/>
                  </a:lnTo>
                  <a:lnTo>
                    <a:pt x="2103" y="53"/>
                  </a:lnTo>
                  <a:lnTo>
                    <a:pt x="2183" y="27"/>
                  </a:lnTo>
                  <a:lnTo>
                    <a:pt x="2264" y="10"/>
                  </a:lnTo>
                  <a:lnTo>
                    <a:pt x="2348" y="0"/>
                  </a:lnTo>
                  <a:lnTo>
                    <a:pt x="2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xmlns="" id="{FDAEE932-1BC0-6148-8956-A814E7E2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" y="5180013"/>
              <a:ext cx="1193800" cy="217488"/>
            </a:xfrm>
            <a:custGeom>
              <a:avLst/>
              <a:gdLst>
                <a:gd name="T0" fmla="*/ 137 w 1502"/>
                <a:gd name="T1" fmla="*/ 0 h 275"/>
                <a:gd name="T2" fmla="*/ 1367 w 1502"/>
                <a:gd name="T3" fmla="*/ 0 h 275"/>
                <a:gd name="T4" fmla="*/ 1403 w 1502"/>
                <a:gd name="T5" fmla="*/ 6 h 275"/>
                <a:gd name="T6" fmla="*/ 1434 w 1502"/>
                <a:gd name="T7" fmla="*/ 20 h 275"/>
                <a:gd name="T8" fmla="*/ 1462 w 1502"/>
                <a:gd name="T9" fmla="*/ 42 h 275"/>
                <a:gd name="T10" fmla="*/ 1484 w 1502"/>
                <a:gd name="T11" fmla="*/ 68 h 275"/>
                <a:gd name="T12" fmla="*/ 1498 w 1502"/>
                <a:gd name="T13" fmla="*/ 102 h 275"/>
                <a:gd name="T14" fmla="*/ 1502 w 1502"/>
                <a:gd name="T15" fmla="*/ 138 h 275"/>
                <a:gd name="T16" fmla="*/ 1498 w 1502"/>
                <a:gd name="T17" fmla="*/ 174 h 275"/>
                <a:gd name="T18" fmla="*/ 1484 w 1502"/>
                <a:gd name="T19" fmla="*/ 207 h 275"/>
                <a:gd name="T20" fmla="*/ 1462 w 1502"/>
                <a:gd name="T21" fmla="*/ 235 h 275"/>
                <a:gd name="T22" fmla="*/ 1434 w 1502"/>
                <a:gd name="T23" fmla="*/ 255 h 275"/>
                <a:gd name="T24" fmla="*/ 1403 w 1502"/>
                <a:gd name="T25" fmla="*/ 269 h 275"/>
                <a:gd name="T26" fmla="*/ 1367 w 1502"/>
                <a:gd name="T27" fmla="*/ 275 h 275"/>
                <a:gd name="T28" fmla="*/ 137 w 1502"/>
                <a:gd name="T29" fmla="*/ 275 h 275"/>
                <a:gd name="T30" fmla="*/ 99 w 1502"/>
                <a:gd name="T31" fmla="*/ 269 h 275"/>
                <a:gd name="T32" fmla="*/ 68 w 1502"/>
                <a:gd name="T33" fmla="*/ 255 h 275"/>
                <a:gd name="T34" fmla="*/ 40 w 1502"/>
                <a:gd name="T35" fmla="*/ 235 h 275"/>
                <a:gd name="T36" fmla="*/ 18 w 1502"/>
                <a:gd name="T37" fmla="*/ 207 h 275"/>
                <a:gd name="T38" fmla="*/ 4 w 1502"/>
                <a:gd name="T39" fmla="*/ 174 h 275"/>
                <a:gd name="T40" fmla="*/ 0 w 1502"/>
                <a:gd name="T41" fmla="*/ 138 h 275"/>
                <a:gd name="T42" fmla="*/ 4 w 1502"/>
                <a:gd name="T43" fmla="*/ 102 h 275"/>
                <a:gd name="T44" fmla="*/ 18 w 1502"/>
                <a:gd name="T45" fmla="*/ 68 h 275"/>
                <a:gd name="T46" fmla="*/ 40 w 1502"/>
                <a:gd name="T47" fmla="*/ 42 h 275"/>
                <a:gd name="T48" fmla="*/ 68 w 1502"/>
                <a:gd name="T49" fmla="*/ 20 h 275"/>
                <a:gd name="T50" fmla="*/ 99 w 1502"/>
                <a:gd name="T51" fmla="*/ 6 h 275"/>
                <a:gd name="T52" fmla="*/ 137 w 1502"/>
                <a:gd name="T5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2" h="275">
                  <a:moveTo>
                    <a:pt x="137" y="0"/>
                  </a:moveTo>
                  <a:lnTo>
                    <a:pt x="1367" y="0"/>
                  </a:lnTo>
                  <a:lnTo>
                    <a:pt x="1403" y="6"/>
                  </a:lnTo>
                  <a:lnTo>
                    <a:pt x="1434" y="20"/>
                  </a:lnTo>
                  <a:lnTo>
                    <a:pt x="1462" y="42"/>
                  </a:lnTo>
                  <a:lnTo>
                    <a:pt x="1484" y="68"/>
                  </a:lnTo>
                  <a:lnTo>
                    <a:pt x="1498" y="102"/>
                  </a:lnTo>
                  <a:lnTo>
                    <a:pt x="1502" y="138"/>
                  </a:lnTo>
                  <a:lnTo>
                    <a:pt x="1498" y="174"/>
                  </a:lnTo>
                  <a:lnTo>
                    <a:pt x="1484" y="207"/>
                  </a:lnTo>
                  <a:lnTo>
                    <a:pt x="1462" y="235"/>
                  </a:lnTo>
                  <a:lnTo>
                    <a:pt x="1434" y="255"/>
                  </a:lnTo>
                  <a:lnTo>
                    <a:pt x="1403" y="269"/>
                  </a:lnTo>
                  <a:lnTo>
                    <a:pt x="1367" y="275"/>
                  </a:lnTo>
                  <a:lnTo>
                    <a:pt x="137" y="275"/>
                  </a:lnTo>
                  <a:lnTo>
                    <a:pt x="99" y="269"/>
                  </a:lnTo>
                  <a:lnTo>
                    <a:pt x="68" y="255"/>
                  </a:lnTo>
                  <a:lnTo>
                    <a:pt x="40" y="235"/>
                  </a:lnTo>
                  <a:lnTo>
                    <a:pt x="18" y="207"/>
                  </a:lnTo>
                  <a:lnTo>
                    <a:pt x="4" y="174"/>
                  </a:lnTo>
                  <a:lnTo>
                    <a:pt x="0" y="138"/>
                  </a:lnTo>
                  <a:lnTo>
                    <a:pt x="4" y="102"/>
                  </a:lnTo>
                  <a:lnTo>
                    <a:pt x="18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xmlns="" id="{075ADB4F-E789-D344-A996-6B744A43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5" y="6699250"/>
              <a:ext cx="533400" cy="430213"/>
            </a:xfrm>
            <a:custGeom>
              <a:avLst/>
              <a:gdLst>
                <a:gd name="T0" fmla="*/ 528 w 673"/>
                <a:gd name="T1" fmla="*/ 0 h 541"/>
                <a:gd name="T2" fmla="*/ 562 w 673"/>
                <a:gd name="T3" fmla="*/ 2 h 541"/>
                <a:gd name="T4" fmla="*/ 595 w 673"/>
                <a:gd name="T5" fmla="*/ 14 h 541"/>
                <a:gd name="T6" fmla="*/ 625 w 673"/>
                <a:gd name="T7" fmla="*/ 34 h 541"/>
                <a:gd name="T8" fmla="*/ 649 w 673"/>
                <a:gd name="T9" fmla="*/ 60 h 541"/>
                <a:gd name="T10" fmla="*/ 665 w 673"/>
                <a:gd name="T11" fmla="*/ 94 h 541"/>
                <a:gd name="T12" fmla="*/ 673 w 673"/>
                <a:gd name="T13" fmla="*/ 127 h 541"/>
                <a:gd name="T14" fmla="*/ 671 w 673"/>
                <a:gd name="T15" fmla="*/ 163 h 541"/>
                <a:gd name="T16" fmla="*/ 659 w 673"/>
                <a:gd name="T17" fmla="*/ 197 h 541"/>
                <a:gd name="T18" fmla="*/ 639 w 673"/>
                <a:gd name="T19" fmla="*/ 227 h 541"/>
                <a:gd name="T20" fmla="*/ 613 w 673"/>
                <a:gd name="T21" fmla="*/ 251 h 541"/>
                <a:gd name="T22" fmla="*/ 213 w 673"/>
                <a:gd name="T23" fmla="*/ 520 h 541"/>
                <a:gd name="T24" fmla="*/ 189 w 673"/>
                <a:gd name="T25" fmla="*/ 531 h 541"/>
                <a:gd name="T26" fmla="*/ 164 w 673"/>
                <a:gd name="T27" fmla="*/ 539 h 541"/>
                <a:gd name="T28" fmla="*/ 138 w 673"/>
                <a:gd name="T29" fmla="*/ 541 h 541"/>
                <a:gd name="T30" fmla="*/ 104 w 673"/>
                <a:gd name="T31" fmla="*/ 537 h 541"/>
                <a:gd name="T32" fmla="*/ 74 w 673"/>
                <a:gd name="T33" fmla="*/ 525 h 541"/>
                <a:gd name="T34" fmla="*/ 46 w 673"/>
                <a:gd name="T35" fmla="*/ 508 h 541"/>
                <a:gd name="T36" fmla="*/ 22 w 673"/>
                <a:gd name="T37" fmla="*/ 482 h 541"/>
                <a:gd name="T38" fmla="*/ 6 w 673"/>
                <a:gd name="T39" fmla="*/ 448 h 541"/>
                <a:gd name="T40" fmla="*/ 0 w 673"/>
                <a:gd name="T41" fmla="*/ 414 h 541"/>
                <a:gd name="T42" fmla="*/ 2 w 673"/>
                <a:gd name="T43" fmla="*/ 378 h 541"/>
                <a:gd name="T44" fmla="*/ 14 w 673"/>
                <a:gd name="T45" fmla="*/ 346 h 541"/>
                <a:gd name="T46" fmla="*/ 32 w 673"/>
                <a:gd name="T47" fmla="*/ 317 h 541"/>
                <a:gd name="T48" fmla="*/ 60 w 673"/>
                <a:gd name="T49" fmla="*/ 293 h 541"/>
                <a:gd name="T50" fmla="*/ 460 w 673"/>
                <a:gd name="T51" fmla="*/ 24 h 541"/>
                <a:gd name="T52" fmla="*/ 492 w 673"/>
                <a:gd name="T53" fmla="*/ 6 h 541"/>
                <a:gd name="T54" fmla="*/ 528 w 673"/>
                <a:gd name="T55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3" h="541">
                  <a:moveTo>
                    <a:pt x="528" y="0"/>
                  </a:moveTo>
                  <a:lnTo>
                    <a:pt x="562" y="2"/>
                  </a:lnTo>
                  <a:lnTo>
                    <a:pt x="595" y="14"/>
                  </a:lnTo>
                  <a:lnTo>
                    <a:pt x="625" y="34"/>
                  </a:lnTo>
                  <a:lnTo>
                    <a:pt x="649" y="60"/>
                  </a:lnTo>
                  <a:lnTo>
                    <a:pt x="665" y="94"/>
                  </a:lnTo>
                  <a:lnTo>
                    <a:pt x="673" y="127"/>
                  </a:lnTo>
                  <a:lnTo>
                    <a:pt x="671" y="163"/>
                  </a:lnTo>
                  <a:lnTo>
                    <a:pt x="659" y="197"/>
                  </a:lnTo>
                  <a:lnTo>
                    <a:pt x="639" y="227"/>
                  </a:lnTo>
                  <a:lnTo>
                    <a:pt x="613" y="251"/>
                  </a:lnTo>
                  <a:lnTo>
                    <a:pt x="213" y="520"/>
                  </a:lnTo>
                  <a:lnTo>
                    <a:pt x="189" y="531"/>
                  </a:lnTo>
                  <a:lnTo>
                    <a:pt x="164" y="539"/>
                  </a:lnTo>
                  <a:lnTo>
                    <a:pt x="138" y="541"/>
                  </a:lnTo>
                  <a:lnTo>
                    <a:pt x="104" y="537"/>
                  </a:lnTo>
                  <a:lnTo>
                    <a:pt x="74" y="525"/>
                  </a:lnTo>
                  <a:lnTo>
                    <a:pt x="46" y="508"/>
                  </a:lnTo>
                  <a:lnTo>
                    <a:pt x="22" y="482"/>
                  </a:lnTo>
                  <a:lnTo>
                    <a:pt x="6" y="448"/>
                  </a:lnTo>
                  <a:lnTo>
                    <a:pt x="0" y="414"/>
                  </a:lnTo>
                  <a:lnTo>
                    <a:pt x="2" y="378"/>
                  </a:lnTo>
                  <a:lnTo>
                    <a:pt x="14" y="346"/>
                  </a:lnTo>
                  <a:lnTo>
                    <a:pt x="32" y="317"/>
                  </a:lnTo>
                  <a:lnTo>
                    <a:pt x="60" y="293"/>
                  </a:lnTo>
                  <a:lnTo>
                    <a:pt x="460" y="24"/>
                  </a:lnTo>
                  <a:lnTo>
                    <a:pt x="492" y="6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xmlns="" id="{7F2E8E97-1B15-A14E-B015-3FCD2DBD8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6589713"/>
              <a:ext cx="868363" cy="869950"/>
            </a:xfrm>
            <a:custGeom>
              <a:avLst/>
              <a:gdLst>
                <a:gd name="T0" fmla="*/ 173 w 1092"/>
                <a:gd name="T1" fmla="*/ 6 h 1094"/>
                <a:gd name="T2" fmla="*/ 235 w 1092"/>
                <a:gd name="T3" fmla="*/ 44 h 1094"/>
                <a:gd name="T4" fmla="*/ 336 w 1092"/>
                <a:gd name="T5" fmla="*/ 149 h 1094"/>
                <a:gd name="T6" fmla="*/ 446 w 1092"/>
                <a:gd name="T7" fmla="*/ 262 h 1094"/>
                <a:gd name="T8" fmla="*/ 561 w 1092"/>
                <a:gd name="T9" fmla="*/ 380 h 1094"/>
                <a:gd name="T10" fmla="*/ 674 w 1092"/>
                <a:gd name="T11" fmla="*/ 495 h 1094"/>
                <a:gd name="T12" fmla="*/ 782 w 1092"/>
                <a:gd name="T13" fmla="*/ 603 h 1094"/>
                <a:gd name="T14" fmla="*/ 879 w 1092"/>
                <a:gd name="T15" fmla="*/ 698 h 1094"/>
                <a:gd name="T16" fmla="*/ 959 w 1092"/>
                <a:gd name="T17" fmla="*/ 778 h 1094"/>
                <a:gd name="T18" fmla="*/ 1021 w 1092"/>
                <a:gd name="T19" fmla="*/ 832 h 1094"/>
                <a:gd name="T20" fmla="*/ 1066 w 1092"/>
                <a:gd name="T21" fmla="*/ 875 h 1094"/>
                <a:gd name="T22" fmla="*/ 1092 w 1092"/>
                <a:gd name="T23" fmla="*/ 941 h 1094"/>
                <a:gd name="T24" fmla="*/ 1082 w 1092"/>
                <a:gd name="T25" fmla="*/ 1011 h 1094"/>
                <a:gd name="T26" fmla="*/ 1040 w 1092"/>
                <a:gd name="T27" fmla="*/ 1065 h 1094"/>
                <a:gd name="T28" fmla="*/ 985 w 1092"/>
                <a:gd name="T29" fmla="*/ 1090 h 1094"/>
                <a:gd name="T30" fmla="*/ 925 w 1092"/>
                <a:gd name="T31" fmla="*/ 1090 h 1094"/>
                <a:gd name="T32" fmla="*/ 871 w 1092"/>
                <a:gd name="T33" fmla="*/ 1065 h 1094"/>
                <a:gd name="T34" fmla="*/ 818 w 1092"/>
                <a:gd name="T35" fmla="*/ 1019 h 1094"/>
                <a:gd name="T36" fmla="*/ 744 w 1092"/>
                <a:gd name="T37" fmla="*/ 949 h 1094"/>
                <a:gd name="T38" fmla="*/ 654 w 1092"/>
                <a:gd name="T39" fmla="*/ 864 h 1094"/>
                <a:gd name="T40" fmla="*/ 555 w 1092"/>
                <a:gd name="T41" fmla="*/ 764 h 1094"/>
                <a:gd name="T42" fmla="*/ 452 w 1092"/>
                <a:gd name="T43" fmla="*/ 661 h 1094"/>
                <a:gd name="T44" fmla="*/ 350 w 1092"/>
                <a:gd name="T45" fmla="*/ 555 h 1094"/>
                <a:gd name="T46" fmla="*/ 253 w 1092"/>
                <a:gd name="T47" fmla="*/ 455 h 1094"/>
                <a:gd name="T48" fmla="*/ 167 w 1092"/>
                <a:gd name="T49" fmla="*/ 366 h 1094"/>
                <a:gd name="T50" fmla="*/ 97 w 1092"/>
                <a:gd name="T51" fmla="*/ 294 h 1094"/>
                <a:gd name="T52" fmla="*/ 52 w 1092"/>
                <a:gd name="T53" fmla="*/ 247 h 1094"/>
                <a:gd name="T54" fmla="*/ 16 w 1092"/>
                <a:gd name="T55" fmla="*/ 203 h 1094"/>
                <a:gd name="T56" fmla="*/ 0 w 1092"/>
                <a:gd name="T57" fmla="*/ 135 h 1094"/>
                <a:gd name="T58" fmla="*/ 18 w 1092"/>
                <a:gd name="T59" fmla="*/ 67 h 1094"/>
                <a:gd name="T60" fmla="*/ 72 w 1092"/>
                <a:gd name="T61" fmla="*/ 18 h 1094"/>
                <a:gd name="T62" fmla="*/ 139 w 1092"/>
                <a:gd name="T63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1094">
                  <a:moveTo>
                    <a:pt x="139" y="0"/>
                  </a:moveTo>
                  <a:lnTo>
                    <a:pt x="173" y="6"/>
                  </a:lnTo>
                  <a:lnTo>
                    <a:pt x="205" y="20"/>
                  </a:lnTo>
                  <a:lnTo>
                    <a:pt x="235" y="44"/>
                  </a:lnTo>
                  <a:lnTo>
                    <a:pt x="284" y="93"/>
                  </a:lnTo>
                  <a:lnTo>
                    <a:pt x="336" y="149"/>
                  </a:lnTo>
                  <a:lnTo>
                    <a:pt x="390" y="205"/>
                  </a:lnTo>
                  <a:lnTo>
                    <a:pt x="446" y="262"/>
                  </a:lnTo>
                  <a:lnTo>
                    <a:pt x="503" y="320"/>
                  </a:lnTo>
                  <a:lnTo>
                    <a:pt x="561" y="380"/>
                  </a:lnTo>
                  <a:lnTo>
                    <a:pt x="619" y="438"/>
                  </a:lnTo>
                  <a:lnTo>
                    <a:pt x="674" y="495"/>
                  </a:lnTo>
                  <a:lnTo>
                    <a:pt x="730" y="551"/>
                  </a:lnTo>
                  <a:lnTo>
                    <a:pt x="782" y="603"/>
                  </a:lnTo>
                  <a:lnTo>
                    <a:pt x="832" y="653"/>
                  </a:lnTo>
                  <a:lnTo>
                    <a:pt x="879" y="698"/>
                  </a:lnTo>
                  <a:lnTo>
                    <a:pt x="921" y="740"/>
                  </a:lnTo>
                  <a:lnTo>
                    <a:pt x="959" y="778"/>
                  </a:lnTo>
                  <a:lnTo>
                    <a:pt x="993" y="808"/>
                  </a:lnTo>
                  <a:lnTo>
                    <a:pt x="1021" y="832"/>
                  </a:lnTo>
                  <a:lnTo>
                    <a:pt x="1040" y="850"/>
                  </a:lnTo>
                  <a:lnTo>
                    <a:pt x="1066" y="875"/>
                  </a:lnTo>
                  <a:lnTo>
                    <a:pt x="1082" y="907"/>
                  </a:lnTo>
                  <a:lnTo>
                    <a:pt x="1092" y="941"/>
                  </a:lnTo>
                  <a:lnTo>
                    <a:pt x="1090" y="977"/>
                  </a:lnTo>
                  <a:lnTo>
                    <a:pt x="1082" y="1011"/>
                  </a:lnTo>
                  <a:lnTo>
                    <a:pt x="1062" y="1043"/>
                  </a:lnTo>
                  <a:lnTo>
                    <a:pt x="1040" y="1065"/>
                  </a:lnTo>
                  <a:lnTo>
                    <a:pt x="1015" y="1080"/>
                  </a:lnTo>
                  <a:lnTo>
                    <a:pt x="985" y="1090"/>
                  </a:lnTo>
                  <a:lnTo>
                    <a:pt x="955" y="1094"/>
                  </a:lnTo>
                  <a:lnTo>
                    <a:pt x="925" y="1090"/>
                  </a:lnTo>
                  <a:lnTo>
                    <a:pt x="897" y="1080"/>
                  </a:lnTo>
                  <a:lnTo>
                    <a:pt x="871" y="1065"/>
                  </a:lnTo>
                  <a:lnTo>
                    <a:pt x="847" y="1045"/>
                  </a:lnTo>
                  <a:lnTo>
                    <a:pt x="818" y="1019"/>
                  </a:lnTo>
                  <a:lnTo>
                    <a:pt x="784" y="987"/>
                  </a:lnTo>
                  <a:lnTo>
                    <a:pt x="744" y="949"/>
                  </a:lnTo>
                  <a:lnTo>
                    <a:pt x="700" y="907"/>
                  </a:lnTo>
                  <a:lnTo>
                    <a:pt x="654" y="864"/>
                  </a:lnTo>
                  <a:lnTo>
                    <a:pt x="607" y="814"/>
                  </a:lnTo>
                  <a:lnTo>
                    <a:pt x="555" y="764"/>
                  </a:lnTo>
                  <a:lnTo>
                    <a:pt x="505" y="712"/>
                  </a:lnTo>
                  <a:lnTo>
                    <a:pt x="452" y="661"/>
                  </a:lnTo>
                  <a:lnTo>
                    <a:pt x="400" y="607"/>
                  </a:lnTo>
                  <a:lnTo>
                    <a:pt x="350" y="555"/>
                  </a:lnTo>
                  <a:lnTo>
                    <a:pt x="300" y="503"/>
                  </a:lnTo>
                  <a:lnTo>
                    <a:pt x="253" y="455"/>
                  </a:lnTo>
                  <a:lnTo>
                    <a:pt x="209" y="410"/>
                  </a:lnTo>
                  <a:lnTo>
                    <a:pt x="167" y="366"/>
                  </a:lnTo>
                  <a:lnTo>
                    <a:pt x="129" y="328"/>
                  </a:lnTo>
                  <a:lnTo>
                    <a:pt x="97" y="294"/>
                  </a:lnTo>
                  <a:lnTo>
                    <a:pt x="72" y="266"/>
                  </a:lnTo>
                  <a:lnTo>
                    <a:pt x="52" y="247"/>
                  </a:lnTo>
                  <a:lnTo>
                    <a:pt x="38" y="233"/>
                  </a:lnTo>
                  <a:lnTo>
                    <a:pt x="16" y="203"/>
                  </a:lnTo>
                  <a:lnTo>
                    <a:pt x="2" y="169"/>
                  </a:lnTo>
                  <a:lnTo>
                    <a:pt x="0" y="135"/>
                  </a:lnTo>
                  <a:lnTo>
                    <a:pt x="4" y="99"/>
                  </a:lnTo>
                  <a:lnTo>
                    <a:pt x="18" y="67"/>
                  </a:lnTo>
                  <a:lnTo>
                    <a:pt x="42" y="38"/>
                  </a:lnTo>
                  <a:lnTo>
                    <a:pt x="72" y="18"/>
                  </a:lnTo>
                  <a:lnTo>
                    <a:pt x="103" y="4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xmlns="" id="{4F687F93-B5AA-EB49-8210-2841E85F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7" y="6916738"/>
              <a:ext cx="758825" cy="758825"/>
            </a:xfrm>
            <a:custGeom>
              <a:avLst/>
              <a:gdLst>
                <a:gd name="T0" fmla="*/ 143 w 957"/>
                <a:gd name="T1" fmla="*/ 0 h 955"/>
                <a:gd name="T2" fmla="*/ 177 w 957"/>
                <a:gd name="T3" fmla="*/ 4 h 955"/>
                <a:gd name="T4" fmla="*/ 211 w 957"/>
                <a:gd name="T5" fmla="*/ 20 h 955"/>
                <a:gd name="T6" fmla="*/ 239 w 957"/>
                <a:gd name="T7" fmla="*/ 43 h 955"/>
                <a:gd name="T8" fmla="*/ 259 w 957"/>
                <a:gd name="T9" fmla="*/ 65 h 955"/>
                <a:gd name="T10" fmla="*/ 287 w 957"/>
                <a:gd name="T11" fmla="*/ 95 h 955"/>
                <a:gd name="T12" fmla="*/ 320 w 957"/>
                <a:gd name="T13" fmla="*/ 131 h 955"/>
                <a:gd name="T14" fmla="*/ 358 w 957"/>
                <a:gd name="T15" fmla="*/ 171 h 955"/>
                <a:gd name="T16" fmla="*/ 402 w 957"/>
                <a:gd name="T17" fmla="*/ 217 h 955"/>
                <a:gd name="T18" fmla="*/ 448 w 957"/>
                <a:gd name="T19" fmla="*/ 264 h 955"/>
                <a:gd name="T20" fmla="*/ 495 w 957"/>
                <a:gd name="T21" fmla="*/ 314 h 955"/>
                <a:gd name="T22" fmla="*/ 545 w 957"/>
                <a:gd name="T23" fmla="*/ 366 h 955"/>
                <a:gd name="T24" fmla="*/ 597 w 957"/>
                <a:gd name="T25" fmla="*/ 418 h 955"/>
                <a:gd name="T26" fmla="*/ 647 w 957"/>
                <a:gd name="T27" fmla="*/ 469 h 955"/>
                <a:gd name="T28" fmla="*/ 698 w 957"/>
                <a:gd name="T29" fmla="*/ 519 h 955"/>
                <a:gd name="T30" fmla="*/ 746 w 957"/>
                <a:gd name="T31" fmla="*/ 567 h 955"/>
                <a:gd name="T32" fmla="*/ 792 w 957"/>
                <a:gd name="T33" fmla="*/ 611 h 955"/>
                <a:gd name="T34" fmla="*/ 834 w 957"/>
                <a:gd name="T35" fmla="*/ 651 h 955"/>
                <a:gd name="T36" fmla="*/ 873 w 957"/>
                <a:gd name="T37" fmla="*/ 684 h 955"/>
                <a:gd name="T38" fmla="*/ 905 w 957"/>
                <a:gd name="T39" fmla="*/ 712 h 955"/>
                <a:gd name="T40" fmla="*/ 931 w 957"/>
                <a:gd name="T41" fmla="*/ 738 h 955"/>
                <a:gd name="T42" fmla="*/ 949 w 957"/>
                <a:gd name="T43" fmla="*/ 770 h 955"/>
                <a:gd name="T44" fmla="*/ 957 w 957"/>
                <a:gd name="T45" fmla="*/ 804 h 955"/>
                <a:gd name="T46" fmla="*/ 955 w 957"/>
                <a:gd name="T47" fmla="*/ 840 h 955"/>
                <a:gd name="T48" fmla="*/ 947 w 957"/>
                <a:gd name="T49" fmla="*/ 873 h 955"/>
                <a:gd name="T50" fmla="*/ 927 w 957"/>
                <a:gd name="T51" fmla="*/ 903 h 955"/>
                <a:gd name="T52" fmla="*/ 905 w 957"/>
                <a:gd name="T53" fmla="*/ 927 h 955"/>
                <a:gd name="T54" fmla="*/ 879 w 957"/>
                <a:gd name="T55" fmla="*/ 943 h 955"/>
                <a:gd name="T56" fmla="*/ 850 w 957"/>
                <a:gd name="T57" fmla="*/ 953 h 955"/>
                <a:gd name="T58" fmla="*/ 820 w 957"/>
                <a:gd name="T59" fmla="*/ 955 h 955"/>
                <a:gd name="T60" fmla="*/ 792 w 957"/>
                <a:gd name="T61" fmla="*/ 953 h 955"/>
                <a:gd name="T62" fmla="*/ 762 w 957"/>
                <a:gd name="T63" fmla="*/ 943 h 955"/>
                <a:gd name="T64" fmla="*/ 736 w 957"/>
                <a:gd name="T65" fmla="*/ 925 h 955"/>
                <a:gd name="T66" fmla="*/ 702 w 957"/>
                <a:gd name="T67" fmla="*/ 899 h 955"/>
                <a:gd name="T68" fmla="*/ 667 w 957"/>
                <a:gd name="T69" fmla="*/ 867 h 955"/>
                <a:gd name="T70" fmla="*/ 627 w 957"/>
                <a:gd name="T71" fmla="*/ 832 h 955"/>
                <a:gd name="T72" fmla="*/ 585 w 957"/>
                <a:gd name="T73" fmla="*/ 792 h 955"/>
                <a:gd name="T74" fmla="*/ 541 w 957"/>
                <a:gd name="T75" fmla="*/ 748 h 955"/>
                <a:gd name="T76" fmla="*/ 495 w 957"/>
                <a:gd name="T77" fmla="*/ 704 h 955"/>
                <a:gd name="T78" fmla="*/ 450 w 957"/>
                <a:gd name="T79" fmla="*/ 659 h 955"/>
                <a:gd name="T80" fmla="*/ 404 w 957"/>
                <a:gd name="T81" fmla="*/ 611 h 955"/>
                <a:gd name="T82" fmla="*/ 358 w 957"/>
                <a:gd name="T83" fmla="*/ 565 h 955"/>
                <a:gd name="T84" fmla="*/ 312 w 957"/>
                <a:gd name="T85" fmla="*/ 517 h 955"/>
                <a:gd name="T86" fmla="*/ 269 w 957"/>
                <a:gd name="T87" fmla="*/ 473 h 955"/>
                <a:gd name="T88" fmla="*/ 227 w 957"/>
                <a:gd name="T89" fmla="*/ 430 h 955"/>
                <a:gd name="T90" fmla="*/ 187 w 957"/>
                <a:gd name="T91" fmla="*/ 388 h 955"/>
                <a:gd name="T92" fmla="*/ 151 w 957"/>
                <a:gd name="T93" fmla="*/ 350 h 955"/>
                <a:gd name="T94" fmla="*/ 119 w 957"/>
                <a:gd name="T95" fmla="*/ 316 h 955"/>
                <a:gd name="T96" fmla="*/ 92 w 957"/>
                <a:gd name="T97" fmla="*/ 286 h 955"/>
                <a:gd name="T98" fmla="*/ 70 w 957"/>
                <a:gd name="T99" fmla="*/ 262 h 955"/>
                <a:gd name="T100" fmla="*/ 52 w 957"/>
                <a:gd name="T101" fmla="*/ 245 h 955"/>
                <a:gd name="T102" fmla="*/ 42 w 957"/>
                <a:gd name="T103" fmla="*/ 233 h 955"/>
                <a:gd name="T104" fmla="*/ 38 w 957"/>
                <a:gd name="T105" fmla="*/ 229 h 955"/>
                <a:gd name="T106" fmla="*/ 16 w 957"/>
                <a:gd name="T107" fmla="*/ 199 h 955"/>
                <a:gd name="T108" fmla="*/ 2 w 957"/>
                <a:gd name="T109" fmla="*/ 165 h 955"/>
                <a:gd name="T110" fmla="*/ 0 w 957"/>
                <a:gd name="T111" fmla="*/ 129 h 955"/>
                <a:gd name="T112" fmla="*/ 6 w 957"/>
                <a:gd name="T113" fmla="*/ 95 h 955"/>
                <a:gd name="T114" fmla="*/ 22 w 957"/>
                <a:gd name="T115" fmla="*/ 63 h 955"/>
                <a:gd name="T116" fmla="*/ 46 w 957"/>
                <a:gd name="T117" fmla="*/ 36 h 955"/>
                <a:gd name="T118" fmla="*/ 76 w 957"/>
                <a:gd name="T119" fmla="*/ 14 h 955"/>
                <a:gd name="T120" fmla="*/ 109 w 957"/>
                <a:gd name="T121" fmla="*/ 2 h 955"/>
                <a:gd name="T122" fmla="*/ 143 w 957"/>
                <a:gd name="T12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7" h="955">
                  <a:moveTo>
                    <a:pt x="143" y="0"/>
                  </a:moveTo>
                  <a:lnTo>
                    <a:pt x="177" y="4"/>
                  </a:lnTo>
                  <a:lnTo>
                    <a:pt x="211" y="20"/>
                  </a:lnTo>
                  <a:lnTo>
                    <a:pt x="239" y="43"/>
                  </a:lnTo>
                  <a:lnTo>
                    <a:pt x="259" y="65"/>
                  </a:lnTo>
                  <a:lnTo>
                    <a:pt x="287" y="95"/>
                  </a:lnTo>
                  <a:lnTo>
                    <a:pt x="320" y="131"/>
                  </a:lnTo>
                  <a:lnTo>
                    <a:pt x="358" y="171"/>
                  </a:lnTo>
                  <a:lnTo>
                    <a:pt x="402" y="217"/>
                  </a:lnTo>
                  <a:lnTo>
                    <a:pt x="448" y="264"/>
                  </a:lnTo>
                  <a:lnTo>
                    <a:pt x="495" y="314"/>
                  </a:lnTo>
                  <a:lnTo>
                    <a:pt x="545" y="366"/>
                  </a:lnTo>
                  <a:lnTo>
                    <a:pt x="597" y="418"/>
                  </a:lnTo>
                  <a:lnTo>
                    <a:pt x="647" y="469"/>
                  </a:lnTo>
                  <a:lnTo>
                    <a:pt x="698" y="519"/>
                  </a:lnTo>
                  <a:lnTo>
                    <a:pt x="746" y="567"/>
                  </a:lnTo>
                  <a:lnTo>
                    <a:pt x="792" y="611"/>
                  </a:lnTo>
                  <a:lnTo>
                    <a:pt x="834" y="651"/>
                  </a:lnTo>
                  <a:lnTo>
                    <a:pt x="873" y="684"/>
                  </a:lnTo>
                  <a:lnTo>
                    <a:pt x="905" y="712"/>
                  </a:lnTo>
                  <a:lnTo>
                    <a:pt x="931" y="738"/>
                  </a:lnTo>
                  <a:lnTo>
                    <a:pt x="949" y="770"/>
                  </a:lnTo>
                  <a:lnTo>
                    <a:pt x="957" y="804"/>
                  </a:lnTo>
                  <a:lnTo>
                    <a:pt x="955" y="840"/>
                  </a:lnTo>
                  <a:lnTo>
                    <a:pt x="947" y="873"/>
                  </a:lnTo>
                  <a:lnTo>
                    <a:pt x="927" y="903"/>
                  </a:lnTo>
                  <a:lnTo>
                    <a:pt x="905" y="927"/>
                  </a:lnTo>
                  <a:lnTo>
                    <a:pt x="879" y="943"/>
                  </a:lnTo>
                  <a:lnTo>
                    <a:pt x="850" y="953"/>
                  </a:lnTo>
                  <a:lnTo>
                    <a:pt x="820" y="955"/>
                  </a:lnTo>
                  <a:lnTo>
                    <a:pt x="792" y="953"/>
                  </a:lnTo>
                  <a:lnTo>
                    <a:pt x="762" y="943"/>
                  </a:lnTo>
                  <a:lnTo>
                    <a:pt x="736" y="925"/>
                  </a:lnTo>
                  <a:lnTo>
                    <a:pt x="702" y="899"/>
                  </a:lnTo>
                  <a:lnTo>
                    <a:pt x="667" y="867"/>
                  </a:lnTo>
                  <a:lnTo>
                    <a:pt x="627" y="832"/>
                  </a:lnTo>
                  <a:lnTo>
                    <a:pt x="585" y="792"/>
                  </a:lnTo>
                  <a:lnTo>
                    <a:pt x="541" y="748"/>
                  </a:lnTo>
                  <a:lnTo>
                    <a:pt x="495" y="704"/>
                  </a:lnTo>
                  <a:lnTo>
                    <a:pt x="450" y="659"/>
                  </a:lnTo>
                  <a:lnTo>
                    <a:pt x="404" y="611"/>
                  </a:lnTo>
                  <a:lnTo>
                    <a:pt x="358" y="565"/>
                  </a:lnTo>
                  <a:lnTo>
                    <a:pt x="312" y="517"/>
                  </a:lnTo>
                  <a:lnTo>
                    <a:pt x="269" y="473"/>
                  </a:lnTo>
                  <a:lnTo>
                    <a:pt x="227" y="430"/>
                  </a:lnTo>
                  <a:lnTo>
                    <a:pt x="187" y="388"/>
                  </a:lnTo>
                  <a:lnTo>
                    <a:pt x="151" y="350"/>
                  </a:lnTo>
                  <a:lnTo>
                    <a:pt x="119" y="316"/>
                  </a:lnTo>
                  <a:lnTo>
                    <a:pt x="92" y="286"/>
                  </a:lnTo>
                  <a:lnTo>
                    <a:pt x="70" y="262"/>
                  </a:lnTo>
                  <a:lnTo>
                    <a:pt x="52" y="245"/>
                  </a:lnTo>
                  <a:lnTo>
                    <a:pt x="42" y="233"/>
                  </a:lnTo>
                  <a:lnTo>
                    <a:pt x="38" y="229"/>
                  </a:lnTo>
                  <a:lnTo>
                    <a:pt x="16" y="199"/>
                  </a:lnTo>
                  <a:lnTo>
                    <a:pt x="2" y="165"/>
                  </a:lnTo>
                  <a:lnTo>
                    <a:pt x="0" y="129"/>
                  </a:lnTo>
                  <a:lnTo>
                    <a:pt x="6" y="95"/>
                  </a:lnTo>
                  <a:lnTo>
                    <a:pt x="22" y="63"/>
                  </a:lnTo>
                  <a:lnTo>
                    <a:pt x="46" y="36"/>
                  </a:lnTo>
                  <a:lnTo>
                    <a:pt x="76" y="14"/>
                  </a:lnTo>
                  <a:lnTo>
                    <a:pt x="109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xmlns="" id="{C97ECA16-BD03-B441-9527-D6DE7237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7134225"/>
              <a:ext cx="757238" cy="758825"/>
            </a:xfrm>
            <a:custGeom>
              <a:avLst/>
              <a:gdLst>
                <a:gd name="T0" fmla="*/ 141 w 955"/>
                <a:gd name="T1" fmla="*/ 0 h 958"/>
                <a:gd name="T2" fmla="*/ 175 w 955"/>
                <a:gd name="T3" fmla="*/ 6 h 958"/>
                <a:gd name="T4" fmla="*/ 207 w 955"/>
                <a:gd name="T5" fmla="*/ 20 h 958"/>
                <a:gd name="T6" fmla="*/ 237 w 955"/>
                <a:gd name="T7" fmla="*/ 42 h 958"/>
                <a:gd name="T8" fmla="*/ 255 w 955"/>
                <a:gd name="T9" fmla="*/ 62 h 958"/>
                <a:gd name="T10" fmla="*/ 278 w 955"/>
                <a:gd name="T11" fmla="*/ 90 h 958"/>
                <a:gd name="T12" fmla="*/ 310 w 955"/>
                <a:gd name="T13" fmla="*/ 122 h 958"/>
                <a:gd name="T14" fmla="*/ 346 w 955"/>
                <a:gd name="T15" fmla="*/ 160 h 958"/>
                <a:gd name="T16" fmla="*/ 388 w 955"/>
                <a:gd name="T17" fmla="*/ 203 h 958"/>
                <a:gd name="T18" fmla="*/ 432 w 955"/>
                <a:gd name="T19" fmla="*/ 249 h 958"/>
                <a:gd name="T20" fmla="*/ 479 w 955"/>
                <a:gd name="T21" fmla="*/ 299 h 958"/>
                <a:gd name="T22" fmla="*/ 527 w 955"/>
                <a:gd name="T23" fmla="*/ 349 h 958"/>
                <a:gd name="T24" fmla="*/ 579 w 955"/>
                <a:gd name="T25" fmla="*/ 400 h 958"/>
                <a:gd name="T26" fmla="*/ 631 w 955"/>
                <a:gd name="T27" fmla="*/ 452 h 958"/>
                <a:gd name="T28" fmla="*/ 680 w 955"/>
                <a:gd name="T29" fmla="*/ 504 h 958"/>
                <a:gd name="T30" fmla="*/ 732 w 955"/>
                <a:gd name="T31" fmla="*/ 554 h 958"/>
                <a:gd name="T32" fmla="*/ 780 w 955"/>
                <a:gd name="T33" fmla="*/ 599 h 958"/>
                <a:gd name="T34" fmla="*/ 826 w 955"/>
                <a:gd name="T35" fmla="*/ 643 h 958"/>
                <a:gd name="T36" fmla="*/ 869 w 955"/>
                <a:gd name="T37" fmla="*/ 681 h 958"/>
                <a:gd name="T38" fmla="*/ 907 w 955"/>
                <a:gd name="T39" fmla="*/ 715 h 958"/>
                <a:gd name="T40" fmla="*/ 931 w 955"/>
                <a:gd name="T41" fmla="*/ 743 h 958"/>
                <a:gd name="T42" fmla="*/ 949 w 955"/>
                <a:gd name="T43" fmla="*/ 775 h 958"/>
                <a:gd name="T44" fmla="*/ 955 w 955"/>
                <a:gd name="T45" fmla="*/ 808 h 958"/>
                <a:gd name="T46" fmla="*/ 955 w 955"/>
                <a:gd name="T47" fmla="*/ 842 h 958"/>
                <a:gd name="T48" fmla="*/ 943 w 955"/>
                <a:gd name="T49" fmla="*/ 878 h 958"/>
                <a:gd name="T50" fmla="*/ 923 w 955"/>
                <a:gd name="T51" fmla="*/ 908 h 958"/>
                <a:gd name="T52" fmla="*/ 901 w 955"/>
                <a:gd name="T53" fmla="*/ 930 h 958"/>
                <a:gd name="T54" fmla="*/ 875 w 955"/>
                <a:gd name="T55" fmla="*/ 944 h 958"/>
                <a:gd name="T56" fmla="*/ 847 w 955"/>
                <a:gd name="T57" fmla="*/ 954 h 958"/>
                <a:gd name="T58" fmla="*/ 820 w 955"/>
                <a:gd name="T59" fmla="*/ 958 h 958"/>
                <a:gd name="T60" fmla="*/ 788 w 955"/>
                <a:gd name="T61" fmla="*/ 954 h 958"/>
                <a:gd name="T62" fmla="*/ 758 w 955"/>
                <a:gd name="T63" fmla="*/ 942 h 958"/>
                <a:gd name="T64" fmla="*/ 732 w 955"/>
                <a:gd name="T65" fmla="*/ 924 h 958"/>
                <a:gd name="T66" fmla="*/ 688 w 955"/>
                <a:gd name="T67" fmla="*/ 888 h 958"/>
                <a:gd name="T68" fmla="*/ 643 w 955"/>
                <a:gd name="T69" fmla="*/ 846 h 958"/>
                <a:gd name="T70" fmla="*/ 593 w 955"/>
                <a:gd name="T71" fmla="*/ 799 h 958"/>
                <a:gd name="T72" fmla="*/ 541 w 955"/>
                <a:gd name="T73" fmla="*/ 749 h 958"/>
                <a:gd name="T74" fmla="*/ 485 w 955"/>
                <a:gd name="T75" fmla="*/ 695 h 958"/>
                <a:gd name="T76" fmla="*/ 432 w 955"/>
                <a:gd name="T77" fmla="*/ 641 h 958"/>
                <a:gd name="T78" fmla="*/ 378 w 955"/>
                <a:gd name="T79" fmla="*/ 586 h 958"/>
                <a:gd name="T80" fmla="*/ 324 w 955"/>
                <a:gd name="T81" fmla="*/ 532 h 958"/>
                <a:gd name="T82" fmla="*/ 270 w 955"/>
                <a:gd name="T83" fmla="*/ 478 h 958"/>
                <a:gd name="T84" fmla="*/ 221 w 955"/>
                <a:gd name="T85" fmla="*/ 426 h 958"/>
                <a:gd name="T86" fmla="*/ 175 w 955"/>
                <a:gd name="T87" fmla="*/ 377 h 958"/>
                <a:gd name="T88" fmla="*/ 131 w 955"/>
                <a:gd name="T89" fmla="*/ 333 h 958"/>
                <a:gd name="T90" fmla="*/ 93 w 955"/>
                <a:gd name="T91" fmla="*/ 291 h 958"/>
                <a:gd name="T92" fmla="*/ 62 w 955"/>
                <a:gd name="T93" fmla="*/ 257 h 958"/>
                <a:gd name="T94" fmla="*/ 36 w 955"/>
                <a:gd name="T95" fmla="*/ 229 h 958"/>
                <a:gd name="T96" fmla="*/ 16 w 955"/>
                <a:gd name="T97" fmla="*/ 199 h 958"/>
                <a:gd name="T98" fmla="*/ 2 w 955"/>
                <a:gd name="T99" fmla="*/ 168 h 958"/>
                <a:gd name="T100" fmla="*/ 0 w 955"/>
                <a:gd name="T101" fmla="*/ 132 h 958"/>
                <a:gd name="T102" fmla="*/ 6 w 955"/>
                <a:gd name="T103" fmla="*/ 98 h 958"/>
                <a:gd name="T104" fmla="*/ 20 w 955"/>
                <a:gd name="T105" fmla="*/ 64 h 958"/>
                <a:gd name="T106" fmla="*/ 42 w 955"/>
                <a:gd name="T107" fmla="*/ 36 h 958"/>
                <a:gd name="T108" fmla="*/ 71 w 955"/>
                <a:gd name="T109" fmla="*/ 14 h 958"/>
                <a:gd name="T110" fmla="*/ 105 w 955"/>
                <a:gd name="T111" fmla="*/ 2 h 958"/>
                <a:gd name="T112" fmla="*/ 141 w 955"/>
                <a:gd name="T113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958">
                  <a:moveTo>
                    <a:pt x="141" y="0"/>
                  </a:moveTo>
                  <a:lnTo>
                    <a:pt x="175" y="6"/>
                  </a:lnTo>
                  <a:lnTo>
                    <a:pt x="207" y="20"/>
                  </a:lnTo>
                  <a:lnTo>
                    <a:pt x="237" y="42"/>
                  </a:lnTo>
                  <a:lnTo>
                    <a:pt x="255" y="62"/>
                  </a:lnTo>
                  <a:lnTo>
                    <a:pt x="278" y="90"/>
                  </a:lnTo>
                  <a:lnTo>
                    <a:pt x="310" y="122"/>
                  </a:lnTo>
                  <a:lnTo>
                    <a:pt x="346" y="160"/>
                  </a:lnTo>
                  <a:lnTo>
                    <a:pt x="388" y="203"/>
                  </a:lnTo>
                  <a:lnTo>
                    <a:pt x="432" y="249"/>
                  </a:lnTo>
                  <a:lnTo>
                    <a:pt x="479" y="299"/>
                  </a:lnTo>
                  <a:lnTo>
                    <a:pt x="527" y="349"/>
                  </a:lnTo>
                  <a:lnTo>
                    <a:pt x="579" y="400"/>
                  </a:lnTo>
                  <a:lnTo>
                    <a:pt x="631" y="452"/>
                  </a:lnTo>
                  <a:lnTo>
                    <a:pt x="680" y="504"/>
                  </a:lnTo>
                  <a:lnTo>
                    <a:pt x="732" y="554"/>
                  </a:lnTo>
                  <a:lnTo>
                    <a:pt x="780" y="599"/>
                  </a:lnTo>
                  <a:lnTo>
                    <a:pt x="826" y="643"/>
                  </a:lnTo>
                  <a:lnTo>
                    <a:pt x="869" y="681"/>
                  </a:lnTo>
                  <a:lnTo>
                    <a:pt x="907" y="715"/>
                  </a:lnTo>
                  <a:lnTo>
                    <a:pt x="931" y="743"/>
                  </a:lnTo>
                  <a:lnTo>
                    <a:pt x="949" y="775"/>
                  </a:lnTo>
                  <a:lnTo>
                    <a:pt x="955" y="808"/>
                  </a:lnTo>
                  <a:lnTo>
                    <a:pt x="955" y="842"/>
                  </a:lnTo>
                  <a:lnTo>
                    <a:pt x="943" y="878"/>
                  </a:lnTo>
                  <a:lnTo>
                    <a:pt x="923" y="908"/>
                  </a:lnTo>
                  <a:lnTo>
                    <a:pt x="901" y="930"/>
                  </a:lnTo>
                  <a:lnTo>
                    <a:pt x="875" y="944"/>
                  </a:lnTo>
                  <a:lnTo>
                    <a:pt x="847" y="954"/>
                  </a:lnTo>
                  <a:lnTo>
                    <a:pt x="820" y="958"/>
                  </a:lnTo>
                  <a:lnTo>
                    <a:pt x="788" y="954"/>
                  </a:lnTo>
                  <a:lnTo>
                    <a:pt x="758" y="942"/>
                  </a:lnTo>
                  <a:lnTo>
                    <a:pt x="732" y="924"/>
                  </a:lnTo>
                  <a:lnTo>
                    <a:pt x="688" y="888"/>
                  </a:lnTo>
                  <a:lnTo>
                    <a:pt x="643" y="846"/>
                  </a:lnTo>
                  <a:lnTo>
                    <a:pt x="593" y="799"/>
                  </a:lnTo>
                  <a:lnTo>
                    <a:pt x="541" y="749"/>
                  </a:lnTo>
                  <a:lnTo>
                    <a:pt x="485" y="695"/>
                  </a:lnTo>
                  <a:lnTo>
                    <a:pt x="432" y="641"/>
                  </a:lnTo>
                  <a:lnTo>
                    <a:pt x="378" y="586"/>
                  </a:lnTo>
                  <a:lnTo>
                    <a:pt x="324" y="532"/>
                  </a:lnTo>
                  <a:lnTo>
                    <a:pt x="270" y="478"/>
                  </a:lnTo>
                  <a:lnTo>
                    <a:pt x="221" y="426"/>
                  </a:lnTo>
                  <a:lnTo>
                    <a:pt x="175" y="377"/>
                  </a:lnTo>
                  <a:lnTo>
                    <a:pt x="131" y="333"/>
                  </a:lnTo>
                  <a:lnTo>
                    <a:pt x="93" y="291"/>
                  </a:lnTo>
                  <a:lnTo>
                    <a:pt x="62" y="257"/>
                  </a:lnTo>
                  <a:lnTo>
                    <a:pt x="36" y="229"/>
                  </a:lnTo>
                  <a:lnTo>
                    <a:pt x="16" y="199"/>
                  </a:lnTo>
                  <a:lnTo>
                    <a:pt x="2" y="168"/>
                  </a:lnTo>
                  <a:lnTo>
                    <a:pt x="0" y="132"/>
                  </a:lnTo>
                  <a:lnTo>
                    <a:pt x="6" y="98"/>
                  </a:lnTo>
                  <a:lnTo>
                    <a:pt x="20" y="64"/>
                  </a:lnTo>
                  <a:lnTo>
                    <a:pt x="42" y="36"/>
                  </a:lnTo>
                  <a:lnTo>
                    <a:pt x="71" y="14"/>
                  </a:lnTo>
                  <a:lnTo>
                    <a:pt x="105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xmlns="" id="{F8F7D8E8-BE66-C64F-8F53-93C8B7526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1663" y="4746625"/>
              <a:ext cx="1301750" cy="2168525"/>
            </a:xfrm>
            <a:custGeom>
              <a:avLst/>
              <a:gdLst>
                <a:gd name="T0" fmla="*/ 273 w 1640"/>
                <a:gd name="T1" fmla="*/ 2460 h 2733"/>
                <a:gd name="T2" fmla="*/ 873 w 1640"/>
                <a:gd name="T3" fmla="*/ 2406 h 2733"/>
                <a:gd name="T4" fmla="*/ 915 w 1640"/>
                <a:gd name="T5" fmla="*/ 2269 h 2733"/>
                <a:gd name="T6" fmla="*/ 967 w 1640"/>
                <a:gd name="T7" fmla="*/ 2100 h 2733"/>
                <a:gd name="T8" fmla="*/ 1027 w 1640"/>
                <a:gd name="T9" fmla="*/ 1903 h 2733"/>
                <a:gd name="T10" fmla="*/ 1088 w 1640"/>
                <a:gd name="T11" fmla="*/ 1686 h 2733"/>
                <a:gd name="T12" fmla="*/ 1150 w 1640"/>
                <a:gd name="T13" fmla="*/ 1457 h 2733"/>
                <a:gd name="T14" fmla="*/ 1210 w 1640"/>
                <a:gd name="T15" fmla="*/ 1224 h 2733"/>
                <a:gd name="T16" fmla="*/ 1263 w 1640"/>
                <a:gd name="T17" fmla="*/ 993 h 2733"/>
                <a:gd name="T18" fmla="*/ 1311 w 1640"/>
                <a:gd name="T19" fmla="*/ 774 h 2733"/>
                <a:gd name="T20" fmla="*/ 1345 w 1640"/>
                <a:gd name="T21" fmla="*/ 569 h 2733"/>
                <a:gd name="T22" fmla="*/ 1305 w 1640"/>
                <a:gd name="T23" fmla="*/ 454 h 2733"/>
                <a:gd name="T24" fmla="*/ 1158 w 1640"/>
                <a:gd name="T25" fmla="*/ 410 h 2733"/>
                <a:gd name="T26" fmla="*/ 969 w 1640"/>
                <a:gd name="T27" fmla="*/ 370 h 2733"/>
                <a:gd name="T28" fmla="*/ 750 w 1640"/>
                <a:gd name="T29" fmla="*/ 334 h 2733"/>
                <a:gd name="T30" fmla="*/ 513 w 1640"/>
                <a:gd name="T31" fmla="*/ 307 h 2733"/>
                <a:gd name="T32" fmla="*/ 273 w 1640"/>
                <a:gd name="T33" fmla="*/ 283 h 2733"/>
                <a:gd name="T34" fmla="*/ 197 w 1640"/>
                <a:gd name="T35" fmla="*/ 4 h 2733"/>
                <a:gd name="T36" fmla="*/ 334 w 1640"/>
                <a:gd name="T37" fmla="*/ 14 h 2733"/>
                <a:gd name="T38" fmla="*/ 501 w 1640"/>
                <a:gd name="T39" fmla="*/ 28 h 2733"/>
                <a:gd name="T40" fmla="*/ 690 w 1640"/>
                <a:gd name="T41" fmla="*/ 50 h 2733"/>
                <a:gd name="T42" fmla="*/ 889 w 1640"/>
                <a:gd name="T43" fmla="*/ 78 h 2733"/>
                <a:gd name="T44" fmla="*/ 1084 w 1640"/>
                <a:gd name="T45" fmla="*/ 113 h 2733"/>
                <a:gd name="T46" fmla="*/ 1269 w 1640"/>
                <a:gd name="T47" fmla="*/ 157 h 2733"/>
                <a:gd name="T48" fmla="*/ 1429 w 1640"/>
                <a:gd name="T49" fmla="*/ 211 h 2733"/>
                <a:gd name="T50" fmla="*/ 1552 w 1640"/>
                <a:gd name="T51" fmla="*/ 275 h 2733"/>
                <a:gd name="T52" fmla="*/ 1618 w 1640"/>
                <a:gd name="T53" fmla="*/ 334 h 2733"/>
                <a:gd name="T54" fmla="*/ 1640 w 1640"/>
                <a:gd name="T55" fmla="*/ 390 h 2733"/>
                <a:gd name="T56" fmla="*/ 1632 w 1640"/>
                <a:gd name="T57" fmla="*/ 504 h 2733"/>
                <a:gd name="T58" fmla="*/ 1606 w 1640"/>
                <a:gd name="T59" fmla="*/ 683 h 2733"/>
                <a:gd name="T60" fmla="*/ 1568 w 1640"/>
                <a:gd name="T61" fmla="*/ 878 h 2733"/>
                <a:gd name="T62" fmla="*/ 1524 w 1640"/>
                <a:gd name="T63" fmla="*/ 1085 h 2733"/>
                <a:gd name="T64" fmla="*/ 1472 w 1640"/>
                <a:gd name="T65" fmla="*/ 1298 h 2733"/>
                <a:gd name="T66" fmla="*/ 1419 w 1640"/>
                <a:gd name="T67" fmla="*/ 1513 h 2733"/>
                <a:gd name="T68" fmla="*/ 1361 w 1640"/>
                <a:gd name="T69" fmla="*/ 1724 h 2733"/>
                <a:gd name="T70" fmla="*/ 1305 w 1640"/>
                <a:gd name="T71" fmla="*/ 1923 h 2733"/>
                <a:gd name="T72" fmla="*/ 1250 w 1640"/>
                <a:gd name="T73" fmla="*/ 2110 h 2733"/>
                <a:gd name="T74" fmla="*/ 1200 w 1640"/>
                <a:gd name="T75" fmla="*/ 2275 h 2733"/>
                <a:gd name="T76" fmla="*/ 1158 w 1640"/>
                <a:gd name="T77" fmla="*/ 2416 h 2733"/>
                <a:gd name="T78" fmla="*/ 1122 w 1640"/>
                <a:gd name="T79" fmla="*/ 2528 h 2733"/>
                <a:gd name="T80" fmla="*/ 1098 w 1640"/>
                <a:gd name="T81" fmla="*/ 2603 h 2733"/>
                <a:gd name="T82" fmla="*/ 1086 w 1640"/>
                <a:gd name="T83" fmla="*/ 2639 h 2733"/>
                <a:gd name="T84" fmla="*/ 1051 w 1640"/>
                <a:gd name="T85" fmla="*/ 2697 h 2733"/>
                <a:gd name="T86" fmla="*/ 991 w 1640"/>
                <a:gd name="T87" fmla="*/ 2729 h 2733"/>
                <a:gd name="T88" fmla="*/ 137 w 1640"/>
                <a:gd name="T89" fmla="*/ 2733 h 2733"/>
                <a:gd name="T90" fmla="*/ 68 w 1640"/>
                <a:gd name="T91" fmla="*/ 2715 h 2733"/>
                <a:gd name="T92" fmla="*/ 18 w 1640"/>
                <a:gd name="T93" fmla="*/ 2665 h 2733"/>
                <a:gd name="T94" fmla="*/ 0 w 1640"/>
                <a:gd name="T95" fmla="*/ 2597 h 2733"/>
                <a:gd name="T96" fmla="*/ 6 w 1640"/>
                <a:gd name="T97" fmla="*/ 100 h 2733"/>
                <a:gd name="T98" fmla="*/ 44 w 1640"/>
                <a:gd name="T99" fmla="*/ 36 h 2733"/>
                <a:gd name="T100" fmla="*/ 107 w 1640"/>
                <a:gd name="T101" fmla="*/ 2 h 2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3">
                  <a:moveTo>
                    <a:pt x="273" y="283"/>
                  </a:moveTo>
                  <a:lnTo>
                    <a:pt x="273" y="2460"/>
                  </a:lnTo>
                  <a:lnTo>
                    <a:pt x="858" y="2460"/>
                  </a:lnTo>
                  <a:lnTo>
                    <a:pt x="873" y="2406"/>
                  </a:lnTo>
                  <a:lnTo>
                    <a:pt x="893" y="2343"/>
                  </a:lnTo>
                  <a:lnTo>
                    <a:pt x="915" y="2269"/>
                  </a:lnTo>
                  <a:lnTo>
                    <a:pt x="941" y="2187"/>
                  </a:lnTo>
                  <a:lnTo>
                    <a:pt x="967" y="2100"/>
                  </a:lnTo>
                  <a:lnTo>
                    <a:pt x="997" y="2004"/>
                  </a:lnTo>
                  <a:lnTo>
                    <a:pt x="1027" y="1903"/>
                  </a:lnTo>
                  <a:lnTo>
                    <a:pt x="1057" y="1795"/>
                  </a:lnTo>
                  <a:lnTo>
                    <a:pt x="1088" y="1686"/>
                  </a:lnTo>
                  <a:lnTo>
                    <a:pt x="1118" y="1572"/>
                  </a:lnTo>
                  <a:lnTo>
                    <a:pt x="1150" y="1457"/>
                  </a:lnTo>
                  <a:lnTo>
                    <a:pt x="1180" y="1341"/>
                  </a:lnTo>
                  <a:lnTo>
                    <a:pt x="1210" y="1224"/>
                  </a:lnTo>
                  <a:lnTo>
                    <a:pt x="1238" y="1109"/>
                  </a:lnTo>
                  <a:lnTo>
                    <a:pt x="1263" y="993"/>
                  </a:lnTo>
                  <a:lnTo>
                    <a:pt x="1289" y="882"/>
                  </a:lnTo>
                  <a:lnTo>
                    <a:pt x="1311" y="774"/>
                  </a:lnTo>
                  <a:lnTo>
                    <a:pt x="1329" y="669"/>
                  </a:lnTo>
                  <a:lnTo>
                    <a:pt x="1345" y="569"/>
                  </a:lnTo>
                  <a:lnTo>
                    <a:pt x="1359" y="476"/>
                  </a:lnTo>
                  <a:lnTo>
                    <a:pt x="1305" y="454"/>
                  </a:lnTo>
                  <a:lnTo>
                    <a:pt x="1238" y="432"/>
                  </a:lnTo>
                  <a:lnTo>
                    <a:pt x="1158" y="410"/>
                  </a:lnTo>
                  <a:lnTo>
                    <a:pt x="1066" y="390"/>
                  </a:lnTo>
                  <a:lnTo>
                    <a:pt x="969" y="370"/>
                  </a:lnTo>
                  <a:lnTo>
                    <a:pt x="862" y="352"/>
                  </a:lnTo>
                  <a:lnTo>
                    <a:pt x="750" y="334"/>
                  </a:lnTo>
                  <a:lnTo>
                    <a:pt x="633" y="320"/>
                  </a:lnTo>
                  <a:lnTo>
                    <a:pt x="513" y="307"/>
                  </a:lnTo>
                  <a:lnTo>
                    <a:pt x="394" y="293"/>
                  </a:lnTo>
                  <a:lnTo>
                    <a:pt x="273" y="283"/>
                  </a:lnTo>
                  <a:close/>
                  <a:moveTo>
                    <a:pt x="145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4" y="14"/>
                  </a:lnTo>
                  <a:lnTo>
                    <a:pt x="414" y="20"/>
                  </a:lnTo>
                  <a:lnTo>
                    <a:pt x="501" y="28"/>
                  </a:lnTo>
                  <a:lnTo>
                    <a:pt x="595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89" y="78"/>
                  </a:lnTo>
                  <a:lnTo>
                    <a:pt x="987" y="96"/>
                  </a:lnTo>
                  <a:lnTo>
                    <a:pt x="1084" y="113"/>
                  </a:lnTo>
                  <a:lnTo>
                    <a:pt x="1180" y="135"/>
                  </a:lnTo>
                  <a:lnTo>
                    <a:pt x="1269" y="157"/>
                  </a:lnTo>
                  <a:lnTo>
                    <a:pt x="1351" y="183"/>
                  </a:lnTo>
                  <a:lnTo>
                    <a:pt x="1429" y="211"/>
                  </a:lnTo>
                  <a:lnTo>
                    <a:pt x="1494" y="241"/>
                  </a:lnTo>
                  <a:lnTo>
                    <a:pt x="1552" y="275"/>
                  </a:lnTo>
                  <a:lnTo>
                    <a:pt x="1598" y="310"/>
                  </a:lnTo>
                  <a:lnTo>
                    <a:pt x="1618" y="334"/>
                  </a:lnTo>
                  <a:lnTo>
                    <a:pt x="1632" y="360"/>
                  </a:lnTo>
                  <a:lnTo>
                    <a:pt x="1640" y="390"/>
                  </a:lnTo>
                  <a:lnTo>
                    <a:pt x="1640" y="422"/>
                  </a:lnTo>
                  <a:lnTo>
                    <a:pt x="1632" y="504"/>
                  </a:lnTo>
                  <a:lnTo>
                    <a:pt x="1620" y="591"/>
                  </a:lnTo>
                  <a:lnTo>
                    <a:pt x="1606" y="683"/>
                  </a:lnTo>
                  <a:lnTo>
                    <a:pt x="1588" y="778"/>
                  </a:lnTo>
                  <a:lnTo>
                    <a:pt x="1568" y="878"/>
                  </a:lnTo>
                  <a:lnTo>
                    <a:pt x="1546" y="981"/>
                  </a:lnTo>
                  <a:lnTo>
                    <a:pt x="1524" y="1085"/>
                  </a:lnTo>
                  <a:lnTo>
                    <a:pt x="1498" y="1192"/>
                  </a:lnTo>
                  <a:lnTo>
                    <a:pt x="1472" y="1298"/>
                  </a:lnTo>
                  <a:lnTo>
                    <a:pt x="1447" y="1405"/>
                  </a:lnTo>
                  <a:lnTo>
                    <a:pt x="1419" y="1513"/>
                  </a:lnTo>
                  <a:lnTo>
                    <a:pt x="1391" y="1618"/>
                  </a:lnTo>
                  <a:lnTo>
                    <a:pt x="1361" y="1724"/>
                  </a:lnTo>
                  <a:lnTo>
                    <a:pt x="1333" y="1825"/>
                  </a:lnTo>
                  <a:lnTo>
                    <a:pt x="1305" y="1923"/>
                  </a:lnTo>
                  <a:lnTo>
                    <a:pt x="1277" y="2018"/>
                  </a:lnTo>
                  <a:lnTo>
                    <a:pt x="1250" y="2110"/>
                  </a:lnTo>
                  <a:lnTo>
                    <a:pt x="1226" y="2195"/>
                  </a:lnTo>
                  <a:lnTo>
                    <a:pt x="1200" y="2275"/>
                  </a:lnTo>
                  <a:lnTo>
                    <a:pt x="1178" y="2349"/>
                  </a:lnTo>
                  <a:lnTo>
                    <a:pt x="1158" y="2416"/>
                  </a:lnTo>
                  <a:lnTo>
                    <a:pt x="1138" y="2476"/>
                  </a:lnTo>
                  <a:lnTo>
                    <a:pt x="1122" y="2528"/>
                  </a:lnTo>
                  <a:lnTo>
                    <a:pt x="1108" y="2570"/>
                  </a:lnTo>
                  <a:lnTo>
                    <a:pt x="1098" y="2603"/>
                  </a:lnTo>
                  <a:lnTo>
                    <a:pt x="1090" y="2627"/>
                  </a:lnTo>
                  <a:lnTo>
                    <a:pt x="1086" y="2639"/>
                  </a:lnTo>
                  <a:lnTo>
                    <a:pt x="1072" y="2671"/>
                  </a:lnTo>
                  <a:lnTo>
                    <a:pt x="1051" y="2697"/>
                  </a:lnTo>
                  <a:lnTo>
                    <a:pt x="1023" y="2717"/>
                  </a:lnTo>
                  <a:lnTo>
                    <a:pt x="991" y="2729"/>
                  </a:lnTo>
                  <a:lnTo>
                    <a:pt x="957" y="2733"/>
                  </a:lnTo>
                  <a:lnTo>
                    <a:pt x="137" y="2733"/>
                  </a:lnTo>
                  <a:lnTo>
                    <a:pt x="99" y="2729"/>
                  </a:lnTo>
                  <a:lnTo>
                    <a:pt x="68" y="2715"/>
                  </a:lnTo>
                  <a:lnTo>
                    <a:pt x="40" y="2693"/>
                  </a:lnTo>
                  <a:lnTo>
                    <a:pt x="18" y="2665"/>
                  </a:lnTo>
                  <a:lnTo>
                    <a:pt x="4" y="2633"/>
                  </a:lnTo>
                  <a:lnTo>
                    <a:pt x="0" y="2597"/>
                  </a:lnTo>
                  <a:lnTo>
                    <a:pt x="0" y="135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6"/>
                  </a:lnTo>
                  <a:lnTo>
                    <a:pt x="74" y="16"/>
                  </a:lnTo>
                  <a:lnTo>
                    <a:pt x="107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xmlns="" id="{3846D59F-F904-6F4C-A111-D922849D3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863" y="4962525"/>
              <a:ext cx="1514475" cy="2171700"/>
            </a:xfrm>
            <a:custGeom>
              <a:avLst/>
              <a:gdLst>
                <a:gd name="T0" fmla="*/ 1462 w 1908"/>
                <a:gd name="T1" fmla="*/ 282 h 2734"/>
                <a:gd name="T2" fmla="*/ 1148 w 1908"/>
                <a:gd name="T3" fmla="*/ 308 h 2734"/>
                <a:gd name="T4" fmla="*/ 877 w 1908"/>
                <a:gd name="T5" fmla="*/ 346 h 2734"/>
                <a:gd name="T6" fmla="*/ 649 w 1908"/>
                <a:gd name="T7" fmla="*/ 394 h 2734"/>
                <a:gd name="T8" fmla="*/ 465 w 1908"/>
                <a:gd name="T9" fmla="*/ 440 h 2734"/>
                <a:gd name="T10" fmla="*/ 328 w 1908"/>
                <a:gd name="T11" fmla="*/ 483 h 2734"/>
                <a:gd name="T12" fmla="*/ 400 w 1908"/>
                <a:gd name="T13" fmla="*/ 647 h 2734"/>
                <a:gd name="T14" fmla="*/ 481 w 1908"/>
                <a:gd name="T15" fmla="*/ 844 h 2734"/>
                <a:gd name="T16" fmla="*/ 567 w 1908"/>
                <a:gd name="T17" fmla="*/ 1065 h 2734"/>
                <a:gd name="T18" fmla="*/ 657 w 1908"/>
                <a:gd name="T19" fmla="*/ 1301 h 2734"/>
                <a:gd name="T20" fmla="*/ 744 w 1908"/>
                <a:gd name="T21" fmla="*/ 1544 h 2734"/>
                <a:gd name="T22" fmla="*/ 828 w 1908"/>
                <a:gd name="T23" fmla="*/ 1783 h 2734"/>
                <a:gd name="T24" fmla="*/ 905 w 1908"/>
                <a:gd name="T25" fmla="*/ 2010 h 2734"/>
                <a:gd name="T26" fmla="*/ 975 w 1908"/>
                <a:gd name="T27" fmla="*/ 2215 h 2734"/>
                <a:gd name="T28" fmla="*/ 1031 w 1908"/>
                <a:gd name="T29" fmla="*/ 2388 h 2734"/>
                <a:gd name="T30" fmla="*/ 1633 w 1908"/>
                <a:gd name="T31" fmla="*/ 2460 h 2734"/>
                <a:gd name="T32" fmla="*/ 1771 w 1908"/>
                <a:gd name="T33" fmla="*/ 0 h 2734"/>
                <a:gd name="T34" fmla="*/ 1840 w 1908"/>
                <a:gd name="T35" fmla="*/ 18 h 2734"/>
                <a:gd name="T36" fmla="*/ 1888 w 1908"/>
                <a:gd name="T37" fmla="*/ 67 h 2734"/>
                <a:gd name="T38" fmla="*/ 1908 w 1908"/>
                <a:gd name="T39" fmla="*/ 137 h 2734"/>
                <a:gd name="T40" fmla="*/ 1902 w 1908"/>
                <a:gd name="T41" fmla="*/ 2633 h 2734"/>
                <a:gd name="T42" fmla="*/ 1868 w 1908"/>
                <a:gd name="T43" fmla="*/ 2695 h 2734"/>
                <a:gd name="T44" fmla="*/ 1807 w 1908"/>
                <a:gd name="T45" fmla="*/ 2728 h 2734"/>
                <a:gd name="T46" fmla="*/ 951 w 1908"/>
                <a:gd name="T47" fmla="*/ 2734 h 2734"/>
                <a:gd name="T48" fmla="*/ 883 w 1908"/>
                <a:gd name="T49" fmla="*/ 2716 h 2734"/>
                <a:gd name="T50" fmla="*/ 834 w 1908"/>
                <a:gd name="T51" fmla="*/ 2667 h 2734"/>
                <a:gd name="T52" fmla="*/ 806 w 1908"/>
                <a:gd name="T53" fmla="*/ 2583 h 2734"/>
                <a:gd name="T54" fmla="*/ 766 w 1908"/>
                <a:gd name="T55" fmla="*/ 2456 h 2734"/>
                <a:gd name="T56" fmla="*/ 714 w 1908"/>
                <a:gd name="T57" fmla="*/ 2295 h 2734"/>
                <a:gd name="T58" fmla="*/ 651 w 1908"/>
                <a:gd name="T59" fmla="*/ 2107 h 2734"/>
                <a:gd name="T60" fmla="*/ 581 w 1908"/>
                <a:gd name="T61" fmla="*/ 1902 h 2734"/>
                <a:gd name="T62" fmla="*/ 503 w 1908"/>
                <a:gd name="T63" fmla="*/ 1687 h 2734"/>
                <a:gd name="T64" fmla="*/ 426 w 1908"/>
                <a:gd name="T65" fmla="*/ 1467 h 2734"/>
                <a:gd name="T66" fmla="*/ 344 w 1908"/>
                <a:gd name="T67" fmla="*/ 1252 h 2734"/>
                <a:gd name="T68" fmla="*/ 267 w 1908"/>
                <a:gd name="T69" fmla="*/ 1047 h 2734"/>
                <a:gd name="T70" fmla="*/ 193 w 1908"/>
                <a:gd name="T71" fmla="*/ 859 h 2734"/>
                <a:gd name="T72" fmla="*/ 125 w 1908"/>
                <a:gd name="T73" fmla="*/ 698 h 2734"/>
                <a:gd name="T74" fmla="*/ 68 w 1908"/>
                <a:gd name="T75" fmla="*/ 571 h 2734"/>
                <a:gd name="T76" fmla="*/ 20 w 1908"/>
                <a:gd name="T77" fmla="*/ 481 h 2734"/>
                <a:gd name="T78" fmla="*/ 0 w 1908"/>
                <a:gd name="T79" fmla="*/ 410 h 2734"/>
                <a:gd name="T80" fmla="*/ 20 w 1908"/>
                <a:gd name="T81" fmla="*/ 336 h 2734"/>
                <a:gd name="T82" fmla="*/ 78 w 1908"/>
                <a:gd name="T83" fmla="*/ 286 h 2734"/>
                <a:gd name="T84" fmla="*/ 107 w 1908"/>
                <a:gd name="T85" fmla="*/ 272 h 2734"/>
                <a:gd name="T86" fmla="*/ 177 w 1908"/>
                <a:gd name="T87" fmla="*/ 244 h 2734"/>
                <a:gd name="T88" fmla="*/ 288 w 1908"/>
                <a:gd name="T89" fmla="*/ 207 h 2734"/>
                <a:gd name="T90" fmla="*/ 442 w 1908"/>
                <a:gd name="T91" fmla="*/ 163 h 2734"/>
                <a:gd name="T92" fmla="*/ 631 w 1908"/>
                <a:gd name="T93" fmla="*/ 115 h 2734"/>
                <a:gd name="T94" fmla="*/ 861 w 1908"/>
                <a:gd name="T95" fmla="*/ 71 h 2734"/>
                <a:gd name="T96" fmla="*/ 1128 w 1908"/>
                <a:gd name="T97" fmla="*/ 36 h 2734"/>
                <a:gd name="T98" fmla="*/ 1430 w 1908"/>
                <a:gd name="T99" fmla="*/ 10 h 2734"/>
                <a:gd name="T100" fmla="*/ 1771 w 1908"/>
                <a:gd name="T101" fmla="*/ 0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08" h="2734">
                  <a:moveTo>
                    <a:pt x="1633" y="274"/>
                  </a:moveTo>
                  <a:lnTo>
                    <a:pt x="1462" y="282"/>
                  </a:lnTo>
                  <a:lnTo>
                    <a:pt x="1299" y="292"/>
                  </a:lnTo>
                  <a:lnTo>
                    <a:pt x="1148" y="308"/>
                  </a:lnTo>
                  <a:lnTo>
                    <a:pt x="1007" y="326"/>
                  </a:lnTo>
                  <a:lnTo>
                    <a:pt x="877" y="346"/>
                  </a:lnTo>
                  <a:lnTo>
                    <a:pt x="756" y="370"/>
                  </a:lnTo>
                  <a:lnTo>
                    <a:pt x="649" y="394"/>
                  </a:lnTo>
                  <a:lnTo>
                    <a:pt x="551" y="416"/>
                  </a:lnTo>
                  <a:lnTo>
                    <a:pt x="465" y="440"/>
                  </a:lnTo>
                  <a:lnTo>
                    <a:pt x="390" y="461"/>
                  </a:lnTo>
                  <a:lnTo>
                    <a:pt x="328" y="483"/>
                  </a:lnTo>
                  <a:lnTo>
                    <a:pt x="362" y="559"/>
                  </a:lnTo>
                  <a:lnTo>
                    <a:pt x="400" y="647"/>
                  </a:lnTo>
                  <a:lnTo>
                    <a:pt x="440" y="742"/>
                  </a:lnTo>
                  <a:lnTo>
                    <a:pt x="481" y="844"/>
                  </a:lnTo>
                  <a:lnTo>
                    <a:pt x="523" y="951"/>
                  </a:lnTo>
                  <a:lnTo>
                    <a:pt x="567" y="1065"/>
                  </a:lnTo>
                  <a:lnTo>
                    <a:pt x="611" y="1182"/>
                  </a:lnTo>
                  <a:lnTo>
                    <a:pt x="657" y="1301"/>
                  </a:lnTo>
                  <a:lnTo>
                    <a:pt x="700" y="1423"/>
                  </a:lnTo>
                  <a:lnTo>
                    <a:pt x="744" y="1544"/>
                  </a:lnTo>
                  <a:lnTo>
                    <a:pt x="786" y="1666"/>
                  </a:lnTo>
                  <a:lnTo>
                    <a:pt x="828" y="1783"/>
                  </a:lnTo>
                  <a:lnTo>
                    <a:pt x="867" y="1898"/>
                  </a:lnTo>
                  <a:lnTo>
                    <a:pt x="905" y="2010"/>
                  </a:lnTo>
                  <a:lnTo>
                    <a:pt x="941" y="2115"/>
                  </a:lnTo>
                  <a:lnTo>
                    <a:pt x="975" y="2215"/>
                  </a:lnTo>
                  <a:lnTo>
                    <a:pt x="1005" y="2306"/>
                  </a:lnTo>
                  <a:lnTo>
                    <a:pt x="1031" y="2388"/>
                  </a:lnTo>
                  <a:lnTo>
                    <a:pt x="1052" y="2460"/>
                  </a:lnTo>
                  <a:lnTo>
                    <a:pt x="1633" y="2460"/>
                  </a:lnTo>
                  <a:lnTo>
                    <a:pt x="1633" y="274"/>
                  </a:lnTo>
                  <a:close/>
                  <a:moveTo>
                    <a:pt x="1771" y="0"/>
                  </a:moveTo>
                  <a:lnTo>
                    <a:pt x="1807" y="6"/>
                  </a:lnTo>
                  <a:lnTo>
                    <a:pt x="1840" y="18"/>
                  </a:lnTo>
                  <a:lnTo>
                    <a:pt x="1868" y="39"/>
                  </a:lnTo>
                  <a:lnTo>
                    <a:pt x="1888" y="67"/>
                  </a:lnTo>
                  <a:lnTo>
                    <a:pt x="1902" y="99"/>
                  </a:lnTo>
                  <a:lnTo>
                    <a:pt x="1908" y="137"/>
                  </a:lnTo>
                  <a:lnTo>
                    <a:pt x="1908" y="2597"/>
                  </a:lnTo>
                  <a:lnTo>
                    <a:pt x="1902" y="2633"/>
                  </a:lnTo>
                  <a:lnTo>
                    <a:pt x="1888" y="2667"/>
                  </a:lnTo>
                  <a:lnTo>
                    <a:pt x="1868" y="2695"/>
                  </a:lnTo>
                  <a:lnTo>
                    <a:pt x="1840" y="2714"/>
                  </a:lnTo>
                  <a:lnTo>
                    <a:pt x="1807" y="2728"/>
                  </a:lnTo>
                  <a:lnTo>
                    <a:pt x="1771" y="2734"/>
                  </a:lnTo>
                  <a:lnTo>
                    <a:pt x="951" y="2734"/>
                  </a:lnTo>
                  <a:lnTo>
                    <a:pt x="915" y="2728"/>
                  </a:lnTo>
                  <a:lnTo>
                    <a:pt x="883" y="2716"/>
                  </a:lnTo>
                  <a:lnTo>
                    <a:pt x="855" y="2695"/>
                  </a:lnTo>
                  <a:lnTo>
                    <a:pt x="834" y="2667"/>
                  </a:lnTo>
                  <a:lnTo>
                    <a:pt x="820" y="2633"/>
                  </a:lnTo>
                  <a:lnTo>
                    <a:pt x="806" y="2583"/>
                  </a:lnTo>
                  <a:lnTo>
                    <a:pt x="788" y="2525"/>
                  </a:lnTo>
                  <a:lnTo>
                    <a:pt x="766" y="2456"/>
                  </a:lnTo>
                  <a:lnTo>
                    <a:pt x="740" y="2378"/>
                  </a:lnTo>
                  <a:lnTo>
                    <a:pt x="714" y="2295"/>
                  </a:lnTo>
                  <a:lnTo>
                    <a:pt x="682" y="2203"/>
                  </a:lnTo>
                  <a:lnTo>
                    <a:pt x="651" y="2107"/>
                  </a:lnTo>
                  <a:lnTo>
                    <a:pt x="617" y="2006"/>
                  </a:lnTo>
                  <a:lnTo>
                    <a:pt x="581" y="1902"/>
                  </a:lnTo>
                  <a:lnTo>
                    <a:pt x="543" y="1795"/>
                  </a:lnTo>
                  <a:lnTo>
                    <a:pt x="503" y="1687"/>
                  </a:lnTo>
                  <a:lnTo>
                    <a:pt x="465" y="1576"/>
                  </a:lnTo>
                  <a:lnTo>
                    <a:pt x="426" y="1467"/>
                  </a:lnTo>
                  <a:lnTo>
                    <a:pt x="384" y="1357"/>
                  </a:lnTo>
                  <a:lnTo>
                    <a:pt x="344" y="1252"/>
                  </a:lnTo>
                  <a:lnTo>
                    <a:pt x="306" y="1146"/>
                  </a:lnTo>
                  <a:lnTo>
                    <a:pt x="267" y="1047"/>
                  </a:lnTo>
                  <a:lnTo>
                    <a:pt x="229" y="949"/>
                  </a:lnTo>
                  <a:lnTo>
                    <a:pt x="193" y="859"/>
                  </a:lnTo>
                  <a:lnTo>
                    <a:pt x="157" y="776"/>
                  </a:lnTo>
                  <a:lnTo>
                    <a:pt x="125" y="698"/>
                  </a:lnTo>
                  <a:lnTo>
                    <a:pt x="95" y="629"/>
                  </a:lnTo>
                  <a:lnTo>
                    <a:pt x="68" y="571"/>
                  </a:lnTo>
                  <a:lnTo>
                    <a:pt x="42" y="521"/>
                  </a:lnTo>
                  <a:lnTo>
                    <a:pt x="20" y="481"/>
                  </a:lnTo>
                  <a:lnTo>
                    <a:pt x="4" y="447"/>
                  </a:lnTo>
                  <a:lnTo>
                    <a:pt x="0" y="410"/>
                  </a:lnTo>
                  <a:lnTo>
                    <a:pt x="4" y="372"/>
                  </a:lnTo>
                  <a:lnTo>
                    <a:pt x="20" y="336"/>
                  </a:lnTo>
                  <a:lnTo>
                    <a:pt x="46" y="308"/>
                  </a:lnTo>
                  <a:lnTo>
                    <a:pt x="78" y="286"/>
                  </a:lnTo>
                  <a:lnTo>
                    <a:pt x="87" y="282"/>
                  </a:lnTo>
                  <a:lnTo>
                    <a:pt x="107" y="272"/>
                  </a:lnTo>
                  <a:lnTo>
                    <a:pt x="137" y="260"/>
                  </a:lnTo>
                  <a:lnTo>
                    <a:pt x="177" y="244"/>
                  </a:lnTo>
                  <a:lnTo>
                    <a:pt x="229" y="227"/>
                  </a:lnTo>
                  <a:lnTo>
                    <a:pt x="288" y="207"/>
                  </a:lnTo>
                  <a:lnTo>
                    <a:pt x="360" y="185"/>
                  </a:lnTo>
                  <a:lnTo>
                    <a:pt x="442" y="163"/>
                  </a:lnTo>
                  <a:lnTo>
                    <a:pt x="531" y="139"/>
                  </a:lnTo>
                  <a:lnTo>
                    <a:pt x="631" y="115"/>
                  </a:lnTo>
                  <a:lnTo>
                    <a:pt x="742" y="93"/>
                  </a:lnTo>
                  <a:lnTo>
                    <a:pt x="861" y="71"/>
                  </a:lnTo>
                  <a:lnTo>
                    <a:pt x="989" y="51"/>
                  </a:lnTo>
                  <a:lnTo>
                    <a:pt x="1128" y="36"/>
                  </a:lnTo>
                  <a:lnTo>
                    <a:pt x="1275" y="20"/>
                  </a:lnTo>
                  <a:lnTo>
                    <a:pt x="1430" y="10"/>
                  </a:lnTo>
                  <a:lnTo>
                    <a:pt x="1596" y="2"/>
                  </a:lnTo>
                  <a:lnTo>
                    <a:pt x="1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61596D9-38AC-5440-B98F-1C86640560D3}"/>
              </a:ext>
            </a:extLst>
          </p:cNvPr>
          <p:cNvGrpSpPr/>
          <p:nvPr/>
        </p:nvGrpSpPr>
        <p:grpSpPr>
          <a:xfrm>
            <a:off x="3983890" y="4127198"/>
            <a:ext cx="429492" cy="428706"/>
            <a:chOff x="7388226" y="71438"/>
            <a:chExt cx="5207000" cy="51974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8" name="Freeform 213">
              <a:extLst>
                <a:ext uri="{FF2B5EF4-FFF2-40B4-BE49-F238E27FC236}">
                  <a16:creationId xmlns:a16="http://schemas.microsoft.com/office/drawing/2014/main" xmlns="" id="{A0025BF8-3531-ED4C-B0AA-80760A1D98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26" y="2673351"/>
              <a:ext cx="1301750" cy="2168525"/>
            </a:xfrm>
            <a:custGeom>
              <a:avLst/>
              <a:gdLst>
                <a:gd name="T0" fmla="*/ 273 w 1640"/>
                <a:gd name="T1" fmla="*/ 2458 h 2731"/>
                <a:gd name="T2" fmla="*/ 874 w 1640"/>
                <a:gd name="T3" fmla="*/ 2404 h 2731"/>
                <a:gd name="T4" fmla="*/ 915 w 1640"/>
                <a:gd name="T5" fmla="*/ 2268 h 2731"/>
                <a:gd name="T6" fmla="*/ 967 w 1640"/>
                <a:gd name="T7" fmla="*/ 2097 h 2731"/>
                <a:gd name="T8" fmla="*/ 1025 w 1640"/>
                <a:gd name="T9" fmla="*/ 1900 h 2731"/>
                <a:gd name="T10" fmla="*/ 1087 w 1640"/>
                <a:gd name="T11" fmla="*/ 1684 h 2731"/>
                <a:gd name="T12" fmla="*/ 1149 w 1640"/>
                <a:gd name="T13" fmla="*/ 1457 h 2731"/>
                <a:gd name="T14" fmla="*/ 1209 w 1640"/>
                <a:gd name="T15" fmla="*/ 1224 h 2731"/>
                <a:gd name="T16" fmla="*/ 1265 w 1640"/>
                <a:gd name="T17" fmla="*/ 993 h 2731"/>
                <a:gd name="T18" fmla="*/ 1310 w 1640"/>
                <a:gd name="T19" fmla="*/ 773 h 2731"/>
                <a:gd name="T20" fmla="*/ 1346 w 1640"/>
                <a:gd name="T21" fmla="*/ 570 h 2731"/>
                <a:gd name="T22" fmla="*/ 1304 w 1640"/>
                <a:gd name="T23" fmla="*/ 454 h 2731"/>
                <a:gd name="T24" fmla="*/ 1157 w 1640"/>
                <a:gd name="T25" fmla="*/ 411 h 2731"/>
                <a:gd name="T26" fmla="*/ 969 w 1640"/>
                <a:gd name="T27" fmla="*/ 371 h 2731"/>
                <a:gd name="T28" fmla="*/ 750 w 1640"/>
                <a:gd name="T29" fmla="*/ 335 h 2731"/>
                <a:gd name="T30" fmla="*/ 515 w 1640"/>
                <a:gd name="T31" fmla="*/ 305 h 2731"/>
                <a:gd name="T32" fmla="*/ 273 w 1640"/>
                <a:gd name="T33" fmla="*/ 283 h 2731"/>
                <a:gd name="T34" fmla="*/ 197 w 1640"/>
                <a:gd name="T35" fmla="*/ 4 h 2731"/>
                <a:gd name="T36" fmla="*/ 333 w 1640"/>
                <a:gd name="T37" fmla="*/ 14 h 2731"/>
                <a:gd name="T38" fmla="*/ 503 w 1640"/>
                <a:gd name="T39" fmla="*/ 28 h 2731"/>
                <a:gd name="T40" fmla="*/ 690 w 1640"/>
                <a:gd name="T41" fmla="*/ 50 h 2731"/>
                <a:gd name="T42" fmla="*/ 890 w 1640"/>
                <a:gd name="T43" fmla="*/ 78 h 2731"/>
                <a:gd name="T44" fmla="*/ 1085 w 1640"/>
                <a:gd name="T45" fmla="*/ 114 h 2731"/>
                <a:gd name="T46" fmla="*/ 1269 w 1640"/>
                <a:gd name="T47" fmla="*/ 157 h 2731"/>
                <a:gd name="T48" fmla="*/ 1428 w 1640"/>
                <a:gd name="T49" fmla="*/ 211 h 2731"/>
                <a:gd name="T50" fmla="*/ 1552 w 1640"/>
                <a:gd name="T51" fmla="*/ 275 h 2731"/>
                <a:gd name="T52" fmla="*/ 1618 w 1640"/>
                <a:gd name="T53" fmla="*/ 333 h 2731"/>
                <a:gd name="T54" fmla="*/ 1640 w 1640"/>
                <a:gd name="T55" fmla="*/ 391 h 2731"/>
                <a:gd name="T56" fmla="*/ 1632 w 1640"/>
                <a:gd name="T57" fmla="*/ 502 h 2731"/>
                <a:gd name="T58" fmla="*/ 1606 w 1640"/>
                <a:gd name="T59" fmla="*/ 682 h 2731"/>
                <a:gd name="T60" fmla="*/ 1568 w 1640"/>
                <a:gd name="T61" fmla="*/ 877 h 2731"/>
                <a:gd name="T62" fmla="*/ 1524 w 1640"/>
                <a:gd name="T63" fmla="*/ 1084 h 2731"/>
                <a:gd name="T64" fmla="*/ 1472 w 1640"/>
                <a:gd name="T65" fmla="*/ 1298 h 2731"/>
                <a:gd name="T66" fmla="*/ 1418 w 1640"/>
                <a:gd name="T67" fmla="*/ 1511 h 2731"/>
                <a:gd name="T68" fmla="*/ 1362 w 1640"/>
                <a:gd name="T69" fmla="*/ 1722 h 2731"/>
                <a:gd name="T70" fmla="*/ 1304 w 1640"/>
                <a:gd name="T71" fmla="*/ 1922 h 2731"/>
                <a:gd name="T72" fmla="*/ 1251 w 1640"/>
                <a:gd name="T73" fmla="*/ 2107 h 2731"/>
                <a:gd name="T74" fmla="*/ 1201 w 1640"/>
                <a:gd name="T75" fmla="*/ 2272 h 2731"/>
                <a:gd name="T76" fmla="*/ 1157 w 1640"/>
                <a:gd name="T77" fmla="*/ 2414 h 2731"/>
                <a:gd name="T78" fmla="*/ 1123 w 1640"/>
                <a:gd name="T79" fmla="*/ 2526 h 2731"/>
                <a:gd name="T80" fmla="*/ 1097 w 1640"/>
                <a:gd name="T81" fmla="*/ 2601 h 2731"/>
                <a:gd name="T82" fmla="*/ 1087 w 1640"/>
                <a:gd name="T83" fmla="*/ 2637 h 2731"/>
                <a:gd name="T84" fmla="*/ 1049 w 1640"/>
                <a:gd name="T85" fmla="*/ 2695 h 2731"/>
                <a:gd name="T86" fmla="*/ 991 w 1640"/>
                <a:gd name="T87" fmla="*/ 2727 h 2731"/>
                <a:gd name="T88" fmla="*/ 138 w 1640"/>
                <a:gd name="T89" fmla="*/ 2731 h 2731"/>
                <a:gd name="T90" fmla="*/ 68 w 1640"/>
                <a:gd name="T91" fmla="*/ 2713 h 2731"/>
                <a:gd name="T92" fmla="*/ 18 w 1640"/>
                <a:gd name="T93" fmla="*/ 2663 h 2731"/>
                <a:gd name="T94" fmla="*/ 0 w 1640"/>
                <a:gd name="T95" fmla="*/ 2595 h 2731"/>
                <a:gd name="T96" fmla="*/ 6 w 1640"/>
                <a:gd name="T97" fmla="*/ 100 h 2731"/>
                <a:gd name="T98" fmla="*/ 44 w 1640"/>
                <a:gd name="T99" fmla="*/ 38 h 2731"/>
                <a:gd name="T100" fmla="*/ 108 w 1640"/>
                <a:gd name="T101" fmla="*/ 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1">
                  <a:moveTo>
                    <a:pt x="273" y="283"/>
                  </a:moveTo>
                  <a:lnTo>
                    <a:pt x="273" y="2458"/>
                  </a:lnTo>
                  <a:lnTo>
                    <a:pt x="858" y="2458"/>
                  </a:lnTo>
                  <a:lnTo>
                    <a:pt x="874" y="2404"/>
                  </a:lnTo>
                  <a:lnTo>
                    <a:pt x="894" y="2340"/>
                  </a:lnTo>
                  <a:lnTo>
                    <a:pt x="915" y="2268"/>
                  </a:lnTo>
                  <a:lnTo>
                    <a:pt x="941" y="2187"/>
                  </a:lnTo>
                  <a:lnTo>
                    <a:pt x="967" y="2097"/>
                  </a:lnTo>
                  <a:lnTo>
                    <a:pt x="997" y="2001"/>
                  </a:lnTo>
                  <a:lnTo>
                    <a:pt x="1025" y="1900"/>
                  </a:lnTo>
                  <a:lnTo>
                    <a:pt x="1057" y="1794"/>
                  </a:lnTo>
                  <a:lnTo>
                    <a:pt x="1087" y="1684"/>
                  </a:lnTo>
                  <a:lnTo>
                    <a:pt x="1119" y="1571"/>
                  </a:lnTo>
                  <a:lnTo>
                    <a:pt x="1149" y="1457"/>
                  </a:lnTo>
                  <a:lnTo>
                    <a:pt x="1181" y="1340"/>
                  </a:lnTo>
                  <a:lnTo>
                    <a:pt x="1209" y="1224"/>
                  </a:lnTo>
                  <a:lnTo>
                    <a:pt x="1237" y="1108"/>
                  </a:lnTo>
                  <a:lnTo>
                    <a:pt x="1265" y="993"/>
                  </a:lnTo>
                  <a:lnTo>
                    <a:pt x="1288" y="881"/>
                  </a:lnTo>
                  <a:lnTo>
                    <a:pt x="1310" y="773"/>
                  </a:lnTo>
                  <a:lnTo>
                    <a:pt x="1330" y="668"/>
                  </a:lnTo>
                  <a:lnTo>
                    <a:pt x="1346" y="570"/>
                  </a:lnTo>
                  <a:lnTo>
                    <a:pt x="1358" y="476"/>
                  </a:lnTo>
                  <a:lnTo>
                    <a:pt x="1304" y="454"/>
                  </a:lnTo>
                  <a:lnTo>
                    <a:pt x="1237" y="433"/>
                  </a:lnTo>
                  <a:lnTo>
                    <a:pt x="1157" y="411"/>
                  </a:lnTo>
                  <a:lnTo>
                    <a:pt x="1067" y="391"/>
                  </a:lnTo>
                  <a:lnTo>
                    <a:pt x="969" y="371"/>
                  </a:lnTo>
                  <a:lnTo>
                    <a:pt x="862" y="353"/>
                  </a:lnTo>
                  <a:lnTo>
                    <a:pt x="750" y="335"/>
                  </a:lnTo>
                  <a:lnTo>
                    <a:pt x="634" y="319"/>
                  </a:lnTo>
                  <a:lnTo>
                    <a:pt x="515" y="305"/>
                  </a:lnTo>
                  <a:lnTo>
                    <a:pt x="393" y="293"/>
                  </a:lnTo>
                  <a:lnTo>
                    <a:pt x="273" y="283"/>
                  </a:lnTo>
                  <a:close/>
                  <a:moveTo>
                    <a:pt x="146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3" y="14"/>
                  </a:lnTo>
                  <a:lnTo>
                    <a:pt x="415" y="20"/>
                  </a:lnTo>
                  <a:lnTo>
                    <a:pt x="503" y="28"/>
                  </a:lnTo>
                  <a:lnTo>
                    <a:pt x="594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90" y="78"/>
                  </a:lnTo>
                  <a:lnTo>
                    <a:pt x="987" y="96"/>
                  </a:lnTo>
                  <a:lnTo>
                    <a:pt x="1085" y="114"/>
                  </a:lnTo>
                  <a:lnTo>
                    <a:pt x="1179" y="136"/>
                  </a:lnTo>
                  <a:lnTo>
                    <a:pt x="1269" y="157"/>
                  </a:lnTo>
                  <a:lnTo>
                    <a:pt x="1352" y="183"/>
                  </a:lnTo>
                  <a:lnTo>
                    <a:pt x="1428" y="211"/>
                  </a:lnTo>
                  <a:lnTo>
                    <a:pt x="1496" y="241"/>
                  </a:lnTo>
                  <a:lnTo>
                    <a:pt x="1552" y="275"/>
                  </a:lnTo>
                  <a:lnTo>
                    <a:pt x="1598" y="311"/>
                  </a:lnTo>
                  <a:lnTo>
                    <a:pt x="1618" y="333"/>
                  </a:lnTo>
                  <a:lnTo>
                    <a:pt x="1632" y="361"/>
                  </a:lnTo>
                  <a:lnTo>
                    <a:pt x="1640" y="391"/>
                  </a:lnTo>
                  <a:lnTo>
                    <a:pt x="1640" y="421"/>
                  </a:lnTo>
                  <a:lnTo>
                    <a:pt x="1632" y="502"/>
                  </a:lnTo>
                  <a:lnTo>
                    <a:pt x="1620" y="590"/>
                  </a:lnTo>
                  <a:lnTo>
                    <a:pt x="1606" y="682"/>
                  </a:lnTo>
                  <a:lnTo>
                    <a:pt x="1588" y="777"/>
                  </a:lnTo>
                  <a:lnTo>
                    <a:pt x="1568" y="877"/>
                  </a:lnTo>
                  <a:lnTo>
                    <a:pt x="1548" y="981"/>
                  </a:lnTo>
                  <a:lnTo>
                    <a:pt x="1524" y="1084"/>
                  </a:lnTo>
                  <a:lnTo>
                    <a:pt x="1498" y="1190"/>
                  </a:lnTo>
                  <a:lnTo>
                    <a:pt x="1472" y="1298"/>
                  </a:lnTo>
                  <a:lnTo>
                    <a:pt x="1446" y="1405"/>
                  </a:lnTo>
                  <a:lnTo>
                    <a:pt x="1418" y="1511"/>
                  </a:lnTo>
                  <a:lnTo>
                    <a:pt x="1390" y="1617"/>
                  </a:lnTo>
                  <a:lnTo>
                    <a:pt x="1362" y="1722"/>
                  </a:lnTo>
                  <a:lnTo>
                    <a:pt x="1332" y="1824"/>
                  </a:lnTo>
                  <a:lnTo>
                    <a:pt x="1304" y="1922"/>
                  </a:lnTo>
                  <a:lnTo>
                    <a:pt x="1277" y="2017"/>
                  </a:lnTo>
                  <a:lnTo>
                    <a:pt x="1251" y="2107"/>
                  </a:lnTo>
                  <a:lnTo>
                    <a:pt x="1225" y="2193"/>
                  </a:lnTo>
                  <a:lnTo>
                    <a:pt x="1201" y="2272"/>
                  </a:lnTo>
                  <a:lnTo>
                    <a:pt x="1179" y="2348"/>
                  </a:lnTo>
                  <a:lnTo>
                    <a:pt x="1157" y="2414"/>
                  </a:lnTo>
                  <a:lnTo>
                    <a:pt x="1139" y="2474"/>
                  </a:lnTo>
                  <a:lnTo>
                    <a:pt x="1123" y="2526"/>
                  </a:lnTo>
                  <a:lnTo>
                    <a:pt x="1109" y="2567"/>
                  </a:lnTo>
                  <a:lnTo>
                    <a:pt x="1097" y="2601"/>
                  </a:lnTo>
                  <a:lnTo>
                    <a:pt x="1091" y="2625"/>
                  </a:lnTo>
                  <a:lnTo>
                    <a:pt x="1087" y="2637"/>
                  </a:lnTo>
                  <a:lnTo>
                    <a:pt x="1071" y="2669"/>
                  </a:lnTo>
                  <a:lnTo>
                    <a:pt x="1049" y="2695"/>
                  </a:lnTo>
                  <a:lnTo>
                    <a:pt x="1023" y="2715"/>
                  </a:lnTo>
                  <a:lnTo>
                    <a:pt x="991" y="2727"/>
                  </a:lnTo>
                  <a:lnTo>
                    <a:pt x="957" y="2731"/>
                  </a:lnTo>
                  <a:lnTo>
                    <a:pt x="138" y="2731"/>
                  </a:lnTo>
                  <a:lnTo>
                    <a:pt x="100" y="2727"/>
                  </a:lnTo>
                  <a:lnTo>
                    <a:pt x="68" y="2713"/>
                  </a:lnTo>
                  <a:lnTo>
                    <a:pt x="40" y="2691"/>
                  </a:lnTo>
                  <a:lnTo>
                    <a:pt x="18" y="2663"/>
                  </a:lnTo>
                  <a:lnTo>
                    <a:pt x="4" y="2631"/>
                  </a:lnTo>
                  <a:lnTo>
                    <a:pt x="0" y="2595"/>
                  </a:lnTo>
                  <a:lnTo>
                    <a:pt x="0" y="136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8"/>
                  </a:lnTo>
                  <a:lnTo>
                    <a:pt x="74" y="16"/>
                  </a:lnTo>
                  <a:lnTo>
                    <a:pt x="108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214">
              <a:extLst>
                <a:ext uri="{FF2B5EF4-FFF2-40B4-BE49-F238E27FC236}">
                  <a16:creationId xmlns:a16="http://schemas.microsoft.com/office/drawing/2014/main" xmlns="" id="{8CD0E380-E763-FE48-989B-45501E161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3857626"/>
              <a:ext cx="4446588" cy="1411288"/>
            </a:xfrm>
            <a:custGeom>
              <a:avLst/>
              <a:gdLst>
                <a:gd name="T0" fmla="*/ 4849 w 5603"/>
                <a:gd name="T1" fmla="*/ 2 h 1778"/>
                <a:gd name="T2" fmla="*/ 5033 w 5603"/>
                <a:gd name="T3" fmla="*/ 34 h 1778"/>
                <a:gd name="T4" fmla="*/ 5202 w 5603"/>
                <a:gd name="T5" fmla="*/ 102 h 1778"/>
                <a:gd name="T6" fmla="*/ 5354 w 5603"/>
                <a:gd name="T7" fmla="*/ 201 h 1778"/>
                <a:gd name="T8" fmla="*/ 5485 w 5603"/>
                <a:gd name="T9" fmla="*/ 335 h 1778"/>
                <a:gd name="T10" fmla="*/ 5589 w 5603"/>
                <a:gd name="T11" fmla="*/ 496 h 1778"/>
                <a:gd name="T12" fmla="*/ 5603 w 5603"/>
                <a:gd name="T13" fmla="*/ 568 h 1778"/>
                <a:gd name="T14" fmla="*/ 5577 w 5603"/>
                <a:gd name="T15" fmla="*/ 636 h 1778"/>
                <a:gd name="T16" fmla="*/ 5523 w 5603"/>
                <a:gd name="T17" fmla="*/ 682 h 1778"/>
                <a:gd name="T18" fmla="*/ 3882 w 5603"/>
                <a:gd name="T19" fmla="*/ 1421 h 1778"/>
                <a:gd name="T20" fmla="*/ 3634 w 5603"/>
                <a:gd name="T21" fmla="*/ 1519 h 1778"/>
                <a:gd name="T22" fmla="*/ 3423 w 5603"/>
                <a:gd name="T23" fmla="*/ 1601 h 1778"/>
                <a:gd name="T24" fmla="*/ 3239 w 5603"/>
                <a:gd name="T25" fmla="*/ 1666 h 1778"/>
                <a:gd name="T26" fmla="*/ 3082 w 5603"/>
                <a:gd name="T27" fmla="*/ 1716 h 1778"/>
                <a:gd name="T28" fmla="*/ 2942 w 5603"/>
                <a:gd name="T29" fmla="*/ 1750 h 1778"/>
                <a:gd name="T30" fmla="*/ 2819 w 5603"/>
                <a:gd name="T31" fmla="*/ 1772 h 1778"/>
                <a:gd name="T32" fmla="*/ 2705 w 5603"/>
                <a:gd name="T33" fmla="*/ 1778 h 1778"/>
                <a:gd name="T34" fmla="*/ 2553 w 5603"/>
                <a:gd name="T35" fmla="*/ 1766 h 1778"/>
                <a:gd name="T36" fmla="*/ 2402 w 5603"/>
                <a:gd name="T37" fmla="*/ 1732 h 1778"/>
                <a:gd name="T38" fmla="*/ 2232 w 5603"/>
                <a:gd name="T39" fmla="*/ 1676 h 1778"/>
                <a:gd name="T40" fmla="*/ 92 w 5603"/>
                <a:gd name="T41" fmla="*/ 961 h 1778"/>
                <a:gd name="T42" fmla="*/ 34 w 5603"/>
                <a:gd name="T43" fmla="*/ 921 h 1778"/>
                <a:gd name="T44" fmla="*/ 2 w 5603"/>
                <a:gd name="T45" fmla="*/ 859 h 1778"/>
                <a:gd name="T46" fmla="*/ 6 w 5603"/>
                <a:gd name="T47" fmla="*/ 787 h 1778"/>
                <a:gd name="T48" fmla="*/ 46 w 5603"/>
                <a:gd name="T49" fmla="*/ 728 h 1778"/>
                <a:gd name="T50" fmla="*/ 108 w 5603"/>
                <a:gd name="T51" fmla="*/ 698 h 1778"/>
                <a:gd name="T52" fmla="*/ 180 w 5603"/>
                <a:gd name="T53" fmla="*/ 702 h 1778"/>
                <a:gd name="T54" fmla="*/ 2286 w 5603"/>
                <a:gd name="T55" fmla="*/ 1405 h 1778"/>
                <a:gd name="T56" fmla="*/ 2390 w 5603"/>
                <a:gd name="T57" fmla="*/ 1443 h 1778"/>
                <a:gd name="T58" fmla="*/ 2484 w 5603"/>
                <a:gd name="T59" fmla="*/ 1473 h 1778"/>
                <a:gd name="T60" fmla="*/ 2571 w 5603"/>
                <a:gd name="T61" fmla="*/ 1493 h 1778"/>
                <a:gd name="T62" fmla="*/ 2657 w 5603"/>
                <a:gd name="T63" fmla="*/ 1503 h 1778"/>
                <a:gd name="T64" fmla="*/ 2749 w 5603"/>
                <a:gd name="T65" fmla="*/ 1503 h 1778"/>
                <a:gd name="T66" fmla="*/ 2851 w 5603"/>
                <a:gd name="T67" fmla="*/ 1491 h 1778"/>
                <a:gd name="T68" fmla="*/ 2964 w 5603"/>
                <a:gd name="T69" fmla="*/ 1465 h 1778"/>
                <a:gd name="T70" fmla="*/ 3098 w 5603"/>
                <a:gd name="T71" fmla="*/ 1427 h 1778"/>
                <a:gd name="T72" fmla="*/ 3253 w 5603"/>
                <a:gd name="T73" fmla="*/ 1373 h 1778"/>
                <a:gd name="T74" fmla="*/ 3437 w 5603"/>
                <a:gd name="T75" fmla="*/ 1304 h 1778"/>
                <a:gd name="T76" fmla="*/ 3654 w 5603"/>
                <a:gd name="T77" fmla="*/ 1218 h 1778"/>
                <a:gd name="T78" fmla="*/ 3910 w 5603"/>
                <a:gd name="T79" fmla="*/ 1114 h 1778"/>
                <a:gd name="T80" fmla="*/ 5212 w 5603"/>
                <a:gd name="T81" fmla="*/ 441 h 1778"/>
                <a:gd name="T82" fmla="*/ 5088 w 5603"/>
                <a:gd name="T83" fmla="*/ 351 h 1778"/>
                <a:gd name="T84" fmla="*/ 4945 w 5603"/>
                <a:gd name="T85" fmla="*/ 293 h 1778"/>
                <a:gd name="T86" fmla="*/ 4791 w 5603"/>
                <a:gd name="T87" fmla="*/ 273 h 1778"/>
                <a:gd name="T88" fmla="*/ 4634 w 5603"/>
                <a:gd name="T89" fmla="*/ 291 h 1778"/>
                <a:gd name="T90" fmla="*/ 3549 w 5603"/>
                <a:gd name="T91" fmla="*/ 558 h 1778"/>
                <a:gd name="T92" fmla="*/ 3483 w 5603"/>
                <a:gd name="T93" fmla="*/ 538 h 1778"/>
                <a:gd name="T94" fmla="*/ 3433 w 5603"/>
                <a:gd name="T95" fmla="*/ 488 h 1778"/>
                <a:gd name="T96" fmla="*/ 3415 w 5603"/>
                <a:gd name="T97" fmla="*/ 419 h 1778"/>
                <a:gd name="T98" fmla="*/ 3435 w 5603"/>
                <a:gd name="T99" fmla="*/ 351 h 1778"/>
                <a:gd name="T100" fmla="*/ 3485 w 5603"/>
                <a:gd name="T101" fmla="*/ 303 h 1778"/>
                <a:gd name="T102" fmla="*/ 4566 w 5603"/>
                <a:gd name="T103" fmla="*/ 28 h 1778"/>
                <a:gd name="T104" fmla="*/ 4755 w 5603"/>
                <a:gd name="T105" fmla="*/ 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3" h="1778">
                  <a:moveTo>
                    <a:pt x="4755" y="0"/>
                  </a:moveTo>
                  <a:lnTo>
                    <a:pt x="4849" y="2"/>
                  </a:lnTo>
                  <a:lnTo>
                    <a:pt x="4943" y="12"/>
                  </a:lnTo>
                  <a:lnTo>
                    <a:pt x="5033" y="34"/>
                  </a:lnTo>
                  <a:lnTo>
                    <a:pt x="5118" y="62"/>
                  </a:lnTo>
                  <a:lnTo>
                    <a:pt x="5202" y="102"/>
                  </a:lnTo>
                  <a:lnTo>
                    <a:pt x="5280" y="148"/>
                  </a:lnTo>
                  <a:lnTo>
                    <a:pt x="5354" y="201"/>
                  </a:lnTo>
                  <a:lnTo>
                    <a:pt x="5424" y="265"/>
                  </a:lnTo>
                  <a:lnTo>
                    <a:pt x="5485" y="335"/>
                  </a:lnTo>
                  <a:lnTo>
                    <a:pt x="5541" y="413"/>
                  </a:lnTo>
                  <a:lnTo>
                    <a:pt x="5589" y="496"/>
                  </a:lnTo>
                  <a:lnTo>
                    <a:pt x="5599" y="530"/>
                  </a:lnTo>
                  <a:lnTo>
                    <a:pt x="5603" y="568"/>
                  </a:lnTo>
                  <a:lnTo>
                    <a:pt x="5595" y="604"/>
                  </a:lnTo>
                  <a:lnTo>
                    <a:pt x="5577" y="636"/>
                  </a:lnTo>
                  <a:lnTo>
                    <a:pt x="5553" y="662"/>
                  </a:lnTo>
                  <a:lnTo>
                    <a:pt x="5523" y="682"/>
                  </a:lnTo>
                  <a:lnTo>
                    <a:pt x="4019" y="1365"/>
                  </a:lnTo>
                  <a:lnTo>
                    <a:pt x="3882" y="1421"/>
                  </a:lnTo>
                  <a:lnTo>
                    <a:pt x="3754" y="1473"/>
                  </a:lnTo>
                  <a:lnTo>
                    <a:pt x="3634" y="1519"/>
                  </a:lnTo>
                  <a:lnTo>
                    <a:pt x="3525" y="1563"/>
                  </a:lnTo>
                  <a:lnTo>
                    <a:pt x="3423" y="1601"/>
                  </a:lnTo>
                  <a:lnTo>
                    <a:pt x="3327" y="1637"/>
                  </a:lnTo>
                  <a:lnTo>
                    <a:pt x="3239" y="1666"/>
                  </a:lnTo>
                  <a:lnTo>
                    <a:pt x="3158" y="1694"/>
                  </a:lnTo>
                  <a:lnTo>
                    <a:pt x="3082" y="1716"/>
                  </a:lnTo>
                  <a:lnTo>
                    <a:pt x="3010" y="1736"/>
                  </a:lnTo>
                  <a:lnTo>
                    <a:pt x="2942" y="1750"/>
                  </a:lnTo>
                  <a:lnTo>
                    <a:pt x="2878" y="1762"/>
                  </a:lnTo>
                  <a:lnTo>
                    <a:pt x="2819" y="1772"/>
                  </a:lnTo>
                  <a:lnTo>
                    <a:pt x="2761" y="1776"/>
                  </a:lnTo>
                  <a:lnTo>
                    <a:pt x="2705" y="1778"/>
                  </a:lnTo>
                  <a:lnTo>
                    <a:pt x="2629" y="1774"/>
                  </a:lnTo>
                  <a:lnTo>
                    <a:pt x="2553" y="1766"/>
                  </a:lnTo>
                  <a:lnTo>
                    <a:pt x="2480" y="1752"/>
                  </a:lnTo>
                  <a:lnTo>
                    <a:pt x="2402" y="1732"/>
                  </a:lnTo>
                  <a:lnTo>
                    <a:pt x="2320" y="1706"/>
                  </a:lnTo>
                  <a:lnTo>
                    <a:pt x="2232" y="1676"/>
                  </a:lnTo>
                  <a:lnTo>
                    <a:pt x="2139" y="1641"/>
                  </a:lnTo>
                  <a:lnTo>
                    <a:pt x="92" y="961"/>
                  </a:lnTo>
                  <a:lnTo>
                    <a:pt x="60" y="945"/>
                  </a:lnTo>
                  <a:lnTo>
                    <a:pt x="34" y="921"/>
                  </a:lnTo>
                  <a:lnTo>
                    <a:pt x="14" y="891"/>
                  </a:lnTo>
                  <a:lnTo>
                    <a:pt x="2" y="859"/>
                  </a:lnTo>
                  <a:lnTo>
                    <a:pt x="0" y="823"/>
                  </a:lnTo>
                  <a:lnTo>
                    <a:pt x="6" y="787"/>
                  </a:lnTo>
                  <a:lnTo>
                    <a:pt x="22" y="753"/>
                  </a:lnTo>
                  <a:lnTo>
                    <a:pt x="46" y="728"/>
                  </a:lnTo>
                  <a:lnTo>
                    <a:pt x="74" y="708"/>
                  </a:lnTo>
                  <a:lnTo>
                    <a:pt x="108" y="698"/>
                  </a:lnTo>
                  <a:lnTo>
                    <a:pt x="144" y="694"/>
                  </a:lnTo>
                  <a:lnTo>
                    <a:pt x="180" y="702"/>
                  </a:lnTo>
                  <a:lnTo>
                    <a:pt x="2228" y="1383"/>
                  </a:lnTo>
                  <a:lnTo>
                    <a:pt x="2286" y="1405"/>
                  </a:lnTo>
                  <a:lnTo>
                    <a:pt x="2340" y="1425"/>
                  </a:lnTo>
                  <a:lnTo>
                    <a:pt x="2390" y="1443"/>
                  </a:lnTo>
                  <a:lnTo>
                    <a:pt x="2438" y="1459"/>
                  </a:lnTo>
                  <a:lnTo>
                    <a:pt x="2484" y="1473"/>
                  </a:lnTo>
                  <a:lnTo>
                    <a:pt x="2527" y="1483"/>
                  </a:lnTo>
                  <a:lnTo>
                    <a:pt x="2571" y="1493"/>
                  </a:lnTo>
                  <a:lnTo>
                    <a:pt x="2613" y="1499"/>
                  </a:lnTo>
                  <a:lnTo>
                    <a:pt x="2657" y="1503"/>
                  </a:lnTo>
                  <a:lnTo>
                    <a:pt x="2703" y="1505"/>
                  </a:lnTo>
                  <a:lnTo>
                    <a:pt x="2749" y="1503"/>
                  </a:lnTo>
                  <a:lnTo>
                    <a:pt x="2799" y="1499"/>
                  </a:lnTo>
                  <a:lnTo>
                    <a:pt x="2851" y="1491"/>
                  </a:lnTo>
                  <a:lnTo>
                    <a:pt x="2904" y="1479"/>
                  </a:lnTo>
                  <a:lnTo>
                    <a:pt x="2964" y="1465"/>
                  </a:lnTo>
                  <a:lnTo>
                    <a:pt x="3028" y="1447"/>
                  </a:lnTo>
                  <a:lnTo>
                    <a:pt x="3098" y="1427"/>
                  </a:lnTo>
                  <a:lnTo>
                    <a:pt x="3172" y="1401"/>
                  </a:lnTo>
                  <a:lnTo>
                    <a:pt x="3253" y="1373"/>
                  </a:lnTo>
                  <a:lnTo>
                    <a:pt x="3341" y="1342"/>
                  </a:lnTo>
                  <a:lnTo>
                    <a:pt x="3437" y="1304"/>
                  </a:lnTo>
                  <a:lnTo>
                    <a:pt x="3543" y="1264"/>
                  </a:lnTo>
                  <a:lnTo>
                    <a:pt x="3654" y="1218"/>
                  </a:lnTo>
                  <a:lnTo>
                    <a:pt x="3778" y="1168"/>
                  </a:lnTo>
                  <a:lnTo>
                    <a:pt x="3910" y="1114"/>
                  </a:lnTo>
                  <a:lnTo>
                    <a:pt x="5266" y="498"/>
                  </a:lnTo>
                  <a:lnTo>
                    <a:pt x="5212" y="441"/>
                  </a:lnTo>
                  <a:lnTo>
                    <a:pt x="5152" y="393"/>
                  </a:lnTo>
                  <a:lnTo>
                    <a:pt x="5088" y="351"/>
                  </a:lnTo>
                  <a:lnTo>
                    <a:pt x="5019" y="317"/>
                  </a:lnTo>
                  <a:lnTo>
                    <a:pt x="4945" y="293"/>
                  </a:lnTo>
                  <a:lnTo>
                    <a:pt x="4869" y="279"/>
                  </a:lnTo>
                  <a:lnTo>
                    <a:pt x="4791" y="273"/>
                  </a:lnTo>
                  <a:lnTo>
                    <a:pt x="4711" y="277"/>
                  </a:lnTo>
                  <a:lnTo>
                    <a:pt x="4634" y="291"/>
                  </a:lnTo>
                  <a:lnTo>
                    <a:pt x="3587" y="554"/>
                  </a:lnTo>
                  <a:lnTo>
                    <a:pt x="3549" y="558"/>
                  </a:lnTo>
                  <a:lnTo>
                    <a:pt x="3515" y="552"/>
                  </a:lnTo>
                  <a:lnTo>
                    <a:pt x="3483" y="538"/>
                  </a:lnTo>
                  <a:lnTo>
                    <a:pt x="3455" y="516"/>
                  </a:lnTo>
                  <a:lnTo>
                    <a:pt x="3433" y="488"/>
                  </a:lnTo>
                  <a:lnTo>
                    <a:pt x="3421" y="454"/>
                  </a:lnTo>
                  <a:lnTo>
                    <a:pt x="3415" y="419"/>
                  </a:lnTo>
                  <a:lnTo>
                    <a:pt x="3421" y="383"/>
                  </a:lnTo>
                  <a:lnTo>
                    <a:pt x="3435" y="351"/>
                  </a:lnTo>
                  <a:lnTo>
                    <a:pt x="3457" y="323"/>
                  </a:lnTo>
                  <a:lnTo>
                    <a:pt x="3485" y="303"/>
                  </a:lnTo>
                  <a:lnTo>
                    <a:pt x="3519" y="289"/>
                  </a:lnTo>
                  <a:lnTo>
                    <a:pt x="4566" y="28"/>
                  </a:lnTo>
                  <a:lnTo>
                    <a:pt x="4662" y="8"/>
                  </a:lnTo>
                  <a:lnTo>
                    <a:pt x="4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15">
              <a:extLst>
                <a:ext uri="{FF2B5EF4-FFF2-40B4-BE49-F238E27FC236}">
                  <a16:creationId xmlns:a16="http://schemas.microsoft.com/office/drawing/2014/main" xmlns="" id="{AE23C9E6-4F8C-7E48-AD91-7F06F3CF1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3108326"/>
              <a:ext cx="2603500" cy="1284288"/>
            </a:xfrm>
            <a:custGeom>
              <a:avLst/>
              <a:gdLst>
                <a:gd name="T0" fmla="*/ 166 w 3279"/>
                <a:gd name="T1" fmla="*/ 4 h 1619"/>
                <a:gd name="T2" fmla="*/ 2727 w 3279"/>
                <a:gd name="T3" fmla="*/ 578 h 1619"/>
                <a:gd name="T4" fmla="*/ 2900 w 3279"/>
                <a:gd name="T5" fmla="*/ 648 h 1619"/>
                <a:gd name="T6" fmla="*/ 3040 w 3279"/>
                <a:gd name="T7" fmla="*/ 740 h 1619"/>
                <a:gd name="T8" fmla="*/ 3148 w 3279"/>
                <a:gd name="T9" fmla="*/ 849 h 1619"/>
                <a:gd name="T10" fmla="*/ 3221 w 3279"/>
                <a:gd name="T11" fmla="*/ 983 h 1619"/>
                <a:gd name="T12" fmla="*/ 3265 w 3279"/>
                <a:gd name="T13" fmla="*/ 1140 h 1619"/>
                <a:gd name="T14" fmla="*/ 3279 w 3279"/>
                <a:gd name="T15" fmla="*/ 1322 h 1619"/>
                <a:gd name="T16" fmla="*/ 3275 w 3279"/>
                <a:gd name="T17" fmla="*/ 1401 h 1619"/>
                <a:gd name="T18" fmla="*/ 3239 w 3279"/>
                <a:gd name="T19" fmla="*/ 1463 h 1619"/>
                <a:gd name="T20" fmla="*/ 3178 w 3279"/>
                <a:gd name="T21" fmla="*/ 1499 h 1619"/>
                <a:gd name="T22" fmla="*/ 2733 w 3279"/>
                <a:gd name="T23" fmla="*/ 1605 h 1619"/>
                <a:gd name="T24" fmla="*/ 2577 w 3279"/>
                <a:gd name="T25" fmla="*/ 1619 h 1619"/>
                <a:gd name="T26" fmla="*/ 2390 w 3279"/>
                <a:gd name="T27" fmla="*/ 1601 h 1619"/>
                <a:gd name="T28" fmla="*/ 1169 w 3279"/>
                <a:gd name="T29" fmla="*/ 1352 h 1619"/>
                <a:gd name="T30" fmla="*/ 1117 w 3279"/>
                <a:gd name="T31" fmla="*/ 1306 h 1619"/>
                <a:gd name="T32" fmla="*/ 1093 w 3279"/>
                <a:gd name="T33" fmla="*/ 1238 h 1619"/>
                <a:gd name="T34" fmla="*/ 1109 w 3279"/>
                <a:gd name="T35" fmla="*/ 1168 h 1619"/>
                <a:gd name="T36" fmla="*/ 1155 w 3279"/>
                <a:gd name="T37" fmla="*/ 1114 h 1619"/>
                <a:gd name="T38" fmla="*/ 1221 w 3279"/>
                <a:gd name="T39" fmla="*/ 1093 h 1619"/>
                <a:gd name="T40" fmla="*/ 2444 w 3279"/>
                <a:gd name="T41" fmla="*/ 1332 h 1619"/>
                <a:gd name="T42" fmla="*/ 2593 w 3279"/>
                <a:gd name="T43" fmla="*/ 1346 h 1619"/>
                <a:gd name="T44" fmla="*/ 2743 w 3279"/>
                <a:gd name="T45" fmla="*/ 1326 h 1619"/>
                <a:gd name="T46" fmla="*/ 2996 w 3279"/>
                <a:gd name="T47" fmla="*/ 1188 h 1619"/>
                <a:gd name="T48" fmla="*/ 2960 w 3279"/>
                <a:gd name="T49" fmla="*/ 1069 h 1619"/>
                <a:gd name="T50" fmla="*/ 2892 w 3279"/>
                <a:gd name="T51" fmla="*/ 973 h 1619"/>
                <a:gd name="T52" fmla="*/ 2789 w 3279"/>
                <a:gd name="T53" fmla="*/ 897 h 1619"/>
                <a:gd name="T54" fmla="*/ 2649 w 3279"/>
                <a:gd name="T55" fmla="*/ 839 h 1619"/>
                <a:gd name="T56" fmla="*/ 108 w 3279"/>
                <a:gd name="T57" fmla="*/ 269 h 1619"/>
                <a:gd name="T58" fmla="*/ 44 w 3279"/>
                <a:gd name="T59" fmla="*/ 237 h 1619"/>
                <a:gd name="T60" fmla="*/ 6 w 3279"/>
                <a:gd name="T61" fmla="*/ 178 h 1619"/>
                <a:gd name="T62" fmla="*/ 4 w 3279"/>
                <a:gd name="T63" fmla="*/ 108 h 1619"/>
                <a:gd name="T64" fmla="*/ 36 w 3279"/>
                <a:gd name="T65" fmla="*/ 44 h 1619"/>
                <a:gd name="T66" fmla="*/ 96 w 3279"/>
                <a:gd name="T67" fmla="*/ 6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79" h="1619">
                  <a:moveTo>
                    <a:pt x="130" y="0"/>
                  </a:moveTo>
                  <a:lnTo>
                    <a:pt x="166" y="4"/>
                  </a:lnTo>
                  <a:lnTo>
                    <a:pt x="2627" y="550"/>
                  </a:lnTo>
                  <a:lnTo>
                    <a:pt x="2727" y="578"/>
                  </a:lnTo>
                  <a:lnTo>
                    <a:pt x="2819" y="610"/>
                  </a:lnTo>
                  <a:lnTo>
                    <a:pt x="2900" y="648"/>
                  </a:lnTo>
                  <a:lnTo>
                    <a:pt x="2974" y="692"/>
                  </a:lnTo>
                  <a:lnTo>
                    <a:pt x="3040" y="740"/>
                  </a:lnTo>
                  <a:lnTo>
                    <a:pt x="3098" y="792"/>
                  </a:lnTo>
                  <a:lnTo>
                    <a:pt x="3148" y="849"/>
                  </a:lnTo>
                  <a:lnTo>
                    <a:pt x="3188" y="915"/>
                  </a:lnTo>
                  <a:lnTo>
                    <a:pt x="3221" y="983"/>
                  </a:lnTo>
                  <a:lnTo>
                    <a:pt x="3247" y="1059"/>
                  </a:lnTo>
                  <a:lnTo>
                    <a:pt x="3265" y="1140"/>
                  </a:lnTo>
                  <a:lnTo>
                    <a:pt x="3277" y="1228"/>
                  </a:lnTo>
                  <a:lnTo>
                    <a:pt x="3279" y="1322"/>
                  </a:lnTo>
                  <a:lnTo>
                    <a:pt x="3279" y="1366"/>
                  </a:lnTo>
                  <a:lnTo>
                    <a:pt x="3275" y="1401"/>
                  </a:lnTo>
                  <a:lnTo>
                    <a:pt x="3261" y="1435"/>
                  </a:lnTo>
                  <a:lnTo>
                    <a:pt x="3239" y="1463"/>
                  </a:lnTo>
                  <a:lnTo>
                    <a:pt x="3211" y="1485"/>
                  </a:lnTo>
                  <a:lnTo>
                    <a:pt x="3178" y="1499"/>
                  </a:lnTo>
                  <a:lnTo>
                    <a:pt x="2809" y="1591"/>
                  </a:lnTo>
                  <a:lnTo>
                    <a:pt x="2733" y="1605"/>
                  </a:lnTo>
                  <a:lnTo>
                    <a:pt x="2655" y="1615"/>
                  </a:lnTo>
                  <a:lnTo>
                    <a:pt x="2577" y="1619"/>
                  </a:lnTo>
                  <a:lnTo>
                    <a:pt x="2483" y="1615"/>
                  </a:lnTo>
                  <a:lnTo>
                    <a:pt x="2390" y="1601"/>
                  </a:lnTo>
                  <a:lnTo>
                    <a:pt x="1203" y="1364"/>
                  </a:lnTo>
                  <a:lnTo>
                    <a:pt x="1169" y="1352"/>
                  </a:lnTo>
                  <a:lnTo>
                    <a:pt x="1139" y="1332"/>
                  </a:lnTo>
                  <a:lnTo>
                    <a:pt x="1117" y="1306"/>
                  </a:lnTo>
                  <a:lnTo>
                    <a:pt x="1101" y="1274"/>
                  </a:lnTo>
                  <a:lnTo>
                    <a:pt x="1093" y="1238"/>
                  </a:lnTo>
                  <a:lnTo>
                    <a:pt x="1097" y="1202"/>
                  </a:lnTo>
                  <a:lnTo>
                    <a:pt x="1109" y="1168"/>
                  </a:lnTo>
                  <a:lnTo>
                    <a:pt x="1127" y="1138"/>
                  </a:lnTo>
                  <a:lnTo>
                    <a:pt x="1155" y="1114"/>
                  </a:lnTo>
                  <a:lnTo>
                    <a:pt x="1185" y="1100"/>
                  </a:lnTo>
                  <a:lnTo>
                    <a:pt x="1221" y="1093"/>
                  </a:lnTo>
                  <a:lnTo>
                    <a:pt x="1257" y="1095"/>
                  </a:lnTo>
                  <a:lnTo>
                    <a:pt x="2444" y="1332"/>
                  </a:lnTo>
                  <a:lnTo>
                    <a:pt x="2517" y="1344"/>
                  </a:lnTo>
                  <a:lnTo>
                    <a:pt x="2593" y="1346"/>
                  </a:lnTo>
                  <a:lnTo>
                    <a:pt x="2669" y="1340"/>
                  </a:lnTo>
                  <a:lnTo>
                    <a:pt x="2743" y="1326"/>
                  </a:lnTo>
                  <a:lnTo>
                    <a:pt x="3004" y="1260"/>
                  </a:lnTo>
                  <a:lnTo>
                    <a:pt x="2996" y="1188"/>
                  </a:lnTo>
                  <a:lnTo>
                    <a:pt x="2982" y="1124"/>
                  </a:lnTo>
                  <a:lnTo>
                    <a:pt x="2960" y="1069"/>
                  </a:lnTo>
                  <a:lnTo>
                    <a:pt x="2930" y="1017"/>
                  </a:lnTo>
                  <a:lnTo>
                    <a:pt x="2892" y="973"/>
                  </a:lnTo>
                  <a:lnTo>
                    <a:pt x="2844" y="933"/>
                  </a:lnTo>
                  <a:lnTo>
                    <a:pt x="2789" y="897"/>
                  </a:lnTo>
                  <a:lnTo>
                    <a:pt x="2725" y="867"/>
                  </a:lnTo>
                  <a:lnTo>
                    <a:pt x="2649" y="839"/>
                  </a:lnTo>
                  <a:lnTo>
                    <a:pt x="2563" y="815"/>
                  </a:lnTo>
                  <a:lnTo>
                    <a:pt x="108" y="269"/>
                  </a:lnTo>
                  <a:lnTo>
                    <a:pt x="72" y="257"/>
                  </a:lnTo>
                  <a:lnTo>
                    <a:pt x="44" y="237"/>
                  </a:lnTo>
                  <a:lnTo>
                    <a:pt x="22" y="209"/>
                  </a:lnTo>
                  <a:lnTo>
                    <a:pt x="6" y="178"/>
                  </a:lnTo>
                  <a:lnTo>
                    <a:pt x="0" y="144"/>
                  </a:lnTo>
                  <a:lnTo>
                    <a:pt x="4" y="108"/>
                  </a:lnTo>
                  <a:lnTo>
                    <a:pt x="16" y="72"/>
                  </a:lnTo>
                  <a:lnTo>
                    <a:pt x="36" y="44"/>
                  </a:lnTo>
                  <a:lnTo>
                    <a:pt x="64" y="22"/>
                  </a:lnTo>
                  <a:lnTo>
                    <a:pt x="96" y="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16">
              <a:extLst>
                <a:ext uri="{FF2B5EF4-FFF2-40B4-BE49-F238E27FC236}">
                  <a16:creationId xmlns:a16="http://schemas.microsoft.com/office/drawing/2014/main" xmlns="" id="{4A90A261-2D32-3F4F-99EB-A8482CE91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806576"/>
              <a:ext cx="3578225" cy="2284413"/>
            </a:xfrm>
            <a:custGeom>
              <a:avLst/>
              <a:gdLst>
                <a:gd name="T0" fmla="*/ 3311 w 4510"/>
                <a:gd name="T1" fmla="*/ 4 h 2876"/>
                <a:gd name="T2" fmla="*/ 3387 w 4510"/>
                <a:gd name="T3" fmla="*/ 53 h 2876"/>
                <a:gd name="T4" fmla="*/ 3431 w 4510"/>
                <a:gd name="T5" fmla="*/ 109 h 2876"/>
                <a:gd name="T6" fmla="*/ 3522 w 4510"/>
                <a:gd name="T7" fmla="*/ 237 h 2876"/>
                <a:gd name="T8" fmla="*/ 3650 w 4510"/>
                <a:gd name="T9" fmla="*/ 420 h 2876"/>
                <a:gd name="T10" fmla="*/ 3802 w 4510"/>
                <a:gd name="T11" fmla="*/ 651 h 2876"/>
                <a:gd name="T12" fmla="*/ 3965 w 4510"/>
                <a:gd name="T13" fmla="*/ 915 h 2876"/>
                <a:gd name="T14" fmla="*/ 4127 w 4510"/>
                <a:gd name="T15" fmla="*/ 1200 h 2876"/>
                <a:gd name="T16" fmla="*/ 4276 w 4510"/>
                <a:gd name="T17" fmla="*/ 1495 h 2876"/>
                <a:gd name="T18" fmla="*/ 4396 w 4510"/>
                <a:gd name="T19" fmla="*/ 1788 h 2876"/>
                <a:gd name="T20" fmla="*/ 4480 w 4510"/>
                <a:gd name="T21" fmla="*/ 2067 h 2876"/>
                <a:gd name="T22" fmla="*/ 4510 w 4510"/>
                <a:gd name="T23" fmla="*/ 2322 h 2876"/>
                <a:gd name="T24" fmla="*/ 4460 w 4510"/>
                <a:gd name="T25" fmla="*/ 2768 h 2876"/>
                <a:gd name="T26" fmla="*/ 4398 w 4510"/>
                <a:gd name="T27" fmla="*/ 2856 h 2876"/>
                <a:gd name="T28" fmla="*/ 4312 w 4510"/>
                <a:gd name="T29" fmla="*/ 2876 h 2876"/>
                <a:gd name="T30" fmla="*/ 4235 w 4510"/>
                <a:gd name="T31" fmla="*/ 2840 h 2876"/>
                <a:gd name="T32" fmla="*/ 4191 w 4510"/>
                <a:gd name="T33" fmla="*/ 2746 h 2876"/>
                <a:gd name="T34" fmla="*/ 4231 w 4510"/>
                <a:gd name="T35" fmla="*/ 2453 h 2876"/>
                <a:gd name="T36" fmla="*/ 4219 w 4510"/>
                <a:gd name="T37" fmla="*/ 2158 h 2876"/>
                <a:gd name="T38" fmla="*/ 4139 w 4510"/>
                <a:gd name="T39" fmla="*/ 1877 h 2876"/>
                <a:gd name="T40" fmla="*/ 4009 w 4510"/>
                <a:gd name="T41" fmla="*/ 1570 h 2876"/>
                <a:gd name="T42" fmla="*/ 3844 w 4510"/>
                <a:gd name="T43" fmla="*/ 1251 h 2876"/>
                <a:gd name="T44" fmla="*/ 3660 w 4510"/>
                <a:gd name="T45" fmla="*/ 939 h 2876"/>
                <a:gd name="T46" fmla="*/ 3477 w 4510"/>
                <a:gd name="T47" fmla="*/ 651 h 2876"/>
                <a:gd name="T48" fmla="*/ 3307 w 4510"/>
                <a:gd name="T49" fmla="*/ 404 h 2876"/>
                <a:gd name="T50" fmla="*/ 1161 w 4510"/>
                <a:gd name="T51" fmla="*/ 273 h 2876"/>
                <a:gd name="T52" fmla="*/ 1067 w 4510"/>
                <a:gd name="T53" fmla="*/ 404 h 2876"/>
                <a:gd name="T54" fmla="*/ 934 w 4510"/>
                <a:gd name="T55" fmla="*/ 602 h 2876"/>
                <a:gd name="T56" fmla="*/ 774 w 4510"/>
                <a:gd name="T57" fmla="*/ 847 h 2876"/>
                <a:gd name="T58" fmla="*/ 606 w 4510"/>
                <a:gd name="T59" fmla="*/ 1126 h 2876"/>
                <a:gd name="T60" fmla="*/ 445 w 4510"/>
                <a:gd name="T61" fmla="*/ 1421 h 2876"/>
                <a:gd name="T62" fmla="*/ 303 w 4510"/>
                <a:gd name="T63" fmla="*/ 1722 h 2876"/>
                <a:gd name="T64" fmla="*/ 222 w 4510"/>
                <a:gd name="T65" fmla="*/ 1877 h 2876"/>
                <a:gd name="T66" fmla="*/ 122 w 4510"/>
                <a:gd name="T67" fmla="*/ 1905 h 2876"/>
                <a:gd name="T68" fmla="*/ 30 w 4510"/>
                <a:gd name="T69" fmla="*/ 1855 h 2876"/>
                <a:gd name="T70" fmla="*/ 0 w 4510"/>
                <a:gd name="T71" fmla="*/ 1758 h 2876"/>
                <a:gd name="T72" fmla="*/ 88 w 4510"/>
                <a:gd name="T73" fmla="*/ 1531 h 2876"/>
                <a:gd name="T74" fmla="*/ 230 w 4510"/>
                <a:gd name="T75" fmla="*/ 1243 h 2876"/>
                <a:gd name="T76" fmla="*/ 385 w 4510"/>
                <a:gd name="T77" fmla="*/ 962 h 2876"/>
                <a:gd name="T78" fmla="*/ 543 w 4510"/>
                <a:gd name="T79" fmla="*/ 699 h 2876"/>
                <a:gd name="T80" fmla="*/ 692 w 4510"/>
                <a:gd name="T81" fmla="*/ 468 h 2876"/>
                <a:gd name="T82" fmla="*/ 824 w 4510"/>
                <a:gd name="T83" fmla="*/ 277 h 2876"/>
                <a:gd name="T84" fmla="*/ 922 w 4510"/>
                <a:gd name="T85" fmla="*/ 137 h 2876"/>
                <a:gd name="T86" fmla="*/ 977 w 4510"/>
                <a:gd name="T87" fmla="*/ 63 h 2876"/>
                <a:gd name="T88" fmla="*/ 1031 w 4510"/>
                <a:gd name="T89" fmla="*/ 14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10" h="2876">
                  <a:moveTo>
                    <a:pt x="1093" y="0"/>
                  </a:moveTo>
                  <a:lnTo>
                    <a:pt x="3279" y="0"/>
                  </a:lnTo>
                  <a:lnTo>
                    <a:pt x="3311" y="4"/>
                  </a:lnTo>
                  <a:lnTo>
                    <a:pt x="3339" y="14"/>
                  </a:lnTo>
                  <a:lnTo>
                    <a:pt x="3365" y="32"/>
                  </a:lnTo>
                  <a:lnTo>
                    <a:pt x="3387" y="53"/>
                  </a:lnTo>
                  <a:lnTo>
                    <a:pt x="3395" y="63"/>
                  </a:lnTo>
                  <a:lnTo>
                    <a:pt x="3411" y="83"/>
                  </a:lnTo>
                  <a:lnTo>
                    <a:pt x="3431" y="109"/>
                  </a:lnTo>
                  <a:lnTo>
                    <a:pt x="3457" y="145"/>
                  </a:lnTo>
                  <a:lnTo>
                    <a:pt x="3487" y="187"/>
                  </a:lnTo>
                  <a:lnTo>
                    <a:pt x="3522" y="237"/>
                  </a:lnTo>
                  <a:lnTo>
                    <a:pt x="3560" y="293"/>
                  </a:lnTo>
                  <a:lnTo>
                    <a:pt x="3604" y="354"/>
                  </a:lnTo>
                  <a:lnTo>
                    <a:pt x="3650" y="420"/>
                  </a:lnTo>
                  <a:lnTo>
                    <a:pt x="3698" y="492"/>
                  </a:lnTo>
                  <a:lnTo>
                    <a:pt x="3750" y="570"/>
                  </a:lnTo>
                  <a:lnTo>
                    <a:pt x="3802" y="651"/>
                  </a:lnTo>
                  <a:lnTo>
                    <a:pt x="3856" y="735"/>
                  </a:lnTo>
                  <a:lnTo>
                    <a:pt x="3911" y="823"/>
                  </a:lnTo>
                  <a:lnTo>
                    <a:pt x="3965" y="915"/>
                  </a:lnTo>
                  <a:lnTo>
                    <a:pt x="4021" y="1008"/>
                  </a:lnTo>
                  <a:lnTo>
                    <a:pt x="4075" y="1102"/>
                  </a:lnTo>
                  <a:lnTo>
                    <a:pt x="4127" y="1200"/>
                  </a:lnTo>
                  <a:lnTo>
                    <a:pt x="4179" y="1297"/>
                  </a:lnTo>
                  <a:lnTo>
                    <a:pt x="4229" y="1397"/>
                  </a:lnTo>
                  <a:lnTo>
                    <a:pt x="4276" y="1495"/>
                  </a:lnTo>
                  <a:lnTo>
                    <a:pt x="4320" y="1594"/>
                  </a:lnTo>
                  <a:lnTo>
                    <a:pt x="4360" y="1692"/>
                  </a:lnTo>
                  <a:lnTo>
                    <a:pt x="4396" y="1788"/>
                  </a:lnTo>
                  <a:lnTo>
                    <a:pt x="4430" y="1883"/>
                  </a:lnTo>
                  <a:lnTo>
                    <a:pt x="4456" y="1977"/>
                  </a:lnTo>
                  <a:lnTo>
                    <a:pt x="4480" y="2067"/>
                  </a:lnTo>
                  <a:lnTo>
                    <a:pt x="4496" y="2156"/>
                  </a:lnTo>
                  <a:lnTo>
                    <a:pt x="4506" y="2240"/>
                  </a:lnTo>
                  <a:lnTo>
                    <a:pt x="4510" y="2322"/>
                  </a:lnTo>
                  <a:lnTo>
                    <a:pt x="4504" y="2473"/>
                  </a:lnTo>
                  <a:lnTo>
                    <a:pt x="4488" y="2623"/>
                  </a:lnTo>
                  <a:lnTo>
                    <a:pt x="4460" y="2768"/>
                  </a:lnTo>
                  <a:lnTo>
                    <a:pt x="4448" y="2804"/>
                  </a:lnTo>
                  <a:lnTo>
                    <a:pt x="4426" y="2834"/>
                  </a:lnTo>
                  <a:lnTo>
                    <a:pt x="4398" y="2856"/>
                  </a:lnTo>
                  <a:lnTo>
                    <a:pt x="4364" y="2872"/>
                  </a:lnTo>
                  <a:lnTo>
                    <a:pt x="4328" y="2876"/>
                  </a:lnTo>
                  <a:lnTo>
                    <a:pt x="4312" y="2876"/>
                  </a:lnTo>
                  <a:lnTo>
                    <a:pt x="4298" y="2872"/>
                  </a:lnTo>
                  <a:lnTo>
                    <a:pt x="4262" y="2860"/>
                  </a:lnTo>
                  <a:lnTo>
                    <a:pt x="4235" y="2840"/>
                  </a:lnTo>
                  <a:lnTo>
                    <a:pt x="4213" y="2812"/>
                  </a:lnTo>
                  <a:lnTo>
                    <a:pt x="4197" y="2780"/>
                  </a:lnTo>
                  <a:lnTo>
                    <a:pt x="4191" y="2746"/>
                  </a:lnTo>
                  <a:lnTo>
                    <a:pt x="4195" y="2711"/>
                  </a:lnTo>
                  <a:lnTo>
                    <a:pt x="4217" y="2583"/>
                  </a:lnTo>
                  <a:lnTo>
                    <a:pt x="4231" y="2453"/>
                  </a:lnTo>
                  <a:lnTo>
                    <a:pt x="4237" y="2322"/>
                  </a:lnTo>
                  <a:lnTo>
                    <a:pt x="4231" y="2242"/>
                  </a:lnTo>
                  <a:lnTo>
                    <a:pt x="4219" y="2158"/>
                  </a:lnTo>
                  <a:lnTo>
                    <a:pt x="4199" y="2069"/>
                  </a:lnTo>
                  <a:lnTo>
                    <a:pt x="4173" y="1975"/>
                  </a:lnTo>
                  <a:lnTo>
                    <a:pt x="4139" y="1877"/>
                  </a:lnTo>
                  <a:lnTo>
                    <a:pt x="4101" y="1778"/>
                  </a:lnTo>
                  <a:lnTo>
                    <a:pt x="4057" y="1674"/>
                  </a:lnTo>
                  <a:lnTo>
                    <a:pt x="4009" y="1570"/>
                  </a:lnTo>
                  <a:lnTo>
                    <a:pt x="3957" y="1463"/>
                  </a:lnTo>
                  <a:lnTo>
                    <a:pt x="3901" y="1357"/>
                  </a:lnTo>
                  <a:lnTo>
                    <a:pt x="3844" y="1251"/>
                  </a:lnTo>
                  <a:lnTo>
                    <a:pt x="3784" y="1146"/>
                  </a:lnTo>
                  <a:lnTo>
                    <a:pt x="3722" y="1040"/>
                  </a:lnTo>
                  <a:lnTo>
                    <a:pt x="3660" y="939"/>
                  </a:lnTo>
                  <a:lnTo>
                    <a:pt x="3598" y="839"/>
                  </a:lnTo>
                  <a:lnTo>
                    <a:pt x="3536" y="743"/>
                  </a:lnTo>
                  <a:lnTo>
                    <a:pt x="3477" y="651"/>
                  </a:lnTo>
                  <a:lnTo>
                    <a:pt x="3417" y="564"/>
                  </a:lnTo>
                  <a:lnTo>
                    <a:pt x="3361" y="482"/>
                  </a:lnTo>
                  <a:lnTo>
                    <a:pt x="3307" y="404"/>
                  </a:lnTo>
                  <a:lnTo>
                    <a:pt x="3257" y="335"/>
                  </a:lnTo>
                  <a:lnTo>
                    <a:pt x="3211" y="273"/>
                  </a:lnTo>
                  <a:lnTo>
                    <a:pt x="1161" y="273"/>
                  </a:lnTo>
                  <a:lnTo>
                    <a:pt x="1135" y="309"/>
                  </a:lnTo>
                  <a:lnTo>
                    <a:pt x="1103" y="352"/>
                  </a:lnTo>
                  <a:lnTo>
                    <a:pt x="1067" y="404"/>
                  </a:lnTo>
                  <a:lnTo>
                    <a:pt x="1025" y="464"/>
                  </a:lnTo>
                  <a:lnTo>
                    <a:pt x="981" y="530"/>
                  </a:lnTo>
                  <a:lnTo>
                    <a:pt x="934" y="602"/>
                  </a:lnTo>
                  <a:lnTo>
                    <a:pt x="882" y="679"/>
                  </a:lnTo>
                  <a:lnTo>
                    <a:pt x="828" y="761"/>
                  </a:lnTo>
                  <a:lnTo>
                    <a:pt x="774" y="847"/>
                  </a:lnTo>
                  <a:lnTo>
                    <a:pt x="718" y="937"/>
                  </a:lnTo>
                  <a:lnTo>
                    <a:pt x="662" y="1030"/>
                  </a:lnTo>
                  <a:lnTo>
                    <a:pt x="606" y="1126"/>
                  </a:lnTo>
                  <a:lnTo>
                    <a:pt x="551" y="1224"/>
                  </a:lnTo>
                  <a:lnTo>
                    <a:pt x="497" y="1321"/>
                  </a:lnTo>
                  <a:lnTo>
                    <a:pt x="445" y="1421"/>
                  </a:lnTo>
                  <a:lnTo>
                    <a:pt x="393" y="1523"/>
                  </a:lnTo>
                  <a:lnTo>
                    <a:pt x="347" y="1622"/>
                  </a:lnTo>
                  <a:lnTo>
                    <a:pt x="303" y="1722"/>
                  </a:lnTo>
                  <a:lnTo>
                    <a:pt x="263" y="1820"/>
                  </a:lnTo>
                  <a:lnTo>
                    <a:pt x="245" y="1851"/>
                  </a:lnTo>
                  <a:lnTo>
                    <a:pt x="222" y="1877"/>
                  </a:lnTo>
                  <a:lnTo>
                    <a:pt x="192" y="1895"/>
                  </a:lnTo>
                  <a:lnTo>
                    <a:pt x="158" y="1905"/>
                  </a:lnTo>
                  <a:lnTo>
                    <a:pt x="122" y="1905"/>
                  </a:lnTo>
                  <a:lnTo>
                    <a:pt x="88" y="1897"/>
                  </a:lnTo>
                  <a:lnTo>
                    <a:pt x="54" y="1879"/>
                  </a:lnTo>
                  <a:lnTo>
                    <a:pt x="30" y="1855"/>
                  </a:lnTo>
                  <a:lnTo>
                    <a:pt x="12" y="1826"/>
                  </a:lnTo>
                  <a:lnTo>
                    <a:pt x="2" y="1792"/>
                  </a:lnTo>
                  <a:lnTo>
                    <a:pt x="0" y="1758"/>
                  </a:lnTo>
                  <a:lnTo>
                    <a:pt x="8" y="1722"/>
                  </a:lnTo>
                  <a:lnTo>
                    <a:pt x="46" y="1626"/>
                  </a:lnTo>
                  <a:lnTo>
                    <a:pt x="88" y="1531"/>
                  </a:lnTo>
                  <a:lnTo>
                    <a:pt x="132" y="1435"/>
                  </a:lnTo>
                  <a:lnTo>
                    <a:pt x="180" y="1339"/>
                  </a:lnTo>
                  <a:lnTo>
                    <a:pt x="230" y="1243"/>
                  </a:lnTo>
                  <a:lnTo>
                    <a:pt x="279" y="1148"/>
                  </a:lnTo>
                  <a:lnTo>
                    <a:pt x="331" y="1054"/>
                  </a:lnTo>
                  <a:lnTo>
                    <a:pt x="385" y="962"/>
                  </a:lnTo>
                  <a:lnTo>
                    <a:pt x="437" y="873"/>
                  </a:lnTo>
                  <a:lnTo>
                    <a:pt x="491" y="785"/>
                  </a:lnTo>
                  <a:lnTo>
                    <a:pt x="543" y="699"/>
                  </a:lnTo>
                  <a:lnTo>
                    <a:pt x="595" y="618"/>
                  </a:lnTo>
                  <a:lnTo>
                    <a:pt x="644" y="542"/>
                  </a:lnTo>
                  <a:lnTo>
                    <a:pt x="692" y="468"/>
                  </a:lnTo>
                  <a:lnTo>
                    <a:pt x="740" y="398"/>
                  </a:lnTo>
                  <a:lnTo>
                    <a:pt x="782" y="335"/>
                  </a:lnTo>
                  <a:lnTo>
                    <a:pt x="824" y="277"/>
                  </a:lnTo>
                  <a:lnTo>
                    <a:pt x="860" y="223"/>
                  </a:lnTo>
                  <a:lnTo>
                    <a:pt x="894" y="177"/>
                  </a:lnTo>
                  <a:lnTo>
                    <a:pt x="922" y="137"/>
                  </a:lnTo>
                  <a:lnTo>
                    <a:pt x="946" y="105"/>
                  </a:lnTo>
                  <a:lnTo>
                    <a:pt x="963" y="79"/>
                  </a:lnTo>
                  <a:lnTo>
                    <a:pt x="977" y="63"/>
                  </a:lnTo>
                  <a:lnTo>
                    <a:pt x="983" y="53"/>
                  </a:lnTo>
                  <a:lnTo>
                    <a:pt x="1005" y="32"/>
                  </a:lnTo>
                  <a:lnTo>
                    <a:pt x="1031" y="14"/>
                  </a:lnTo>
                  <a:lnTo>
                    <a:pt x="1061" y="4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17">
              <a:extLst>
                <a:ext uri="{FF2B5EF4-FFF2-40B4-BE49-F238E27FC236}">
                  <a16:creationId xmlns:a16="http://schemas.microsoft.com/office/drawing/2014/main" xmlns="" id="{472F9C2E-5C06-9E41-AEBB-8E70B16DC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1" y="1373188"/>
              <a:ext cx="1954213" cy="217488"/>
            </a:xfrm>
            <a:custGeom>
              <a:avLst/>
              <a:gdLst>
                <a:gd name="T0" fmla="*/ 137 w 2461"/>
                <a:gd name="T1" fmla="*/ 0 h 274"/>
                <a:gd name="T2" fmla="*/ 2323 w 2461"/>
                <a:gd name="T3" fmla="*/ 0 h 274"/>
                <a:gd name="T4" fmla="*/ 2359 w 2461"/>
                <a:gd name="T5" fmla="*/ 4 h 274"/>
                <a:gd name="T6" fmla="*/ 2393 w 2461"/>
                <a:gd name="T7" fmla="*/ 18 h 274"/>
                <a:gd name="T8" fmla="*/ 2419 w 2461"/>
                <a:gd name="T9" fmla="*/ 40 h 274"/>
                <a:gd name="T10" fmla="*/ 2441 w 2461"/>
                <a:gd name="T11" fmla="*/ 68 h 274"/>
                <a:gd name="T12" fmla="*/ 2455 w 2461"/>
                <a:gd name="T13" fmla="*/ 100 h 274"/>
                <a:gd name="T14" fmla="*/ 2461 w 2461"/>
                <a:gd name="T15" fmla="*/ 136 h 274"/>
                <a:gd name="T16" fmla="*/ 2455 w 2461"/>
                <a:gd name="T17" fmla="*/ 172 h 274"/>
                <a:gd name="T18" fmla="*/ 2441 w 2461"/>
                <a:gd name="T19" fmla="*/ 206 h 274"/>
                <a:gd name="T20" fmla="*/ 2419 w 2461"/>
                <a:gd name="T21" fmla="*/ 234 h 274"/>
                <a:gd name="T22" fmla="*/ 2393 w 2461"/>
                <a:gd name="T23" fmla="*/ 254 h 274"/>
                <a:gd name="T24" fmla="*/ 2359 w 2461"/>
                <a:gd name="T25" fmla="*/ 268 h 274"/>
                <a:gd name="T26" fmla="*/ 2323 w 2461"/>
                <a:gd name="T27" fmla="*/ 274 h 274"/>
                <a:gd name="T28" fmla="*/ 137 w 2461"/>
                <a:gd name="T29" fmla="*/ 274 h 274"/>
                <a:gd name="T30" fmla="*/ 101 w 2461"/>
                <a:gd name="T31" fmla="*/ 268 h 274"/>
                <a:gd name="T32" fmla="*/ 67 w 2461"/>
                <a:gd name="T33" fmla="*/ 254 h 274"/>
                <a:gd name="T34" fmla="*/ 39 w 2461"/>
                <a:gd name="T35" fmla="*/ 234 h 274"/>
                <a:gd name="T36" fmla="*/ 19 w 2461"/>
                <a:gd name="T37" fmla="*/ 206 h 274"/>
                <a:gd name="T38" fmla="*/ 5 w 2461"/>
                <a:gd name="T39" fmla="*/ 172 h 274"/>
                <a:gd name="T40" fmla="*/ 0 w 2461"/>
                <a:gd name="T41" fmla="*/ 136 h 274"/>
                <a:gd name="T42" fmla="*/ 5 w 2461"/>
                <a:gd name="T43" fmla="*/ 100 h 274"/>
                <a:gd name="T44" fmla="*/ 19 w 2461"/>
                <a:gd name="T45" fmla="*/ 68 h 274"/>
                <a:gd name="T46" fmla="*/ 39 w 2461"/>
                <a:gd name="T47" fmla="*/ 40 h 274"/>
                <a:gd name="T48" fmla="*/ 67 w 2461"/>
                <a:gd name="T49" fmla="*/ 18 h 274"/>
                <a:gd name="T50" fmla="*/ 101 w 2461"/>
                <a:gd name="T51" fmla="*/ 4 h 274"/>
                <a:gd name="T52" fmla="*/ 137 w 2461"/>
                <a:gd name="T5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1" h="274">
                  <a:moveTo>
                    <a:pt x="137" y="0"/>
                  </a:moveTo>
                  <a:lnTo>
                    <a:pt x="2323" y="0"/>
                  </a:lnTo>
                  <a:lnTo>
                    <a:pt x="2359" y="4"/>
                  </a:lnTo>
                  <a:lnTo>
                    <a:pt x="2393" y="18"/>
                  </a:lnTo>
                  <a:lnTo>
                    <a:pt x="2419" y="40"/>
                  </a:lnTo>
                  <a:lnTo>
                    <a:pt x="2441" y="68"/>
                  </a:lnTo>
                  <a:lnTo>
                    <a:pt x="2455" y="100"/>
                  </a:lnTo>
                  <a:lnTo>
                    <a:pt x="2461" y="136"/>
                  </a:lnTo>
                  <a:lnTo>
                    <a:pt x="2455" y="172"/>
                  </a:lnTo>
                  <a:lnTo>
                    <a:pt x="2441" y="206"/>
                  </a:lnTo>
                  <a:lnTo>
                    <a:pt x="2419" y="234"/>
                  </a:lnTo>
                  <a:lnTo>
                    <a:pt x="2393" y="254"/>
                  </a:lnTo>
                  <a:lnTo>
                    <a:pt x="2359" y="268"/>
                  </a:lnTo>
                  <a:lnTo>
                    <a:pt x="2323" y="274"/>
                  </a:lnTo>
                  <a:lnTo>
                    <a:pt x="137" y="274"/>
                  </a:lnTo>
                  <a:lnTo>
                    <a:pt x="101" y="268"/>
                  </a:lnTo>
                  <a:lnTo>
                    <a:pt x="67" y="254"/>
                  </a:lnTo>
                  <a:lnTo>
                    <a:pt x="39" y="234"/>
                  </a:lnTo>
                  <a:lnTo>
                    <a:pt x="19" y="206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18">
              <a:extLst>
                <a:ext uri="{FF2B5EF4-FFF2-40B4-BE49-F238E27FC236}">
                  <a16:creationId xmlns:a16="http://schemas.microsoft.com/office/drawing/2014/main" xmlns="" id="{A030E7AA-1281-1A42-9825-16BE74942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3363" y="71438"/>
              <a:ext cx="2820988" cy="1085850"/>
            </a:xfrm>
            <a:custGeom>
              <a:avLst/>
              <a:gdLst>
                <a:gd name="T0" fmla="*/ 1777 w 3554"/>
                <a:gd name="T1" fmla="*/ 331 h 1367"/>
                <a:gd name="T2" fmla="*/ 1326 w 3554"/>
                <a:gd name="T3" fmla="*/ 779 h 1367"/>
                <a:gd name="T4" fmla="*/ 1300 w 3554"/>
                <a:gd name="T5" fmla="*/ 801 h 1367"/>
                <a:gd name="T6" fmla="*/ 1269 w 3554"/>
                <a:gd name="T7" fmla="*/ 815 h 1367"/>
                <a:gd name="T8" fmla="*/ 1235 w 3554"/>
                <a:gd name="T9" fmla="*/ 821 h 1367"/>
                <a:gd name="T10" fmla="*/ 1203 w 3554"/>
                <a:gd name="T11" fmla="*/ 817 h 1367"/>
                <a:gd name="T12" fmla="*/ 1169 w 3554"/>
                <a:gd name="T13" fmla="*/ 805 h 1367"/>
                <a:gd name="T14" fmla="*/ 443 w 3554"/>
                <a:gd name="T15" fmla="*/ 442 h 1367"/>
                <a:gd name="T16" fmla="*/ 768 w 3554"/>
                <a:gd name="T17" fmla="*/ 1094 h 1367"/>
                <a:gd name="T18" fmla="*/ 2786 w 3554"/>
                <a:gd name="T19" fmla="*/ 1094 h 1367"/>
                <a:gd name="T20" fmla="*/ 3111 w 3554"/>
                <a:gd name="T21" fmla="*/ 442 h 1367"/>
                <a:gd name="T22" fmla="*/ 2385 w 3554"/>
                <a:gd name="T23" fmla="*/ 805 h 1367"/>
                <a:gd name="T24" fmla="*/ 2352 w 3554"/>
                <a:gd name="T25" fmla="*/ 817 h 1367"/>
                <a:gd name="T26" fmla="*/ 2320 w 3554"/>
                <a:gd name="T27" fmla="*/ 821 h 1367"/>
                <a:gd name="T28" fmla="*/ 2286 w 3554"/>
                <a:gd name="T29" fmla="*/ 815 h 1367"/>
                <a:gd name="T30" fmla="*/ 2254 w 3554"/>
                <a:gd name="T31" fmla="*/ 801 h 1367"/>
                <a:gd name="T32" fmla="*/ 2228 w 3554"/>
                <a:gd name="T33" fmla="*/ 779 h 1367"/>
                <a:gd name="T34" fmla="*/ 1777 w 3554"/>
                <a:gd name="T35" fmla="*/ 331 h 1367"/>
                <a:gd name="T36" fmla="*/ 132 w 3554"/>
                <a:gd name="T37" fmla="*/ 0 h 1367"/>
                <a:gd name="T38" fmla="*/ 166 w 3554"/>
                <a:gd name="T39" fmla="*/ 4 h 1367"/>
                <a:gd name="T40" fmla="*/ 197 w 3554"/>
                <a:gd name="T41" fmla="*/ 16 h 1367"/>
                <a:gd name="T42" fmla="*/ 1203 w 3554"/>
                <a:gd name="T43" fmla="*/ 518 h 1367"/>
                <a:gd name="T44" fmla="*/ 1681 w 3554"/>
                <a:gd name="T45" fmla="*/ 42 h 1367"/>
                <a:gd name="T46" fmla="*/ 1709 w 3554"/>
                <a:gd name="T47" fmla="*/ 18 h 1367"/>
                <a:gd name="T48" fmla="*/ 1743 w 3554"/>
                <a:gd name="T49" fmla="*/ 6 h 1367"/>
                <a:gd name="T50" fmla="*/ 1777 w 3554"/>
                <a:gd name="T51" fmla="*/ 2 h 1367"/>
                <a:gd name="T52" fmla="*/ 1811 w 3554"/>
                <a:gd name="T53" fmla="*/ 6 h 1367"/>
                <a:gd name="T54" fmla="*/ 1845 w 3554"/>
                <a:gd name="T55" fmla="*/ 18 h 1367"/>
                <a:gd name="T56" fmla="*/ 1873 w 3554"/>
                <a:gd name="T57" fmla="*/ 42 h 1367"/>
                <a:gd name="T58" fmla="*/ 2352 w 3554"/>
                <a:gd name="T59" fmla="*/ 518 h 1367"/>
                <a:gd name="T60" fmla="*/ 3357 w 3554"/>
                <a:gd name="T61" fmla="*/ 16 h 1367"/>
                <a:gd name="T62" fmla="*/ 3389 w 3554"/>
                <a:gd name="T63" fmla="*/ 4 h 1367"/>
                <a:gd name="T64" fmla="*/ 3423 w 3554"/>
                <a:gd name="T65" fmla="*/ 2 h 1367"/>
                <a:gd name="T66" fmla="*/ 3455 w 3554"/>
                <a:gd name="T67" fmla="*/ 6 h 1367"/>
                <a:gd name="T68" fmla="*/ 3486 w 3554"/>
                <a:gd name="T69" fmla="*/ 20 h 1367"/>
                <a:gd name="T70" fmla="*/ 3514 w 3554"/>
                <a:gd name="T71" fmla="*/ 42 h 1367"/>
                <a:gd name="T72" fmla="*/ 3534 w 3554"/>
                <a:gd name="T73" fmla="*/ 68 h 1367"/>
                <a:gd name="T74" fmla="*/ 3548 w 3554"/>
                <a:gd name="T75" fmla="*/ 100 h 1367"/>
                <a:gd name="T76" fmla="*/ 3554 w 3554"/>
                <a:gd name="T77" fmla="*/ 132 h 1367"/>
                <a:gd name="T78" fmla="*/ 3550 w 3554"/>
                <a:gd name="T79" fmla="*/ 165 h 1367"/>
                <a:gd name="T80" fmla="*/ 3538 w 3554"/>
                <a:gd name="T81" fmla="*/ 199 h 1367"/>
                <a:gd name="T82" fmla="*/ 2992 w 3554"/>
                <a:gd name="T83" fmla="*/ 1292 h 1367"/>
                <a:gd name="T84" fmla="*/ 2972 w 3554"/>
                <a:gd name="T85" fmla="*/ 1322 h 1367"/>
                <a:gd name="T86" fmla="*/ 2942 w 3554"/>
                <a:gd name="T87" fmla="*/ 1345 h 1367"/>
                <a:gd name="T88" fmla="*/ 2908 w 3554"/>
                <a:gd name="T89" fmla="*/ 1361 h 1367"/>
                <a:gd name="T90" fmla="*/ 2870 w 3554"/>
                <a:gd name="T91" fmla="*/ 1367 h 1367"/>
                <a:gd name="T92" fmla="*/ 684 w 3554"/>
                <a:gd name="T93" fmla="*/ 1367 h 1367"/>
                <a:gd name="T94" fmla="*/ 646 w 3554"/>
                <a:gd name="T95" fmla="*/ 1361 h 1367"/>
                <a:gd name="T96" fmla="*/ 612 w 3554"/>
                <a:gd name="T97" fmla="*/ 1345 h 1367"/>
                <a:gd name="T98" fmla="*/ 582 w 3554"/>
                <a:gd name="T99" fmla="*/ 1324 h 1367"/>
                <a:gd name="T100" fmla="*/ 562 w 3554"/>
                <a:gd name="T101" fmla="*/ 1292 h 1367"/>
                <a:gd name="T102" fmla="*/ 14 w 3554"/>
                <a:gd name="T103" fmla="*/ 199 h 1367"/>
                <a:gd name="T104" fmla="*/ 4 w 3554"/>
                <a:gd name="T105" fmla="*/ 165 h 1367"/>
                <a:gd name="T106" fmla="*/ 0 w 3554"/>
                <a:gd name="T107" fmla="*/ 132 h 1367"/>
                <a:gd name="T108" fmla="*/ 6 w 3554"/>
                <a:gd name="T109" fmla="*/ 100 h 1367"/>
                <a:gd name="T110" fmla="*/ 20 w 3554"/>
                <a:gd name="T111" fmla="*/ 68 h 1367"/>
                <a:gd name="T112" fmla="*/ 40 w 3554"/>
                <a:gd name="T113" fmla="*/ 42 h 1367"/>
                <a:gd name="T114" fmla="*/ 68 w 3554"/>
                <a:gd name="T115" fmla="*/ 20 h 1367"/>
                <a:gd name="T116" fmla="*/ 100 w 3554"/>
                <a:gd name="T117" fmla="*/ 6 h 1367"/>
                <a:gd name="T118" fmla="*/ 132 w 3554"/>
                <a:gd name="T11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4" h="1367">
                  <a:moveTo>
                    <a:pt x="1777" y="331"/>
                  </a:moveTo>
                  <a:lnTo>
                    <a:pt x="1326" y="779"/>
                  </a:lnTo>
                  <a:lnTo>
                    <a:pt x="1300" y="801"/>
                  </a:lnTo>
                  <a:lnTo>
                    <a:pt x="1269" y="815"/>
                  </a:lnTo>
                  <a:lnTo>
                    <a:pt x="1235" y="821"/>
                  </a:lnTo>
                  <a:lnTo>
                    <a:pt x="1203" y="817"/>
                  </a:lnTo>
                  <a:lnTo>
                    <a:pt x="1169" y="805"/>
                  </a:lnTo>
                  <a:lnTo>
                    <a:pt x="443" y="442"/>
                  </a:lnTo>
                  <a:lnTo>
                    <a:pt x="768" y="1094"/>
                  </a:lnTo>
                  <a:lnTo>
                    <a:pt x="2786" y="1094"/>
                  </a:lnTo>
                  <a:lnTo>
                    <a:pt x="3111" y="442"/>
                  </a:lnTo>
                  <a:lnTo>
                    <a:pt x="2385" y="805"/>
                  </a:lnTo>
                  <a:lnTo>
                    <a:pt x="2352" y="817"/>
                  </a:lnTo>
                  <a:lnTo>
                    <a:pt x="2320" y="821"/>
                  </a:lnTo>
                  <a:lnTo>
                    <a:pt x="2286" y="815"/>
                  </a:lnTo>
                  <a:lnTo>
                    <a:pt x="2254" y="801"/>
                  </a:lnTo>
                  <a:lnTo>
                    <a:pt x="2228" y="779"/>
                  </a:lnTo>
                  <a:lnTo>
                    <a:pt x="1777" y="331"/>
                  </a:lnTo>
                  <a:close/>
                  <a:moveTo>
                    <a:pt x="132" y="0"/>
                  </a:moveTo>
                  <a:lnTo>
                    <a:pt x="166" y="4"/>
                  </a:lnTo>
                  <a:lnTo>
                    <a:pt x="197" y="16"/>
                  </a:lnTo>
                  <a:lnTo>
                    <a:pt x="1203" y="518"/>
                  </a:lnTo>
                  <a:lnTo>
                    <a:pt x="1681" y="42"/>
                  </a:lnTo>
                  <a:lnTo>
                    <a:pt x="1709" y="18"/>
                  </a:lnTo>
                  <a:lnTo>
                    <a:pt x="1743" y="6"/>
                  </a:lnTo>
                  <a:lnTo>
                    <a:pt x="1777" y="2"/>
                  </a:lnTo>
                  <a:lnTo>
                    <a:pt x="1811" y="6"/>
                  </a:lnTo>
                  <a:lnTo>
                    <a:pt x="1845" y="18"/>
                  </a:lnTo>
                  <a:lnTo>
                    <a:pt x="1873" y="42"/>
                  </a:lnTo>
                  <a:lnTo>
                    <a:pt x="2352" y="518"/>
                  </a:lnTo>
                  <a:lnTo>
                    <a:pt x="3357" y="16"/>
                  </a:lnTo>
                  <a:lnTo>
                    <a:pt x="3389" y="4"/>
                  </a:lnTo>
                  <a:lnTo>
                    <a:pt x="3423" y="2"/>
                  </a:lnTo>
                  <a:lnTo>
                    <a:pt x="3455" y="6"/>
                  </a:lnTo>
                  <a:lnTo>
                    <a:pt x="3486" y="20"/>
                  </a:lnTo>
                  <a:lnTo>
                    <a:pt x="3514" y="42"/>
                  </a:lnTo>
                  <a:lnTo>
                    <a:pt x="3534" y="68"/>
                  </a:lnTo>
                  <a:lnTo>
                    <a:pt x="3548" y="100"/>
                  </a:lnTo>
                  <a:lnTo>
                    <a:pt x="3554" y="132"/>
                  </a:lnTo>
                  <a:lnTo>
                    <a:pt x="3550" y="165"/>
                  </a:lnTo>
                  <a:lnTo>
                    <a:pt x="3538" y="199"/>
                  </a:lnTo>
                  <a:lnTo>
                    <a:pt x="2992" y="1292"/>
                  </a:lnTo>
                  <a:lnTo>
                    <a:pt x="2972" y="1322"/>
                  </a:lnTo>
                  <a:lnTo>
                    <a:pt x="2942" y="1345"/>
                  </a:lnTo>
                  <a:lnTo>
                    <a:pt x="2908" y="1361"/>
                  </a:lnTo>
                  <a:lnTo>
                    <a:pt x="2870" y="1367"/>
                  </a:lnTo>
                  <a:lnTo>
                    <a:pt x="684" y="1367"/>
                  </a:lnTo>
                  <a:lnTo>
                    <a:pt x="646" y="1361"/>
                  </a:lnTo>
                  <a:lnTo>
                    <a:pt x="612" y="1345"/>
                  </a:lnTo>
                  <a:lnTo>
                    <a:pt x="582" y="1324"/>
                  </a:lnTo>
                  <a:lnTo>
                    <a:pt x="562" y="1292"/>
                  </a:lnTo>
                  <a:lnTo>
                    <a:pt x="14" y="199"/>
                  </a:lnTo>
                  <a:lnTo>
                    <a:pt x="4" y="165"/>
                  </a:lnTo>
                  <a:lnTo>
                    <a:pt x="0" y="132"/>
                  </a:lnTo>
                  <a:lnTo>
                    <a:pt x="6" y="100"/>
                  </a:lnTo>
                  <a:lnTo>
                    <a:pt x="20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100" y="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219">
              <a:extLst>
                <a:ext uri="{FF2B5EF4-FFF2-40B4-BE49-F238E27FC236}">
                  <a16:creationId xmlns:a16="http://schemas.microsoft.com/office/drawing/2014/main" xmlns="" id="{7DF8F75B-9DF2-3F48-A528-703C636D4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6" y="2457451"/>
              <a:ext cx="1085850" cy="1409700"/>
            </a:xfrm>
            <a:custGeom>
              <a:avLst/>
              <a:gdLst>
                <a:gd name="T0" fmla="*/ 774 w 1368"/>
                <a:gd name="T1" fmla="*/ 4 h 1776"/>
                <a:gd name="T2" fmla="*/ 941 w 1368"/>
                <a:gd name="T3" fmla="*/ 38 h 1776"/>
                <a:gd name="T4" fmla="*/ 1089 w 1368"/>
                <a:gd name="T5" fmla="*/ 104 h 1776"/>
                <a:gd name="T6" fmla="*/ 1211 w 1368"/>
                <a:gd name="T7" fmla="*/ 193 h 1776"/>
                <a:gd name="T8" fmla="*/ 1300 w 1368"/>
                <a:gd name="T9" fmla="*/ 307 h 1776"/>
                <a:gd name="T10" fmla="*/ 1354 w 1368"/>
                <a:gd name="T11" fmla="*/ 436 h 1776"/>
                <a:gd name="T12" fmla="*/ 1364 w 1368"/>
                <a:gd name="T13" fmla="*/ 544 h 1776"/>
                <a:gd name="T14" fmla="*/ 1334 w 1368"/>
                <a:gd name="T15" fmla="*/ 608 h 1776"/>
                <a:gd name="T16" fmla="*/ 1279 w 1368"/>
                <a:gd name="T17" fmla="*/ 648 h 1776"/>
                <a:gd name="T18" fmla="*/ 1207 w 1368"/>
                <a:gd name="T19" fmla="*/ 656 h 1776"/>
                <a:gd name="T20" fmla="*/ 1143 w 1368"/>
                <a:gd name="T21" fmla="*/ 626 h 1776"/>
                <a:gd name="T22" fmla="*/ 1103 w 1368"/>
                <a:gd name="T23" fmla="*/ 568 h 1776"/>
                <a:gd name="T24" fmla="*/ 1085 w 1368"/>
                <a:gd name="T25" fmla="*/ 484 h 1776"/>
                <a:gd name="T26" fmla="*/ 1031 w 1368"/>
                <a:gd name="T27" fmla="*/ 401 h 1776"/>
                <a:gd name="T28" fmla="*/ 939 w 1368"/>
                <a:gd name="T29" fmla="*/ 333 h 1776"/>
                <a:gd name="T30" fmla="*/ 822 w 1368"/>
                <a:gd name="T31" fmla="*/ 289 h 1776"/>
                <a:gd name="T32" fmla="*/ 684 w 1368"/>
                <a:gd name="T33" fmla="*/ 273 h 1776"/>
                <a:gd name="T34" fmla="*/ 543 w 1368"/>
                <a:gd name="T35" fmla="*/ 291 h 1776"/>
                <a:gd name="T36" fmla="*/ 423 w 1368"/>
                <a:gd name="T37" fmla="*/ 339 h 1776"/>
                <a:gd name="T38" fmla="*/ 331 w 1368"/>
                <a:gd name="T39" fmla="*/ 409 h 1776"/>
                <a:gd name="T40" fmla="*/ 281 w 1368"/>
                <a:gd name="T41" fmla="*/ 498 h 1776"/>
                <a:gd name="T42" fmla="*/ 279 w 1368"/>
                <a:gd name="T43" fmla="*/ 588 h 1776"/>
                <a:gd name="T44" fmla="*/ 319 w 1368"/>
                <a:gd name="T45" fmla="*/ 664 h 1776"/>
                <a:gd name="T46" fmla="*/ 397 w 1368"/>
                <a:gd name="T47" fmla="*/ 725 h 1776"/>
                <a:gd name="T48" fmla="*/ 519 w 1368"/>
                <a:gd name="T49" fmla="*/ 777 h 1776"/>
                <a:gd name="T50" fmla="*/ 682 w 1368"/>
                <a:gd name="T51" fmla="*/ 817 h 1776"/>
                <a:gd name="T52" fmla="*/ 818 w 1368"/>
                <a:gd name="T53" fmla="*/ 845 h 1776"/>
                <a:gd name="T54" fmla="*/ 1001 w 1368"/>
                <a:gd name="T55" fmla="*/ 903 h 1776"/>
                <a:gd name="T56" fmla="*/ 1147 w 1368"/>
                <a:gd name="T57" fmla="*/ 977 h 1776"/>
                <a:gd name="T58" fmla="*/ 1257 w 1368"/>
                <a:gd name="T59" fmla="*/ 1066 h 1776"/>
                <a:gd name="T60" fmla="*/ 1328 w 1368"/>
                <a:gd name="T61" fmla="*/ 1174 h 1776"/>
                <a:gd name="T62" fmla="*/ 1362 w 1368"/>
                <a:gd name="T63" fmla="*/ 1298 h 1776"/>
                <a:gd name="T64" fmla="*/ 1362 w 1368"/>
                <a:gd name="T65" fmla="*/ 1435 h 1776"/>
                <a:gd name="T66" fmla="*/ 1318 w 1368"/>
                <a:gd name="T67" fmla="*/ 1569 h 1776"/>
                <a:gd name="T68" fmla="*/ 1235 w 1368"/>
                <a:gd name="T69" fmla="*/ 1690 h 1776"/>
                <a:gd name="T70" fmla="*/ 1151 w 1368"/>
                <a:gd name="T71" fmla="*/ 1762 h 1776"/>
                <a:gd name="T72" fmla="*/ 1091 w 1368"/>
                <a:gd name="T73" fmla="*/ 1776 h 1776"/>
                <a:gd name="T74" fmla="*/ 1035 w 1368"/>
                <a:gd name="T75" fmla="*/ 1762 h 1776"/>
                <a:gd name="T76" fmla="*/ 985 w 1368"/>
                <a:gd name="T77" fmla="*/ 1726 h 1776"/>
                <a:gd name="T78" fmla="*/ 955 w 1368"/>
                <a:gd name="T79" fmla="*/ 1662 h 1776"/>
                <a:gd name="T80" fmla="*/ 963 w 1368"/>
                <a:gd name="T81" fmla="*/ 1593 h 1776"/>
                <a:gd name="T82" fmla="*/ 1003 w 1368"/>
                <a:gd name="T83" fmla="*/ 1535 h 1776"/>
                <a:gd name="T84" fmla="*/ 1045 w 1368"/>
                <a:gd name="T85" fmla="*/ 1491 h 1776"/>
                <a:gd name="T86" fmla="*/ 1079 w 1368"/>
                <a:gd name="T87" fmla="*/ 1435 h 1776"/>
                <a:gd name="T88" fmla="*/ 1093 w 1368"/>
                <a:gd name="T89" fmla="*/ 1365 h 1776"/>
                <a:gd name="T90" fmla="*/ 1075 w 1368"/>
                <a:gd name="T91" fmla="*/ 1284 h 1776"/>
                <a:gd name="T92" fmla="*/ 1015 w 1368"/>
                <a:gd name="T93" fmla="*/ 1214 h 1776"/>
                <a:gd name="T94" fmla="*/ 916 w 1368"/>
                <a:gd name="T95" fmla="*/ 1158 h 1776"/>
                <a:gd name="T96" fmla="*/ 774 w 1368"/>
                <a:gd name="T97" fmla="*/ 1114 h 1776"/>
                <a:gd name="T98" fmla="*/ 656 w 1368"/>
                <a:gd name="T99" fmla="*/ 1090 h 1776"/>
                <a:gd name="T100" fmla="*/ 455 w 1368"/>
                <a:gd name="T101" fmla="*/ 1040 h 1776"/>
                <a:gd name="T102" fmla="*/ 289 w 1368"/>
                <a:gd name="T103" fmla="*/ 975 h 1776"/>
                <a:gd name="T104" fmla="*/ 162 w 1368"/>
                <a:gd name="T105" fmla="*/ 893 h 1776"/>
                <a:gd name="T106" fmla="*/ 72 w 1368"/>
                <a:gd name="T107" fmla="*/ 793 h 1776"/>
                <a:gd name="T108" fmla="*/ 18 w 1368"/>
                <a:gd name="T109" fmla="*/ 678 h 1776"/>
                <a:gd name="T110" fmla="*/ 0 w 1368"/>
                <a:gd name="T111" fmla="*/ 546 h 1776"/>
                <a:gd name="T112" fmla="*/ 26 w 1368"/>
                <a:gd name="T113" fmla="*/ 401 h 1776"/>
                <a:gd name="T114" fmla="*/ 94 w 1368"/>
                <a:gd name="T115" fmla="*/ 271 h 1776"/>
                <a:gd name="T116" fmla="*/ 201 w 1368"/>
                <a:gd name="T117" fmla="*/ 159 h 1776"/>
                <a:gd name="T118" fmla="*/ 339 w 1368"/>
                <a:gd name="T119" fmla="*/ 74 h 1776"/>
                <a:gd name="T120" fmla="*/ 503 w 1368"/>
                <a:gd name="T121" fmla="*/ 20 h 1776"/>
                <a:gd name="T122" fmla="*/ 684 w 1368"/>
                <a:gd name="T12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8" h="1776">
                  <a:moveTo>
                    <a:pt x="684" y="0"/>
                  </a:moveTo>
                  <a:lnTo>
                    <a:pt x="774" y="4"/>
                  </a:lnTo>
                  <a:lnTo>
                    <a:pt x="860" y="18"/>
                  </a:lnTo>
                  <a:lnTo>
                    <a:pt x="941" y="38"/>
                  </a:lnTo>
                  <a:lnTo>
                    <a:pt x="1017" y="68"/>
                  </a:lnTo>
                  <a:lnTo>
                    <a:pt x="1089" y="104"/>
                  </a:lnTo>
                  <a:lnTo>
                    <a:pt x="1153" y="145"/>
                  </a:lnTo>
                  <a:lnTo>
                    <a:pt x="1211" y="193"/>
                  </a:lnTo>
                  <a:lnTo>
                    <a:pt x="1261" y="247"/>
                  </a:lnTo>
                  <a:lnTo>
                    <a:pt x="1300" y="307"/>
                  </a:lnTo>
                  <a:lnTo>
                    <a:pt x="1332" y="371"/>
                  </a:lnTo>
                  <a:lnTo>
                    <a:pt x="1354" y="436"/>
                  </a:lnTo>
                  <a:lnTo>
                    <a:pt x="1366" y="508"/>
                  </a:lnTo>
                  <a:lnTo>
                    <a:pt x="1364" y="544"/>
                  </a:lnTo>
                  <a:lnTo>
                    <a:pt x="1354" y="578"/>
                  </a:lnTo>
                  <a:lnTo>
                    <a:pt x="1334" y="608"/>
                  </a:lnTo>
                  <a:lnTo>
                    <a:pt x="1308" y="632"/>
                  </a:lnTo>
                  <a:lnTo>
                    <a:pt x="1279" y="648"/>
                  </a:lnTo>
                  <a:lnTo>
                    <a:pt x="1243" y="656"/>
                  </a:lnTo>
                  <a:lnTo>
                    <a:pt x="1207" y="656"/>
                  </a:lnTo>
                  <a:lnTo>
                    <a:pt x="1173" y="644"/>
                  </a:lnTo>
                  <a:lnTo>
                    <a:pt x="1143" y="626"/>
                  </a:lnTo>
                  <a:lnTo>
                    <a:pt x="1119" y="598"/>
                  </a:lnTo>
                  <a:lnTo>
                    <a:pt x="1103" y="568"/>
                  </a:lnTo>
                  <a:lnTo>
                    <a:pt x="1095" y="532"/>
                  </a:lnTo>
                  <a:lnTo>
                    <a:pt x="1085" y="484"/>
                  </a:lnTo>
                  <a:lnTo>
                    <a:pt x="1063" y="440"/>
                  </a:lnTo>
                  <a:lnTo>
                    <a:pt x="1031" y="401"/>
                  </a:lnTo>
                  <a:lnTo>
                    <a:pt x="989" y="365"/>
                  </a:lnTo>
                  <a:lnTo>
                    <a:pt x="939" y="333"/>
                  </a:lnTo>
                  <a:lnTo>
                    <a:pt x="884" y="309"/>
                  </a:lnTo>
                  <a:lnTo>
                    <a:pt x="822" y="289"/>
                  </a:lnTo>
                  <a:lnTo>
                    <a:pt x="754" y="277"/>
                  </a:lnTo>
                  <a:lnTo>
                    <a:pt x="684" y="273"/>
                  </a:lnTo>
                  <a:lnTo>
                    <a:pt x="612" y="277"/>
                  </a:lnTo>
                  <a:lnTo>
                    <a:pt x="543" y="291"/>
                  </a:lnTo>
                  <a:lnTo>
                    <a:pt x="479" y="311"/>
                  </a:lnTo>
                  <a:lnTo>
                    <a:pt x="423" y="339"/>
                  </a:lnTo>
                  <a:lnTo>
                    <a:pt x="373" y="371"/>
                  </a:lnTo>
                  <a:lnTo>
                    <a:pt x="331" y="409"/>
                  </a:lnTo>
                  <a:lnTo>
                    <a:pt x="301" y="452"/>
                  </a:lnTo>
                  <a:lnTo>
                    <a:pt x="281" y="498"/>
                  </a:lnTo>
                  <a:lnTo>
                    <a:pt x="275" y="546"/>
                  </a:lnTo>
                  <a:lnTo>
                    <a:pt x="279" y="588"/>
                  </a:lnTo>
                  <a:lnTo>
                    <a:pt x="293" y="628"/>
                  </a:lnTo>
                  <a:lnTo>
                    <a:pt x="319" y="664"/>
                  </a:lnTo>
                  <a:lnTo>
                    <a:pt x="353" y="698"/>
                  </a:lnTo>
                  <a:lnTo>
                    <a:pt x="397" y="725"/>
                  </a:lnTo>
                  <a:lnTo>
                    <a:pt x="453" y="753"/>
                  </a:lnTo>
                  <a:lnTo>
                    <a:pt x="519" y="777"/>
                  </a:lnTo>
                  <a:lnTo>
                    <a:pt x="594" y="797"/>
                  </a:lnTo>
                  <a:lnTo>
                    <a:pt x="682" y="817"/>
                  </a:lnTo>
                  <a:lnTo>
                    <a:pt x="712" y="821"/>
                  </a:lnTo>
                  <a:lnTo>
                    <a:pt x="818" y="845"/>
                  </a:lnTo>
                  <a:lnTo>
                    <a:pt x="916" y="871"/>
                  </a:lnTo>
                  <a:lnTo>
                    <a:pt x="1001" y="903"/>
                  </a:lnTo>
                  <a:lnTo>
                    <a:pt x="1079" y="937"/>
                  </a:lnTo>
                  <a:lnTo>
                    <a:pt x="1147" y="977"/>
                  </a:lnTo>
                  <a:lnTo>
                    <a:pt x="1207" y="1018"/>
                  </a:lnTo>
                  <a:lnTo>
                    <a:pt x="1257" y="1066"/>
                  </a:lnTo>
                  <a:lnTo>
                    <a:pt x="1296" y="1118"/>
                  </a:lnTo>
                  <a:lnTo>
                    <a:pt x="1328" y="1174"/>
                  </a:lnTo>
                  <a:lnTo>
                    <a:pt x="1350" y="1234"/>
                  </a:lnTo>
                  <a:lnTo>
                    <a:pt x="1362" y="1298"/>
                  </a:lnTo>
                  <a:lnTo>
                    <a:pt x="1368" y="1365"/>
                  </a:lnTo>
                  <a:lnTo>
                    <a:pt x="1362" y="1435"/>
                  </a:lnTo>
                  <a:lnTo>
                    <a:pt x="1346" y="1505"/>
                  </a:lnTo>
                  <a:lnTo>
                    <a:pt x="1318" y="1569"/>
                  </a:lnTo>
                  <a:lnTo>
                    <a:pt x="1282" y="1632"/>
                  </a:lnTo>
                  <a:lnTo>
                    <a:pt x="1235" y="1690"/>
                  </a:lnTo>
                  <a:lnTo>
                    <a:pt x="1179" y="1744"/>
                  </a:lnTo>
                  <a:lnTo>
                    <a:pt x="1151" y="1762"/>
                  </a:lnTo>
                  <a:lnTo>
                    <a:pt x="1123" y="1772"/>
                  </a:lnTo>
                  <a:lnTo>
                    <a:pt x="1091" y="1776"/>
                  </a:lnTo>
                  <a:lnTo>
                    <a:pt x="1061" y="1772"/>
                  </a:lnTo>
                  <a:lnTo>
                    <a:pt x="1035" y="1762"/>
                  </a:lnTo>
                  <a:lnTo>
                    <a:pt x="1009" y="1748"/>
                  </a:lnTo>
                  <a:lnTo>
                    <a:pt x="985" y="1726"/>
                  </a:lnTo>
                  <a:lnTo>
                    <a:pt x="967" y="1696"/>
                  </a:lnTo>
                  <a:lnTo>
                    <a:pt x="955" y="1662"/>
                  </a:lnTo>
                  <a:lnTo>
                    <a:pt x="955" y="1626"/>
                  </a:lnTo>
                  <a:lnTo>
                    <a:pt x="963" y="1593"/>
                  </a:lnTo>
                  <a:lnTo>
                    <a:pt x="979" y="1561"/>
                  </a:lnTo>
                  <a:lnTo>
                    <a:pt x="1003" y="1535"/>
                  </a:lnTo>
                  <a:lnTo>
                    <a:pt x="1025" y="1515"/>
                  </a:lnTo>
                  <a:lnTo>
                    <a:pt x="1045" y="1491"/>
                  </a:lnTo>
                  <a:lnTo>
                    <a:pt x="1065" y="1465"/>
                  </a:lnTo>
                  <a:lnTo>
                    <a:pt x="1079" y="1435"/>
                  </a:lnTo>
                  <a:lnTo>
                    <a:pt x="1091" y="1401"/>
                  </a:lnTo>
                  <a:lnTo>
                    <a:pt x="1093" y="1365"/>
                  </a:lnTo>
                  <a:lnTo>
                    <a:pt x="1089" y="1323"/>
                  </a:lnTo>
                  <a:lnTo>
                    <a:pt x="1075" y="1284"/>
                  </a:lnTo>
                  <a:lnTo>
                    <a:pt x="1049" y="1248"/>
                  </a:lnTo>
                  <a:lnTo>
                    <a:pt x="1015" y="1214"/>
                  </a:lnTo>
                  <a:lnTo>
                    <a:pt x="971" y="1186"/>
                  </a:lnTo>
                  <a:lnTo>
                    <a:pt x="916" y="1158"/>
                  </a:lnTo>
                  <a:lnTo>
                    <a:pt x="850" y="1134"/>
                  </a:lnTo>
                  <a:lnTo>
                    <a:pt x="774" y="1114"/>
                  </a:lnTo>
                  <a:lnTo>
                    <a:pt x="686" y="1094"/>
                  </a:lnTo>
                  <a:lnTo>
                    <a:pt x="656" y="1090"/>
                  </a:lnTo>
                  <a:lnTo>
                    <a:pt x="551" y="1066"/>
                  </a:lnTo>
                  <a:lnTo>
                    <a:pt x="455" y="1040"/>
                  </a:lnTo>
                  <a:lnTo>
                    <a:pt x="367" y="1011"/>
                  </a:lnTo>
                  <a:lnTo>
                    <a:pt x="289" y="975"/>
                  </a:lnTo>
                  <a:lnTo>
                    <a:pt x="221" y="935"/>
                  </a:lnTo>
                  <a:lnTo>
                    <a:pt x="162" y="893"/>
                  </a:lnTo>
                  <a:lnTo>
                    <a:pt x="112" y="845"/>
                  </a:lnTo>
                  <a:lnTo>
                    <a:pt x="72" y="793"/>
                  </a:lnTo>
                  <a:lnTo>
                    <a:pt x="40" y="737"/>
                  </a:lnTo>
                  <a:lnTo>
                    <a:pt x="18" y="678"/>
                  </a:lnTo>
                  <a:lnTo>
                    <a:pt x="6" y="614"/>
                  </a:lnTo>
                  <a:lnTo>
                    <a:pt x="0" y="546"/>
                  </a:lnTo>
                  <a:lnTo>
                    <a:pt x="6" y="472"/>
                  </a:lnTo>
                  <a:lnTo>
                    <a:pt x="26" y="401"/>
                  </a:lnTo>
                  <a:lnTo>
                    <a:pt x="54" y="333"/>
                  </a:lnTo>
                  <a:lnTo>
                    <a:pt x="94" y="271"/>
                  </a:lnTo>
                  <a:lnTo>
                    <a:pt x="144" y="213"/>
                  </a:lnTo>
                  <a:lnTo>
                    <a:pt x="201" y="159"/>
                  </a:lnTo>
                  <a:lnTo>
                    <a:pt x="267" y="114"/>
                  </a:lnTo>
                  <a:lnTo>
                    <a:pt x="339" y="74"/>
                  </a:lnTo>
                  <a:lnTo>
                    <a:pt x="419" y="42"/>
                  </a:lnTo>
                  <a:lnTo>
                    <a:pt x="503" y="20"/>
                  </a:lnTo>
                  <a:lnTo>
                    <a:pt x="592" y="4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220">
              <a:extLst>
                <a:ext uri="{FF2B5EF4-FFF2-40B4-BE49-F238E27FC236}">
                  <a16:creationId xmlns:a16="http://schemas.microsoft.com/office/drawing/2014/main" xmlns="" id="{5F87D040-0898-A646-B8BE-88DB02778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113" y="2239963"/>
              <a:ext cx="215900" cy="1409700"/>
            </a:xfrm>
            <a:custGeom>
              <a:avLst/>
              <a:gdLst>
                <a:gd name="T0" fmla="*/ 137 w 273"/>
                <a:gd name="T1" fmla="*/ 0 h 1776"/>
                <a:gd name="T2" fmla="*/ 173 w 273"/>
                <a:gd name="T3" fmla="*/ 4 h 1776"/>
                <a:gd name="T4" fmla="*/ 205 w 273"/>
                <a:gd name="T5" fmla="*/ 18 h 1776"/>
                <a:gd name="T6" fmla="*/ 233 w 273"/>
                <a:gd name="T7" fmla="*/ 40 h 1776"/>
                <a:gd name="T8" fmla="*/ 255 w 273"/>
                <a:gd name="T9" fmla="*/ 68 h 1776"/>
                <a:gd name="T10" fmla="*/ 269 w 273"/>
                <a:gd name="T11" fmla="*/ 99 h 1776"/>
                <a:gd name="T12" fmla="*/ 273 w 273"/>
                <a:gd name="T13" fmla="*/ 135 h 1776"/>
                <a:gd name="T14" fmla="*/ 273 w 273"/>
                <a:gd name="T15" fmla="*/ 1638 h 1776"/>
                <a:gd name="T16" fmla="*/ 269 w 273"/>
                <a:gd name="T17" fmla="*/ 1674 h 1776"/>
                <a:gd name="T18" fmla="*/ 255 w 273"/>
                <a:gd name="T19" fmla="*/ 1708 h 1776"/>
                <a:gd name="T20" fmla="*/ 233 w 273"/>
                <a:gd name="T21" fmla="*/ 1734 h 1776"/>
                <a:gd name="T22" fmla="*/ 205 w 273"/>
                <a:gd name="T23" fmla="*/ 1756 h 1776"/>
                <a:gd name="T24" fmla="*/ 173 w 273"/>
                <a:gd name="T25" fmla="*/ 1770 h 1776"/>
                <a:gd name="T26" fmla="*/ 137 w 273"/>
                <a:gd name="T27" fmla="*/ 1776 h 1776"/>
                <a:gd name="T28" fmla="*/ 101 w 273"/>
                <a:gd name="T29" fmla="*/ 1770 h 1776"/>
                <a:gd name="T30" fmla="*/ 67 w 273"/>
                <a:gd name="T31" fmla="*/ 1756 h 1776"/>
                <a:gd name="T32" fmla="*/ 39 w 273"/>
                <a:gd name="T33" fmla="*/ 1734 h 1776"/>
                <a:gd name="T34" fmla="*/ 19 w 273"/>
                <a:gd name="T35" fmla="*/ 1708 h 1776"/>
                <a:gd name="T36" fmla="*/ 5 w 273"/>
                <a:gd name="T37" fmla="*/ 1674 h 1776"/>
                <a:gd name="T38" fmla="*/ 0 w 273"/>
                <a:gd name="T39" fmla="*/ 1638 h 1776"/>
                <a:gd name="T40" fmla="*/ 0 w 273"/>
                <a:gd name="T41" fmla="*/ 135 h 1776"/>
                <a:gd name="T42" fmla="*/ 5 w 273"/>
                <a:gd name="T43" fmla="*/ 99 h 1776"/>
                <a:gd name="T44" fmla="*/ 19 w 273"/>
                <a:gd name="T45" fmla="*/ 68 h 1776"/>
                <a:gd name="T46" fmla="*/ 39 w 273"/>
                <a:gd name="T47" fmla="*/ 40 h 1776"/>
                <a:gd name="T48" fmla="*/ 67 w 273"/>
                <a:gd name="T49" fmla="*/ 18 h 1776"/>
                <a:gd name="T50" fmla="*/ 101 w 273"/>
                <a:gd name="T51" fmla="*/ 4 h 1776"/>
                <a:gd name="T52" fmla="*/ 137 w 273"/>
                <a:gd name="T5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3" h="1776">
                  <a:moveTo>
                    <a:pt x="137" y="0"/>
                  </a:moveTo>
                  <a:lnTo>
                    <a:pt x="173" y="4"/>
                  </a:lnTo>
                  <a:lnTo>
                    <a:pt x="205" y="18"/>
                  </a:lnTo>
                  <a:lnTo>
                    <a:pt x="233" y="40"/>
                  </a:lnTo>
                  <a:lnTo>
                    <a:pt x="255" y="68"/>
                  </a:lnTo>
                  <a:lnTo>
                    <a:pt x="269" y="99"/>
                  </a:lnTo>
                  <a:lnTo>
                    <a:pt x="273" y="135"/>
                  </a:lnTo>
                  <a:lnTo>
                    <a:pt x="273" y="1638"/>
                  </a:lnTo>
                  <a:lnTo>
                    <a:pt x="269" y="1674"/>
                  </a:lnTo>
                  <a:lnTo>
                    <a:pt x="255" y="1708"/>
                  </a:lnTo>
                  <a:lnTo>
                    <a:pt x="233" y="1734"/>
                  </a:lnTo>
                  <a:lnTo>
                    <a:pt x="205" y="1756"/>
                  </a:lnTo>
                  <a:lnTo>
                    <a:pt x="173" y="1770"/>
                  </a:lnTo>
                  <a:lnTo>
                    <a:pt x="137" y="1776"/>
                  </a:lnTo>
                  <a:lnTo>
                    <a:pt x="101" y="1770"/>
                  </a:lnTo>
                  <a:lnTo>
                    <a:pt x="67" y="1756"/>
                  </a:lnTo>
                  <a:lnTo>
                    <a:pt x="39" y="1734"/>
                  </a:lnTo>
                  <a:lnTo>
                    <a:pt x="19" y="1708"/>
                  </a:lnTo>
                  <a:lnTo>
                    <a:pt x="5" y="1674"/>
                  </a:lnTo>
                  <a:lnTo>
                    <a:pt x="0" y="1638"/>
                  </a:lnTo>
                  <a:lnTo>
                    <a:pt x="0" y="135"/>
                  </a:lnTo>
                  <a:lnTo>
                    <a:pt x="5" y="99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CBD29164-2501-964F-B6CE-44A964F1A55C}"/>
              </a:ext>
            </a:extLst>
          </p:cNvPr>
          <p:cNvCxnSpPr/>
          <p:nvPr/>
        </p:nvCxnSpPr>
        <p:spPr>
          <a:xfrm>
            <a:off x="2411841" y="5254177"/>
            <a:ext cx="736514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496BC60-AA73-AB41-9B2A-BA65BE77C90F}"/>
              </a:ext>
            </a:extLst>
          </p:cNvPr>
          <p:cNvGrpSpPr/>
          <p:nvPr/>
        </p:nvGrpSpPr>
        <p:grpSpPr>
          <a:xfrm>
            <a:off x="2815795" y="5500231"/>
            <a:ext cx="6411332" cy="923330"/>
            <a:chOff x="541369" y="2226058"/>
            <a:chExt cx="2414076" cy="92333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14FA63FA-C7A9-D548-9DF9-D4C5D925038E}"/>
                </a:ext>
              </a:extLst>
            </p:cNvPr>
            <p:cNvSpPr/>
            <p:nvPr/>
          </p:nvSpPr>
          <p:spPr>
            <a:xfrm>
              <a:off x="541369" y="2564614"/>
              <a:ext cx="24140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CDE86250-A21D-D04D-BE3A-46877F253D91}"/>
                </a:ext>
              </a:extLst>
            </p:cNvPr>
            <p:cNvSpPr txBox="1"/>
            <p:nvPr/>
          </p:nvSpPr>
          <p:spPr>
            <a:xfrm>
              <a:off x="541369" y="2226058"/>
              <a:ext cx="24140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პოლიტიკის დაგეგმვის პროცედურა შედგება </a:t>
              </a:r>
              <a:r>
                <a:rPr lang="ka-GE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 ძირითადი ელემენტისგან</a:t>
              </a:r>
              <a:r>
                <a:rPr lang="en-IN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a-G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რომლებიც ასახავენ დოკუმენტის შემუშავების პროცესთან დაკავშირებულ მთავარ საკითხებს</a:t>
              </a:r>
              <a:endPara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F7BA4A84-80E2-9C46-A678-1E81EBBBB952}"/>
              </a:ext>
            </a:extLst>
          </p:cNvPr>
          <p:cNvSpPr/>
          <p:nvPr/>
        </p:nvSpPr>
        <p:spPr>
          <a:xfrm>
            <a:off x="2321007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9210297B-C868-6E40-B48C-DE2C54BE0630}"/>
              </a:ext>
            </a:extLst>
          </p:cNvPr>
          <p:cNvSpPr/>
          <p:nvPr/>
        </p:nvSpPr>
        <p:spPr>
          <a:xfrm>
            <a:off x="9705480" y="5160499"/>
            <a:ext cx="187356" cy="187356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B422F2C-0C15-6647-BC9F-839350C75854}"/>
              </a:ext>
            </a:extLst>
          </p:cNvPr>
          <p:cNvSpPr/>
          <p:nvPr/>
        </p:nvSpPr>
        <p:spPr>
          <a:xfrm>
            <a:off x="7793552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1F7CAC91-58D3-CC42-811A-1AC229091402}"/>
              </a:ext>
            </a:extLst>
          </p:cNvPr>
          <p:cNvSpPr/>
          <p:nvPr/>
        </p:nvSpPr>
        <p:spPr>
          <a:xfrm>
            <a:off x="5923189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AEEE92E0-C7E3-1B49-AC84-2B75EE94EB96}"/>
              </a:ext>
            </a:extLst>
          </p:cNvPr>
          <p:cNvSpPr/>
          <p:nvPr/>
        </p:nvSpPr>
        <p:spPr>
          <a:xfrm>
            <a:off x="4108243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013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09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როგორ </a:t>
            </a:r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ვაპირებთ </a:t>
            </a:r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ამის მიღწევას</a:t>
            </a:r>
            <a:r>
              <a:rPr lang="en-GB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baseline="-250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6</a:t>
            </a:fld>
            <a:endParaRPr lang="en-GB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20C6A7E-4352-5B44-9B06-F6CEA59F01F0}"/>
              </a:ext>
            </a:extLst>
          </p:cNvPr>
          <p:cNvGrpSpPr/>
          <p:nvPr/>
        </p:nvGrpSpPr>
        <p:grpSpPr>
          <a:xfrm>
            <a:off x="1746222" y="1718984"/>
            <a:ext cx="3353116" cy="3177898"/>
            <a:chOff x="1917948" y="1784501"/>
            <a:chExt cx="3353116" cy="3177898"/>
          </a:xfrm>
        </p:grpSpPr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xmlns="" id="{1CD74B73-3F7E-D943-94D0-93796FD24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6" y="1784501"/>
              <a:ext cx="926488" cy="1947782"/>
            </a:xfrm>
            <a:custGeom>
              <a:avLst/>
              <a:gdLst>
                <a:gd name="T0" fmla="*/ 674 w 772"/>
                <a:gd name="T1" fmla="*/ 0 h 1623"/>
                <a:gd name="T2" fmla="*/ 772 w 772"/>
                <a:gd name="T3" fmla="*/ 0 h 1623"/>
                <a:gd name="T4" fmla="*/ 373 w 772"/>
                <a:gd name="T5" fmla="*/ 1477 h 1623"/>
                <a:gd name="T6" fmla="*/ 373 w 772"/>
                <a:gd name="T7" fmla="*/ 1479 h 1623"/>
                <a:gd name="T8" fmla="*/ 369 w 772"/>
                <a:gd name="T9" fmla="*/ 1488 h 1623"/>
                <a:gd name="T10" fmla="*/ 365 w 772"/>
                <a:gd name="T11" fmla="*/ 1504 h 1623"/>
                <a:gd name="T12" fmla="*/ 358 w 772"/>
                <a:gd name="T13" fmla="*/ 1521 h 1623"/>
                <a:gd name="T14" fmla="*/ 348 w 772"/>
                <a:gd name="T15" fmla="*/ 1540 h 1623"/>
                <a:gd name="T16" fmla="*/ 335 w 772"/>
                <a:gd name="T17" fmla="*/ 1561 h 1623"/>
                <a:gd name="T18" fmla="*/ 317 w 772"/>
                <a:gd name="T19" fmla="*/ 1580 h 1623"/>
                <a:gd name="T20" fmla="*/ 296 w 772"/>
                <a:gd name="T21" fmla="*/ 1598 h 1623"/>
                <a:gd name="T22" fmla="*/ 271 w 772"/>
                <a:gd name="T23" fmla="*/ 1611 h 1623"/>
                <a:gd name="T24" fmla="*/ 240 w 772"/>
                <a:gd name="T25" fmla="*/ 1621 h 1623"/>
                <a:gd name="T26" fmla="*/ 204 w 772"/>
                <a:gd name="T27" fmla="*/ 1623 h 1623"/>
                <a:gd name="T28" fmla="*/ 0 w 772"/>
                <a:gd name="T29" fmla="*/ 1623 h 1623"/>
                <a:gd name="T30" fmla="*/ 4 w 772"/>
                <a:gd name="T31" fmla="*/ 1623 h 1623"/>
                <a:gd name="T32" fmla="*/ 14 w 772"/>
                <a:gd name="T33" fmla="*/ 1621 h 1623"/>
                <a:gd name="T34" fmla="*/ 29 w 772"/>
                <a:gd name="T35" fmla="*/ 1617 h 1623"/>
                <a:gd name="T36" fmla="*/ 48 w 772"/>
                <a:gd name="T37" fmla="*/ 1611 h 1623"/>
                <a:gd name="T38" fmla="*/ 71 w 772"/>
                <a:gd name="T39" fmla="*/ 1601 h 1623"/>
                <a:gd name="T40" fmla="*/ 96 w 772"/>
                <a:gd name="T41" fmla="*/ 1586 h 1623"/>
                <a:gd name="T42" fmla="*/ 121 w 772"/>
                <a:gd name="T43" fmla="*/ 1567 h 1623"/>
                <a:gd name="T44" fmla="*/ 148 w 772"/>
                <a:gd name="T45" fmla="*/ 1540 h 1623"/>
                <a:gd name="T46" fmla="*/ 171 w 772"/>
                <a:gd name="T47" fmla="*/ 1507 h 1623"/>
                <a:gd name="T48" fmla="*/ 192 w 772"/>
                <a:gd name="T49" fmla="*/ 1465 h 1623"/>
                <a:gd name="T50" fmla="*/ 212 w 772"/>
                <a:gd name="T51" fmla="*/ 1417 h 1623"/>
                <a:gd name="T52" fmla="*/ 219 w 772"/>
                <a:gd name="T53" fmla="*/ 1388 h 1623"/>
                <a:gd name="T54" fmla="*/ 231 w 772"/>
                <a:gd name="T55" fmla="*/ 1354 h 1623"/>
                <a:gd name="T56" fmla="*/ 244 w 772"/>
                <a:gd name="T57" fmla="*/ 1310 h 1623"/>
                <a:gd name="T58" fmla="*/ 262 w 772"/>
                <a:gd name="T59" fmla="*/ 1260 h 1623"/>
                <a:gd name="T60" fmla="*/ 279 w 772"/>
                <a:gd name="T61" fmla="*/ 1204 h 1623"/>
                <a:gd name="T62" fmla="*/ 298 w 772"/>
                <a:gd name="T63" fmla="*/ 1143 h 1623"/>
                <a:gd name="T64" fmla="*/ 319 w 772"/>
                <a:gd name="T65" fmla="*/ 1077 h 1623"/>
                <a:gd name="T66" fmla="*/ 342 w 772"/>
                <a:gd name="T67" fmla="*/ 1008 h 1623"/>
                <a:gd name="T68" fmla="*/ 365 w 772"/>
                <a:gd name="T69" fmla="*/ 935 h 1623"/>
                <a:gd name="T70" fmla="*/ 390 w 772"/>
                <a:gd name="T71" fmla="*/ 860 h 1623"/>
                <a:gd name="T72" fmla="*/ 415 w 772"/>
                <a:gd name="T73" fmla="*/ 785 h 1623"/>
                <a:gd name="T74" fmla="*/ 440 w 772"/>
                <a:gd name="T75" fmla="*/ 709 h 1623"/>
                <a:gd name="T76" fmla="*/ 465 w 772"/>
                <a:gd name="T77" fmla="*/ 634 h 1623"/>
                <a:gd name="T78" fmla="*/ 490 w 772"/>
                <a:gd name="T79" fmla="*/ 557 h 1623"/>
                <a:gd name="T80" fmla="*/ 513 w 772"/>
                <a:gd name="T81" fmla="*/ 484 h 1623"/>
                <a:gd name="T82" fmla="*/ 538 w 772"/>
                <a:gd name="T83" fmla="*/ 413 h 1623"/>
                <a:gd name="T84" fmla="*/ 559 w 772"/>
                <a:gd name="T85" fmla="*/ 344 h 1623"/>
                <a:gd name="T86" fmla="*/ 580 w 772"/>
                <a:gd name="T87" fmla="*/ 280 h 1623"/>
                <a:gd name="T88" fmla="*/ 602 w 772"/>
                <a:gd name="T89" fmla="*/ 221 h 1623"/>
                <a:gd name="T90" fmla="*/ 619 w 772"/>
                <a:gd name="T91" fmla="*/ 167 h 1623"/>
                <a:gd name="T92" fmla="*/ 634 w 772"/>
                <a:gd name="T93" fmla="*/ 119 h 1623"/>
                <a:gd name="T94" fmla="*/ 648 w 772"/>
                <a:gd name="T95" fmla="*/ 77 h 1623"/>
                <a:gd name="T96" fmla="*/ 659 w 772"/>
                <a:gd name="T97" fmla="*/ 44 h 1623"/>
                <a:gd name="T98" fmla="*/ 667 w 772"/>
                <a:gd name="T99" fmla="*/ 19 h 1623"/>
                <a:gd name="T100" fmla="*/ 673 w 772"/>
                <a:gd name="T101" fmla="*/ 4 h 1623"/>
                <a:gd name="T102" fmla="*/ 674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674" y="0"/>
                  </a:moveTo>
                  <a:lnTo>
                    <a:pt x="772" y="0"/>
                  </a:lnTo>
                  <a:lnTo>
                    <a:pt x="373" y="1477"/>
                  </a:lnTo>
                  <a:lnTo>
                    <a:pt x="373" y="1479"/>
                  </a:lnTo>
                  <a:lnTo>
                    <a:pt x="369" y="1488"/>
                  </a:lnTo>
                  <a:lnTo>
                    <a:pt x="365" y="1504"/>
                  </a:lnTo>
                  <a:lnTo>
                    <a:pt x="358" y="1521"/>
                  </a:lnTo>
                  <a:lnTo>
                    <a:pt x="348" y="1540"/>
                  </a:lnTo>
                  <a:lnTo>
                    <a:pt x="335" y="1561"/>
                  </a:lnTo>
                  <a:lnTo>
                    <a:pt x="317" y="1580"/>
                  </a:lnTo>
                  <a:lnTo>
                    <a:pt x="296" y="1598"/>
                  </a:lnTo>
                  <a:lnTo>
                    <a:pt x="271" y="1611"/>
                  </a:lnTo>
                  <a:lnTo>
                    <a:pt x="240" y="1621"/>
                  </a:lnTo>
                  <a:lnTo>
                    <a:pt x="204" y="1623"/>
                  </a:lnTo>
                  <a:lnTo>
                    <a:pt x="0" y="1623"/>
                  </a:lnTo>
                  <a:lnTo>
                    <a:pt x="4" y="1623"/>
                  </a:lnTo>
                  <a:lnTo>
                    <a:pt x="14" y="1621"/>
                  </a:lnTo>
                  <a:lnTo>
                    <a:pt x="29" y="1617"/>
                  </a:lnTo>
                  <a:lnTo>
                    <a:pt x="48" y="1611"/>
                  </a:lnTo>
                  <a:lnTo>
                    <a:pt x="71" y="1601"/>
                  </a:lnTo>
                  <a:lnTo>
                    <a:pt x="96" y="1586"/>
                  </a:lnTo>
                  <a:lnTo>
                    <a:pt x="121" y="1567"/>
                  </a:lnTo>
                  <a:lnTo>
                    <a:pt x="148" y="1540"/>
                  </a:lnTo>
                  <a:lnTo>
                    <a:pt x="171" y="1507"/>
                  </a:lnTo>
                  <a:lnTo>
                    <a:pt x="192" y="1465"/>
                  </a:lnTo>
                  <a:lnTo>
                    <a:pt x="212" y="1417"/>
                  </a:lnTo>
                  <a:lnTo>
                    <a:pt x="219" y="1388"/>
                  </a:lnTo>
                  <a:lnTo>
                    <a:pt x="231" y="1354"/>
                  </a:lnTo>
                  <a:lnTo>
                    <a:pt x="244" y="1310"/>
                  </a:lnTo>
                  <a:lnTo>
                    <a:pt x="262" y="1260"/>
                  </a:lnTo>
                  <a:lnTo>
                    <a:pt x="279" y="1204"/>
                  </a:lnTo>
                  <a:lnTo>
                    <a:pt x="298" y="1143"/>
                  </a:lnTo>
                  <a:lnTo>
                    <a:pt x="319" y="1077"/>
                  </a:lnTo>
                  <a:lnTo>
                    <a:pt x="342" y="1008"/>
                  </a:lnTo>
                  <a:lnTo>
                    <a:pt x="365" y="935"/>
                  </a:lnTo>
                  <a:lnTo>
                    <a:pt x="390" y="860"/>
                  </a:lnTo>
                  <a:lnTo>
                    <a:pt x="415" y="785"/>
                  </a:lnTo>
                  <a:lnTo>
                    <a:pt x="440" y="709"/>
                  </a:lnTo>
                  <a:lnTo>
                    <a:pt x="465" y="634"/>
                  </a:lnTo>
                  <a:lnTo>
                    <a:pt x="490" y="557"/>
                  </a:lnTo>
                  <a:lnTo>
                    <a:pt x="513" y="484"/>
                  </a:lnTo>
                  <a:lnTo>
                    <a:pt x="538" y="413"/>
                  </a:lnTo>
                  <a:lnTo>
                    <a:pt x="559" y="344"/>
                  </a:lnTo>
                  <a:lnTo>
                    <a:pt x="580" y="280"/>
                  </a:lnTo>
                  <a:lnTo>
                    <a:pt x="602" y="221"/>
                  </a:lnTo>
                  <a:lnTo>
                    <a:pt x="619" y="167"/>
                  </a:lnTo>
                  <a:lnTo>
                    <a:pt x="634" y="119"/>
                  </a:lnTo>
                  <a:lnTo>
                    <a:pt x="648" y="77"/>
                  </a:lnTo>
                  <a:lnTo>
                    <a:pt x="659" y="44"/>
                  </a:lnTo>
                  <a:lnTo>
                    <a:pt x="667" y="19"/>
                  </a:lnTo>
                  <a:lnTo>
                    <a:pt x="673" y="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163B7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xmlns="" id="{5097470E-E2E5-5645-A4BE-F6A1C2602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487" y="2886204"/>
              <a:ext cx="1212115" cy="846080"/>
            </a:xfrm>
            <a:custGeom>
              <a:avLst/>
              <a:gdLst>
                <a:gd name="T0" fmla="*/ 0 w 1010"/>
                <a:gd name="T1" fmla="*/ 0 h 705"/>
                <a:gd name="T2" fmla="*/ 367 w 1010"/>
                <a:gd name="T3" fmla="*/ 0 h 705"/>
                <a:gd name="T4" fmla="*/ 369 w 1010"/>
                <a:gd name="T5" fmla="*/ 0 h 705"/>
                <a:gd name="T6" fmla="*/ 381 w 1010"/>
                <a:gd name="T7" fmla="*/ 2 h 705"/>
                <a:gd name="T8" fmla="*/ 396 w 1010"/>
                <a:gd name="T9" fmla="*/ 4 h 705"/>
                <a:gd name="T10" fmla="*/ 415 w 1010"/>
                <a:gd name="T11" fmla="*/ 6 h 705"/>
                <a:gd name="T12" fmla="*/ 438 w 1010"/>
                <a:gd name="T13" fmla="*/ 11 h 705"/>
                <a:gd name="T14" fmla="*/ 463 w 1010"/>
                <a:gd name="T15" fmla="*/ 19 h 705"/>
                <a:gd name="T16" fmla="*/ 490 w 1010"/>
                <a:gd name="T17" fmla="*/ 31 h 705"/>
                <a:gd name="T18" fmla="*/ 517 w 1010"/>
                <a:gd name="T19" fmla="*/ 44 h 705"/>
                <a:gd name="T20" fmla="*/ 544 w 1010"/>
                <a:gd name="T21" fmla="*/ 61 h 705"/>
                <a:gd name="T22" fmla="*/ 571 w 1010"/>
                <a:gd name="T23" fmla="*/ 84 h 705"/>
                <a:gd name="T24" fmla="*/ 594 w 1010"/>
                <a:gd name="T25" fmla="*/ 113 h 705"/>
                <a:gd name="T26" fmla="*/ 613 w 1010"/>
                <a:gd name="T27" fmla="*/ 146 h 705"/>
                <a:gd name="T28" fmla="*/ 628 w 1010"/>
                <a:gd name="T29" fmla="*/ 186 h 705"/>
                <a:gd name="T30" fmla="*/ 638 w 1010"/>
                <a:gd name="T31" fmla="*/ 232 h 705"/>
                <a:gd name="T32" fmla="*/ 642 w 1010"/>
                <a:gd name="T33" fmla="*/ 286 h 705"/>
                <a:gd name="T34" fmla="*/ 646 w 1010"/>
                <a:gd name="T35" fmla="*/ 353 h 705"/>
                <a:gd name="T36" fmla="*/ 655 w 1010"/>
                <a:gd name="T37" fmla="*/ 417 h 705"/>
                <a:gd name="T38" fmla="*/ 671 w 1010"/>
                <a:gd name="T39" fmla="*/ 474 h 705"/>
                <a:gd name="T40" fmla="*/ 694 w 1010"/>
                <a:gd name="T41" fmla="*/ 526 h 705"/>
                <a:gd name="T42" fmla="*/ 720 w 1010"/>
                <a:gd name="T43" fmla="*/ 572 h 705"/>
                <a:gd name="T44" fmla="*/ 755 w 1010"/>
                <a:gd name="T45" fmla="*/ 611 h 705"/>
                <a:gd name="T46" fmla="*/ 795 w 1010"/>
                <a:gd name="T47" fmla="*/ 645 h 705"/>
                <a:gd name="T48" fmla="*/ 841 w 1010"/>
                <a:gd name="T49" fmla="*/ 670 h 705"/>
                <a:gd name="T50" fmla="*/ 891 w 1010"/>
                <a:gd name="T51" fmla="*/ 689 h 705"/>
                <a:gd name="T52" fmla="*/ 949 w 1010"/>
                <a:gd name="T53" fmla="*/ 701 h 705"/>
                <a:gd name="T54" fmla="*/ 1010 w 1010"/>
                <a:gd name="T55" fmla="*/ 705 h 705"/>
                <a:gd name="T56" fmla="*/ 532 w 1010"/>
                <a:gd name="T57" fmla="*/ 705 h 705"/>
                <a:gd name="T58" fmla="*/ 528 w 1010"/>
                <a:gd name="T59" fmla="*/ 705 h 705"/>
                <a:gd name="T60" fmla="*/ 521 w 1010"/>
                <a:gd name="T61" fmla="*/ 705 h 705"/>
                <a:gd name="T62" fmla="*/ 507 w 1010"/>
                <a:gd name="T63" fmla="*/ 703 h 705"/>
                <a:gd name="T64" fmla="*/ 488 w 1010"/>
                <a:gd name="T65" fmla="*/ 699 h 705"/>
                <a:gd name="T66" fmla="*/ 467 w 1010"/>
                <a:gd name="T67" fmla="*/ 693 h 705"/>
                <a:gd name="T68" fmla="*/ 444 w 1010"/>
                <a:gd name="T69" fmla="*/ 685 h 705"/>
                <a:gd name="T70" fmla="*/ 419 w 1010"/>
                <a:gd name="T71" fmla="*/ 674 h 705"/>
                <a:gd name="T72" fmla="*/ 392 w 1010"/>
                <a:gd name="T73" fmla="*/ 659 h 705"/>
                <a:gd name="T74" fmla="*/ 365 w 1010"/>
                <a:gd name="T75" fmla="*/ 637 h 705"/>
                <a:gd name="T76" fmla="*/ 340 w 1010"/>
                <a:gd name="T77" fmla="*/ 614 h 705"/>
                <a:gd name="T78" fmla="*/ 315 w 1010"/>
                <a:gd name="T79" fmla="*/ 584 h 705"/>
                <a:gd name="T80" fmla="*/ 294 w 1010"/>
                <a:gd name="T81" fmla="*/ 547 h 705"/>
                <a:gd name="T82" fmla="*/ 275 w 1010"/>
                <a:gd name="T83" fmla="*/ 505 h 705"/>
                <a:gd name="T84" fmla="*/ 260 w 1010"/>
                <a:gd name="T85" fmla="*/ 455 h 705"/>
                <a:gd name="T86" fmla="*/ 250 w 1010"/>
                <a:gd name="T87" fmla="*/ 397 h 705"/>
                <a:gd name="T88" fmla="*/ 244 w 1010"/>
                <a:gd name="T89" fmla="*/ 330 h 705"/>
                <a:gd name="T90" fmla="*/ 240 w 1010"/>
                <a:gd name="T91" fmla="*/ 269 h 705"/>
                <a:gd name="T92" fmla="*/ 231 w 1010"/>
                <a:gd name="T93" fmla="*/ 213 h 705"/>
                <a:gd name="T94" fmla="*/ 217 w 1010"/>
                <a:gd name="T95" fmla="*/ 167 h 705"/>
                <a:gd name="T96" fmla="*/ 198 w 1010"/>
                <a:gd name="T97" fmla="*/ 127 h 705"/>
                <a:gd name="T98" fmla="*/ 179 w 1010"/>
                <a:gd name="T99" fmla="*/ 94 h 705"/>
                <a:gd name="T100" fmla="*/ 156 w 1010"/>
                <a:gd name="T101" fmla="*/ 67 h 705"/>
                <a:gd name="T102" fmla="*/ 133 w 1010"/>
                <a:gd name="T103" fmla="*/ 46 h 705"/>
                <a:gd name="T104" fmla="*/ 108 w 1010"/>
                <a:gd name="T105" fmla="*/ 31 h 705"/>
                <a:gd name="T106" fmla="*/ 85 w 1010"/>
                <a:gd name="T107" fmla="*/ 17 h 705"/>
                <a:gd name="T108" fmla="*/ 60 w 1010"/>
                <a:gd name="T109" fmla="*/ 9 h 705"/>
                <a:gd name="T110" fmla="*/ 39 w 1010"/>
                <a:gd name="T111" fmla="*/ 4 h 705"/>
                <a:gd name="T112" fmla="*/ 18 w 1010"/>
                <a:gd name="T113" fmla="*/ 2 h 705"/>
                <a:gd name="T114" fmla="*/ 0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0" y="0"/>
                  </a:moveTo>
                  <a:lnTo>
                    <a:pt x="367" y="0"/>
                  </a:lnTo>
                  <a:lnTo>
                    <a:pt x="369" y="0"/>
                  </a:lnTo>
                  <a:lnTo>
                    <a:pt x="381" y="2"/>
                  </a:lnTo>
                  <a:lnTo>
                    <a:pt x="396" y="4"/>
                  </a:lnTo>
                  <a:lnTo>
                    <a:pt x="415" y="6"/>
                  </a:lnTo>
                  <a:lnTo>
                    <a:pt x="438" y="11"/>
                  </a:lnTo>
                  <a:lnTo>
                    <a:pt x="463" y="19"/>
                  </a:lnTo>
                  <a:lnTo>
                    <a:pt x="490" y="31"/>
                  </a:lnTo>
                  <a:lnTo>
                    <a:pt x="517" y="44"/>
                  </a:lnTo>
                  <a:lnTo>
                    <a:pt x="544" y="61"/>
                  </a:lnTo>
                  <a:lnTo>
                    <a:pt x="571" y="84"/>
                  </a:lnTo>
                  <a:lnTo>
                    <a:pt x="594" y="113"/>
                  </a:lnTo>
                  <a:lnTo>
                    <a:pt x="613" y="146"/>
                  </a:lnTo>
                  <a:lnTo>
                    <a:pt x="628" y="186"/>
                  </a:lnTo>
                  <a:lnTo>
                    <a:pt x="638" y="232"/>
                  </a:lnTo>
                  <a:lnTo>
                    <a:pt x="642" y="286"/>
                  </a:lnTo>
                  <a:lnTo>
                    <a:pt x="646" y="353"/>
                  </a:lnTo>
                  <a:lnTo>
                    <a:pt x="655" y="417"/>
                  </a:lnTo>
                  <a:lnTo>
                    <a:pt x="671" y="474"/>
                  </a:lnTo>
                  <a:lnTo>
                    <a:pt x="694" y="526"/>
                  </a:lnTo>
                  <a:lnTo>
                    <a:pt x="720" y="572"/>
                  </a:lnTo>
                  <a:lnTo>
                    <a:pt x="755" y="611"/>
                  </a:lnTo>
                  <a:lnTo>
                    <a:pt x="795" y="645"/>
                  </a:lnTo>
                  <a:lnTo>
                    <a:pt x="841" y="670"/>
                  </a:lnTo>
                  <a:lnTo>
                    <a:pt x="891" y="689"/>
                  </a:lnTo>
                  <a:lnTo>
                    <a:pt x="949" y="701"/>
                  </a:lnTo>
                  <a:lnTo>
                    <a:pt x="1010" y="705"/>
                  </a:lnTo>
                  <a:lnTo>
                    <a:pt x="532" y="705"/>
                  </a:lnTo>
                  <a:lnTo>
                    <a:pt x="528" y="705"/>
                  </a:lnTo>
                  <a:lnTo>
                    <a:pt x="521" y="705"/>
                  </a:lnTo>
                  <a:lnTo>
                    <a:pt x="507" y="703"/>
                  </a:lnTo>
                  <a:lnTo>
                    <a:pt x="488" y="699"/>
                  </a:lnTo>
                  <a:lnTo>
                    <a:pt x="467" y="693"/>
                  </a:lnTo>
                  <a:lnTo>
                    <a:pt x="444" y="685"/>
                  </a:lnTo>
                  <a:lnTo>
                    <a:pt x="419" y="674"/>
                  </a:lnTo>
                  <a:lnTo>
                    <a:pt x="392" y="659"/>
                  </a:lnTo>
                  <a:lnTo>
                    <a:pt x="365" y="637"/>
                  </a:lnTo>
                  <a:lnTo>
                    <a:pt x="340" y="614"/>
                  </a:lnTo>
                  <a:lnTo>
                    <a:pt x="315" y="584"/>
                  </a:lnTo>
                  <a:lnTo>
                    <a:pt x="294" y="547"/>
                  </a:lnTo>
                  <a:lnTo>
                    <a:pt x="275" y="505"/>
                  </a:lnTo>
                  <a:lnTo>
                    <a:pt x="260" y="455"/>
                  </a:lnTo>
                  <a:lnTo>
                    <a:pt x="250" y="397"/>
                  </a:lnTo>
                  <a:lnTo>
                    <a:pt x="244" y="330"/>
                  </a:lnTo>
                  <a:lnTo>
                    <a:pt x="240" y="269"/>
                  </a:lnTo>
                  <a:lnTo>
                    <a:pt x="231" y="213"/>
                  </a:lnTo>
                  <a:lnTo>
                    <a:pt x="217" y="167"/>
                  </a:lnTo>
                  <a:lnTo>
                    <a:pt x="198" y="127"/>
                  </a:lnTo>
                  <a:lnTo>
                    <a:pt x="179" y="94"/>
                  </a:lnTo>
                  <a:lnTo>
                    <a:pt x="156" y="67"/>
                  </a:lnTo>
                  <a:lnTo>
                    <a:pt x="133" y="46"/>
                  </a:lnTo>
                  <a:lnTo>
                    <a:pt x="108" y="31"/>
                  </a:lnTo>
                  <a:lnTo>
                    <a:pt x="85" y="17"/>
                  </a:lnTo>
                  <a:lnTo>
                    <a:pt x="60" y="9"/>
                  </a:lnTo>
                  <a:lnTo>
                    <a:pt x="39" y="4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xmlns="" id="{2DF93FB4-C1D9-8C48-9F6E-212E0284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94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A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xmlns="" id="{E14BEC2B-3354-D54E-A4CE-5031D4C35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68" y="2886204"/>
              <a:ext cx="1645355" cy="1407732"/>
            </a:xfrm>
            <a:custGeom>
              <a:avLst/>
              <a:gdLst>
                <a:gd name="T0" fmla="*/ 864 w 1371"/>
                <a:gd name="T1" fmla="*/ 0 h 1173"/>
                <a:gd name="T2" fmla="*/ 1371 w 1371"/>
                <a:gd name="T3" fmla="*/ 0 h 1173"/>
                <a:gd name="T4" fmla="*/ 1369 w 1371"/>
                <a:gd name="T5" fmla="*/ 2 h 1173"/>
                <a:gd name="T6" fmla="*/ 1361 w 1371"/>
                <a:gd name="T7" fmla="*/ 4 h 1173"/>
                <a:gd name="T8" fmla="*/ 1348 w 1371"/>
                <a:gd name="T9" fmla="*/ 8 h 1173"/>
                <a:gd name="T10" fmla="*/ 1331 w 1371"/>
                <a:gd name="T11" fmla="*/ 15 h 1173"/>
                <a:gd name="T12" fmla="*/ 1309 w 1371"/>
                <a:gd name="T13" fmla="*/ 25 h 1173"/>
                <a:gd name="T14" fmla="*/ 1284 w 1371"/>
                <a:gd name="T15" fmla="*/ 38 h 1173"/>
                <a:gd name="T16" fmla="*/ 1258 w 1371"/>
                <a:gd name="T17" fmla="*/ 56 h 1173"/>
                <a:gd name="T18" fmla="*/ 1227 w 1371"/>
                <a:gd name="T19" fmla="*/ 77 h 1173"/>
                <a:gd name="T20" fmla="*/ 1194 w 1371"/>
                <a:gd name="T21" fmla="*/ 102 h 1173"/>
                <a:gd name="T22" fmla="*/ 1160 w 1371"/>
                <a:gd name="T23" fmla="*/ 132 h 1173"/>
                <a:gd name="T24" fmla="*/ 1123 w 1371"/>
                <a:gd name="T25" fmla="*/ 169 h 1173"/>
                <a:gd name="T26" fmla="*/ 1087 w 1371"/>
                <a:gd name="T27" fmla="*/ 211 h 1173"/>
                <a:gd name="T28" fmla="*/ 1048 w 1371"/>
                <a:gd name="T29" fmla="*/ 259 h 1173"/>
                <a:gd name="T30" fmla="*/ 1010 w 1371"/>
                <a:gd name="T31" fmla="*/ 313 h 1173"/>
                <a:gd name="T32" fmla="*/ 973 w 1371"/>
                <a:gd name="T33" fmla="*/ 376 h 1173"/>
                <a:gd name="T34" fmla="*/ 935 w 1371"/>
                <a:gd name="T35" fmla="*/ 445 h 1173"/>
                <a:gd name="T36" fmla="*/ 898 w 1371"/>
                <a:gd name="T37" fmla="*/ 522 h 1173"/>
                <a:gd name="T38" fmla="*/ 864 w 1371"/>
                <a:gd name="T39" fmla="*/ 607 h 1173"/>
                <a:gd name="T40" fmla="*/ 831 w 1371"/>
                <a:gd name="T41" fmla="*/ 701 h 1173"/>
                <a:gd name="T42" fmla="*/ 802 w 1371"/>
                <a:gd name="T43" fmla="*/ 804 h 1173"/>
                <a:gd name="T44" fmla="*/ 774 w 1371"/>
                <a:gd name="T45" fmla="*/ 918 h 1173"/>
                <a:gd name="T46" fmla="*/ 749 w 1371"/>
                <a:gd name="T47" fmla="*/ 1039 h 1173"/>
                <a:gd name="T48" fmla="*/ 728 w 1371"/>
                <a:gd name="T49" fmla="*/ 1173 h 1173"/>
                <a:gd name="T50" fmla="*/ 0 w 1371"/>
                <a:gd name="T51" fmla="*/ 1173 h 1173"/>
                <a:gd name="T52" fmla="*/ 2 w 1371"/>
                <a:gd name="T53" fmla="*/ 1167 h 1173"/>
                <a:gd name="T54" fmla="*/ 5 w 1371"/>
                <a:gd name="T55" fmla="*/ 1152 h 1173"/>
                <a:gd name="T56" fmla="*/ 11 w 1371"/>
                <a:gd name="T57" fmla="*/ 1127 h 1173"/>
                <a:gd name="T58" fmla="*/ 19 w 1371"/>
                <a:gd name="T59" fmla="*/ 1094 h 1173"/>
                <a:gd name="T60" fmla="*/ 28 w 1371"/>
                <a:gd name="T61" fmla="*/ 1054 h 1173"/>
                <a:gd name="T62" fmla="*/ 42 w 1371"/>
                <a:gd name="T63" fmla="*/ 1006 h 1173"/>
                <a:gd name="T64" fmla="*/ 57 w 1371"/>
                <a:gd name="T65" fmla="*/ 954 h 1173"/>
                <a:gd name="T66" fmla="*/ 76 w 1371"/>
                <a:gd name="T67" fmla="*/ 897 h 1173"/>
                <a:gd name="T68" fmla="*/ 98 w 1371"/>
                <a:gd name="T69" fmla="*/ 833 h 1173"/>
                <a:gd name="T70" fmla="*/ 123 w 1371"/>
                <a:gd name="T71" fmla="*/ 770 h 1173"/>
                <a:gd name="T72" fmla="*/ 149 w 1371"/>
                <a:gd name="T73" fmla="*/ 701 h 1173"/>
                <a:gd name="T74" fmla="*/ 182 w 1371"/>
                <a:gd name="T75" fmla="*/ 632 h 1173"/>
                <a:gd name="T76" fmla="*/ 217 w 1371"/>
                <a:gd name="T77" fmla="*/ 562 h 1173"/>
                <a:gd name="T78" fmla="*/ 255 w 1371"/>
                <a:gd name="T79" fmla="*/ 493 h 1173"/>
                <a:gd name="T80" fmla="*/ 297 w 1371"/>
                <a:gd name="T81" fmla="*/ 426 h 1173"/>
                <a:gd name="T82" fmla="*/ 343 w 1371"/>
                <a:gd name="T83" fmla="*/ 359 h 1173"/>
                <a:gd name="T84" fmla="*/ 393 w 1371"/>
                <a:gd name="T85" fmla="*/ 296 h 1173"/>
                <a:gd name="T86" fmla="*/ 447 w 1371"/>
                <a:gd name="T87" fmla="*/ 236 h 1173"/>
                <a:gd name="T88" fmla="*/ 505 w 1371"/>
                <a:gd name="T89" fmla="*/ 180 h 1173"/>
                <a:gd name="T90" fmla="*/ 568 w 1371"/>
                <a:gd name="T91" fmla="*/ 130 h 1173"/>
                <a:gd name="T92" fmla="*/ 635 w 1371"/>
                <a:gd name="T93" fmla="*/ 86 h 1173"/>
                <a:gd name="T94" fmla="*/ 706 w 1371"/>
                <a:gd name="T95" fmla="*/ 50 h 1173"/>
                <a:gd name="T96" fmla="*/ 783 w 1371"/>
                <a:gd name="T97" fmla="*/ 21 h 1173"/>
                <a:gd name="T98" fmla="*/ 864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864" y="0"/>
                  </a:moveTo>
                  <a:lnTo>
                    <a:pt x="1371" y="0"/>
                  </a:lnTo>
                  <a:lnTo>
                    <a:pt x="1369" y="2"/>
                  </a:lnTo>
                  <a:lnTo>
                    <a:pt x="1361" y="4"/>
                  </a:lnTo>
                  <a:lnTo>
                    <a:pt x="1348" y="8"/>
                  </a:lnTo>
                  <a:lnTo>
                    <a:pt x="1331" y="15"/>
                  </a:lnTo>
                  <a:lnTo>
                    <a:pt x="1309" y="25"/>
                  </a:lnTo>
                  <a:lnTo>
                    <a:pt x="1284" y="38"/>
                  </a:lnTo>
                  <a:lnTo>
                    <a:pt x="1258" y="56"/>
                  </a:lnTo>
                  <a:lnTo>
                    <a:pt x="1227" y="77"/>
                  </a:lnTo>
                  <a:lnTo>
                    <a:pt x="1194" y="102"/>
                  </a:lnTo>
                  <a:lnTo>
                    <a:pt x="1160" y="132"/>
                  </a:lnTo>
                  <a:lnTo>
                    <a:pt x="1123" y="169"/>
                  </a:lnTo>
                  <a:lnTo>
                    <a:pt x="1087" y="211"/>
                  </a:lnTo>
                  <a:lnTo>
                    <a:pt x="1048" y="259"/>
                  </a:lnTo>
                  <a:lnTo>
                    <a:pt x="1010" y="313"/>
                  </a:lnTo>
                  <a:lnTo>
                    <a:pt x="973" y="376"/>
                  </a:lnTo>
                  <a:lnTo>
                    <a:pt x="935" y="445"/>
                  </a:lnTo>
                  <a:lnTo>
                    <a:pt x="898" y="522"/>
                  </a:lnTo>
                  <a:lnTo>
                    <a:pt x="864" y="607"/>
                  </a:lnTo>
                  <a:lnTo>
                    <a:pt x="831" y="701"/>
                  </a:lnTo>
                  <a:lnTo>
                    <a:pt x="802" y="804"/>
                  </a:lnTo>
                  <a:lnTo>
                    <a:pt x="774" y="918"/>
                  </a:lnTo>
                  <a:lnTo>
                    <a:pt x="749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5" y="1152"/>
                  </a:lnTo>
                  <a:lnTo>
                    <a:pt x="11" y="1127"/>
                  </a:lnTo>
                  <a:lnTo>
                    <a:pt x="19" y="1094"/>
                  </a:lnTo>
                  <a:lnTo>
                    <a:pt x="28" y="1054"/>
                  </a:lnTo>
                  <a:lnTo>
                    <a:pt x="42" y="1006"/>
                  </a:lnTo>
                  <a:lnTo>
                    <a:pt x="57" y="954"/>
                  </a:lnTo>
                  <a:lnTo>
                    <a:pt x="76" y="897"/>
                  </a:lnTo>
                  <a:lnTo>
                    <a:pt x="98" y="833"/>
                  </a:lnTo>
                  <a:lnTo>
                    <a:pt x="123" y="770"/>
                  </a:lnTo>
                  <a:lnTo>
                    <a:pt x="149" y="701"/>
                  </a:lnTo>
                  <a:lnTo>
                    <a:pt x="182" y="632"/>
                  </a:lnTo>
                  <a:lnTo>
                    <a:pt x="217" y="562"/>
                  </a:lnTo>
                  <a:lnTo>
                    <a:pt x="255" y="493"/>
                  </a:lnTo>
                  <a:lnTo>
                    <a:pt x="297" y="426"/>
                  </a:lnTo>
                  <a:lnTo>
                    <a:pt x="343" y="359"/>
                  </a:lnTo>
                  <a:lnTo>
                    <a:pt x="393" y="296"/>
                  </a:lnTo>
                  <a:lnTo>
                    <a:pt x="447" y="236"/>
                  </a:lnTo>
                  <a:lnTo>
                    <a:pt x="505" y="180"/>
                  </a:lnTo>
                  <a:lnTo>
                    <a:pt x="568" y="130"/>
                  </a:lnTo>
                  <a:lnTo>
                    <a:pt x="635" y="86"/>
                  </a:lnTo>
                  <a:lnTo>
                    <a:pt x="706" y="50"/>
                  </a:lnTo>
                  <a:lnTo>
                    <a:pt x="783" y="2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3E7A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412F6490-C983-384D-A0A5-C5844E7D390E}"/>
              </a:ext>
            </a:extLst>
          </p:cNvPr>
          <p:cNvGrpSpPr/>
          <p:nvPr/>
        </p:nvGrpSpPr>
        <p:grpSpPr>
          <a:xfrm>
            <a:off x="2213866" y="4181378"/>
            <a:ext cx="385026" cy="320346"/>
            <a:chOff x="2001838" y="4022726"/>
            <a:chExt cx="5207000" cy="4332287"/>
          </a:xfrm>
          <a:solidFill>
            <a:schemeClr val="bg1"/>
          </a:solidFill>
        </p:grpSpPr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xmlns="" id="{4B22AA1F-7623-A04C-9FD3-366897481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838" y="4672013"/>
              <a:ext cx="5207000" cy="3683000"/>
            </a:xfrm>
            <a:custGeom>
              <a:avLst/>
              <a:gdLst>
                <a:gd name="T0" fmla="*/ 374 w 6560"/>
                <a:gd name="T1" fmla="*/ 278 h 4639"/>
                <a:gd name="T2" fmla="*/ 314 w 6560"/>
                <a:gd name="T3" fmla="*/ 314 h 4639"/>
                <a:gd name="T4" fmla="*/ 279 w 6560"/>
                <a:gd name="T5" fmla="*/ 373 h 4639"/>
                <a:gd name="T6" fmla="*/ 273 w 6560"/>
                <a:gd name="T7" fmla="*/ 4230 h 4639"/>
                <a:gd name="T8" fmla="*/ 292 w 6560"/>
                <a:gd name="T9" fmla="*/ 4299 h 4639"/>
                <a:gd name="T10" fmla="*/ 340 w 6560"/>
                <a:gd name="T11" fmla="*/ 4349 h 4639"/>
                <a:gd name="T12" fmla="*/ 410 w 6560"/>
                <a:gd name="T13" fmla="*/ 4367 h 4639"/>
                <a:gd name="T14" fmla="*/ 6186 w 6560"/>
                <a:gd name="T15" fmla="*/ 4361 h 4639"/>
                <a:gd name="T16" fmla="*/ 6246 w 6560"/>
                <a:gd name="T17" fmla="*/ 4327 h 4639"/>
                <a:gd name="T18" fmla="*/ 6281 w 6560"/>
                <a:gd name="T19" fmla="*/ 4268 h 4639"/>
                <a:gd name="T20" fmla="*/ 6285 w 6560"/>
                <a:gd name="T21" fmla="*/ 409 h 4639"/>
                <a:gd name="T22" fmla="*/ 6268 w 6560"/>
                <a:gd name="T23" fmla="*/ 341 h 4639"/>
                <a:gd name="T24" fmla="*/ 6218 w 6560"/>
                <a:gd name="T25" fmla="*/ 292 h 4639"/>
                <a:gd name="T26" fmla="*/ 6150 w 6560"/>
                <a:gd name="T27" fmla="*/ 274 h 4639"/>
                <a:gd name="T28" fmla="*/ 410 w 6560"/>
                <a:gd name="T29" fmla="*/ 0 h 4639"/>
                <a:gd name="T30" fmla="*/ 6216 w 6560"/>
                <a:gd name="T31" fmla="*/ 6 h 4639"/>
                <a:gd name="T32" fmla="*/ 6337 w 6560"/>
                <a:gd name="T33" fmla="*/ 45 h 4639"/>
                <a:gd name="T34" fmla="*/ 6439 w 6560"/>
                <a:gd name="T35" fmla="*/ 121 h 4639"/>
                <a:gd name="T36" fmla="*/ 6514 w 6560"/>
                <a:gd name="T37" fmla="*/ 222 h 4639"/>
                <a:gd name="T38" fmla="*/ 6554 w 6560"/>
                <a:gd name="T39" fmla="*/ 343 h 4639"/>
                <a:gd name="T40" fmla="*/ 6560 w 6560"/>
                <a:gd name="T41" fmla="*/ 4230 h 4639"/>
                <a:gd name="T42" fmla="*/ 6538 w 6560"/>
                <a:gd name="T43" fmla="*/ 4359 h 4639"/>
                <a:gd name="T44" fmla="*/ 6480 w 6560"/>
                <a:gd name="T45" fmla="*/ 4472 h 4639"/>
                <a:gd name="T46" fmla="*/ 6391 w 6560"/>
                <a:gd name="T47" fmla="*/ 4562 h 4639"/>
                <a:gd name="T48" fmla="*/ 6279 w 6560"/>
                <a:gd name="T49" fmla="*/ 4619 h 4639"/>
                <a:gd name="T50" fmla="*/ 6150 w 6560"/>
                <a:gd name="T51" fmla="*/ 4639 h 4639"/>
                <a:gd name="T52" fmla="*/ 344 w 6560"/>
                <a:gd name="T53" fmla="*/ 4635 h 4639"/>
                <a:gd name="T54" fmla="*/ 221 w 6560"/>
                <a:gd name="T55" fmla="*/ 4593 h 4639"/>
                <a:gd name="T56" fmla="*/ 119 w 6560"/>
                <a:gd name="T57" fmla="*/ 4520 h 4639"/>
                <a:gd name="T58" fmla="*/ 46 w 6560"/>
                <a:gd name="T59" fmla="*/ 4419 h 4639"/>
                <a:gd name="T60" fmla="*/ 6 w 6560"/>
                <a:gd name="T61" fmla="*/ 4297 h 4639"/>
                <a:gd name="T62" fmla="*/ 0 w 6560"/>
                <a:gd name="T63" fmla="*/ 409 h 4639"/>
                <a:gd name="T64" fmla="*/ 22 w 6560"/>
                <a:gd name="T65" fmla="*/ 280 h 4639"/>
                <a:gd name="T66" fmla="*/ 80 w 6560"/>
                <a:gd name="T67" fmla="*/ 168 h 4639"/>
                <a:gd name="T68" fmla="*/ 167 w 6560"/>
                <a:gd name="T69" fmla="*/ 79 h 4639"/>
                <a:gd name="T70" fmla="*/ 281 w 6560"/>
                <a:gd name="T71" fmla="*/ 21 h 4639"/>
                <a:gd name="T72" fmla="*/ 410 w 6560"/>
                <a:gd name="T73" fmla="*/ 0 h 4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0" h="4639">
                  <a:moveTo>
                    <a:pt x="410" y="274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4" y="314"/>
                  </a:lnTo>
                  <a:lnTo>
                    <a:pt x="292" y="341"/>
                  </a:lnTo>
                  <a:lnTo>
                    <a:pt x="279" y="373"/>
                  </a:lnTo>
                  <a:lnTo>
                    <a:pt x="273" y="409"/>
                  </a:lnTo>
                  <a:lnTo>
                    <a:pt x="273" y="4230"/>
                  </a:lnTo>
                  <a:lnTo>
                    <a:pt x="279" y="4268"/>
                  </a:lnTo>
                  <a:lnTo>
                    <a:pt x="292" y="4299"/>
                  </a:lnTo>
                  <a:lnTo>
                    <a:pt x="314" y="4327"/>
                  </a:lnTo>
                  <a:lnTo>
                    <a:pt x="340" y="4349"/>
                  </a:lnTo>
                  <a:lnTo>
                    <a:pt x="374" y="4361"/>
                  </a:lnTo>
                  <a:lnTo>
                    <a:pt x="410" y="4367"/>
                  </a:lnTo>
                  <a:lnTo>
                    <a:pt x="6150" y="4367"/>
                  </a:lnTo>
                  <a:lnTo>
                    <a:pt x="6186" y="4361"/>
                  </a:lnTo>
                  <a:lnTo>
                    <a:pt x="6218" y="4349"/>
                  </a:lnTo>
                  <a:lnTo>
                    <a:pt x="6246" y="4327"/>
                  </a:lnTo>
                  <a:lnTo>
                    <a:pt x="6268" y="4299"/>
                  </a:lnTo>
                  <a:lnTo>
                    <a:pt x="6281" y="4268"/>
                  </a:lnTo>
                  <a:lnTo>
                    <a:pt x="6285" y="4230"/>
                  </a:lnTo>
                  <a:lnTo>
                    <a:pt x="6285" y="409"/>
                  </a:lnTo>
                  <a:lnTo>
                    <a:pt x="6281" y="373"/>
                  </a:lnTo>
                  <a:lnTo>
                    <a:pt x="6268" y="341"/>
                  </a:lnTo>
                  <a:lnTo>
                    <a:pt x="6246" y="314"/>
                  </a:lnTo>
                  <a:lnTo>
                    <a:pt x="6218" y="292"/>
                  </a:lnTo>
                  <a:lnTo>
                    <a:pt x="6186" y="278"/>
                  </a:lnTo>
                  <a:lnTo>
                    <a:pt x="6150" y="274"/>
                  </a:lnTo>
                  <a:lnTo>
                    <a:pt x="410" y="274"/>
                  </a:lnTo>
                  <a:close/>
                  <a:moveTo>
                    <a:pt x="410" y="0"/>
                  </a:moveTo>
                  <a:lnTo>
                    <a:pt x="6150" y="0"/>
                  </a:lnTo>
                  <a:lnTo>
                    <a:pt x="6216" y="6"/>
                  </a:lnTo>
                  <a:lnTo>
                    <a:pt x="6279" y="21"/>
                  </a:lnTo>
                  <a:lnTo>
                    <a:pt x="6337" y="45"/>
                  </a:lnTo>
                  <a:lnTo>
                    <a:pt x="6391" y="79"/>
                  </a:lnTo>
                  <a:lnTo>
                    <a:pt x="6439" y="121"/>
                  </a:lnTo>
                  <a:lnTo>
                    <a:pt x="6480" y="168"/>
                  </a:lnTo>
                  <a:lnTo>
                    <a:pt x="6514" y="222"/>
                  </a:lnTo>
                  <a:lnTo>
                    <a:pt x="6538" y="280"/>
                  </a:lnTo>
                  <a:lnTo>
                    <a:pt x="6554" y="343"/>
                  </a:lnTo>
                  <a:lnTo>
                    <a:pt x="6560" y="409"/>
                  </a:lnTo>
                  <a:lnTo>
                    <a:pt x="6560" y="4230"/>
                  </a:lnTo>
                  <a:lnTo>
                    <a:pt x="6554" y="4297"/>
                  </a:lnTo>
                  <a:lnTo>
                    <a:pt x="6538" y="4359"/>
                  </a:lnTo>
                  <a:lnTo>
                    <a:pt x="6514" y="4419"/>
                  </a:lnTo>
                  <a:lnTo>
                    <a:pt x="6480" y="4472"/>
                  </a:lnTo>
                  <a:lnTo>
                    <a:pt x="6439" y="4520"/>
                  </a:lnTo>
                  <a:lnTo>
                    <a:pt x="6391" y="4562"/>
                  </a:lnTo>
                  <a:lnTo>
                    <a:pt x="6337" y="4593"/>
                  </a:lnTo>
                  <a:lnTo>
                    <a:pt x="6279" y="4619"/>
                  </a:lnTo>
                  <a:lnTo>
                    <a:pt x="6216" y="4635"/>
                  </a:lnTo>
                  <a:lnTo>
                    <a:pt x="6150" y="4639"/>
                  </a:lnTo>
                  <a:lnTo>
                    <a:pt x="410" y="4639"/>
                  </a:lnTo>
                  <a:lnTo>
                    <a:pt x="344" y="4635"/>
                  </a:lnTo>
                  <a:lnTo>
                    <a:pt x="281" y="4619"/>
                  </a:lnTo>
                  <a:lnTo>
                    <a:pt x="221" y="4593"/>
                  </a:lnTo>
                  <a:lnTo>
                    <a:pt x="167" y="4562"/>
                  </a:lnTo>
                  <a:lnTo>
                    <a:pt x="119" y="4520"/>
                  </a:lnTo>
                  <a:lnTo>
                    <a:pt x="80" y="4472"/>
                  </a:lnTo>
                  <a:lnTo>
                    <a:pt x="46" y="4419"/>
                  </a:lnTo>
                  <a:lnTo>
                    <a:pt x="22" y="4359"/>
                  </a:lnTo>
                  <a:lnTo>
                    <a:pt x="6" y="4297"/>
                  </a:lnTo>
                  <a:lnTo>
                    <a:pt x="0" y="4230"/>
                  </a:lnTo>
                  <a:lnTo>
                    <a:pt x="0" y="409"/>
                  </a:lnTo>
                  <a:lnTo>
                    <a:pt x="6" y="343"/>
                  </a:lnTo>
                  <a:lnTo>
                    <a:pt x="22" y="280"/>
                  </a:lnTo>
                  <a:lnTo>
                    <a:pt x="46" y="222"/>
                  </a:lnTo>
                  <a:lnTo>
                    <a:pt x="80" y="168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5"/>
                  </a:lnTo>
                  <a:lnTo>
                    <a:pt x="281" y="21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xmlns="" id="{5A4A7571-D47C-F145-B56F-D3F8FC72E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6" y="4022726"/>
              <a:ext cx="1736725" cy="866775"/>
            </a:xfrm>
            <a:custGeom>
              <a:avLst/>
              <a:gdLst>
                <a:gd name="T0" fmla="*/ 410 w 2186"/>
                <a:gd name="T1" fmla="*/ 272 h 1093"/>
                <a:gd name="T2" fmla="*/ 374 w 2186"/>
                <a:gd name="T3" fmla="*/ 278 h 1093"/>
                <a:gd name="T4" fmla="*/ 340 w 2186"/>
                <a:gd name="T5" fmla="*/ 292 h 1093"/>
                <a:gd name="T6" fmla="*/ 312 w 2186"/>
                <a:gd name="T7" fmla="*/ 314 h 1093"/>
                <a:gd name="T8" fmla="*/ 292 w 2186"/>
                <a:gd name="T9" fmla="*/ 340 h 1093"/>
                <a:gd name="T10" fmla="*/ 278 w 2186"/>
                <a:gd name="T11" fmla="*/ 373 h 1093"/>
                <a:gd name="T12" fmla="*/ 272 w 2186"/>
                <a:gd name="T13" fmla="*/ 409 h 1093"/>
                <a:gd name="T14" fmla="*/ 272 w 2186"/>
                <a:gd name="T15" fmla="*/ 819 h 1093"/>
                <a:gd name="T16" fmla="*/ 1912 w 2186"/>
                <a:gd name="T17" fmla="*/ 819 h 1093"/>
                <a:gd name="T18" fmla="*/ 1912 w 2186"/>
                <a:gd name="T19" fmla="*/ 409 h 1093"/>
                <a:gd name="T20" fmla="*/ 1908 w 2186"/>
                <a:gd name="T21" fmla="*/ 373 h 1093"/>
                <a:gd name="T22" fmla="*/ 1894 w 2186"/>
                <a:gd name="T23" fmla="*/ 340 h 1093"/>
                <a:gd name="T24" fmla="*/ 1872 w 2186"/>
                <a:gd name="T25" fmla="*/ 314 h 1093"/>
                <a:gd name="T26" fmla="*/ 1844 w 2186"/>
                <a:gd name="T27" fmla="*/ 292 h 1093"/>
                <a:gd name="T28" fmla="*/ 1812 w 2186"/>
                <a:gd name="T29" fmla="*/ 278 h 1093"/>
                <a:gd name="T30" fmla="*/ 1776 w 2186"/>
                <a:gd name="T31" fmla="*/ 272 h 1093"/>
                <a:gd name="T32" fmla="*/ 410 w 2186"/>
                <a:gd name="T33" fmla="*/ 272 h 1093"/>
                <a:gd name="T34" fmla="*/ 410 w 2186"/>
                <a:gd name="T35" fmla="*/ 0 h 1093"/>
                <a:gd name="T36" fmla="*/ 1776 w 2186"/>
                <a:gd name="T37" fmla="*/ 0 h 1093"/>
                <a:gd name="T38" fmla="*/ 1842 w 2186"/>
                <a:gd name="T39" fmla="*/ 6 h 1093"/>
                <a:gd name="T40" fmla="*/ 1906 w 2186"/>
                <a:gd name="T41" fmla="*/ 22 h 1093"/>
                <a:gd name="T42" fmla="*/ 1964 w 2186"/>
                <a:gd name="T43" fmla="*/ 46 h 1093"/>
                <a:gd name="T44" fmla="*/ 2017 w 2186"/>
                <a:gd name="T45" fmla="*/ 79 h 1093"/>
                <a:gd name="T46" fmla="*/ 2065 w 2186"/>
                <a:gd name="T47" fmla="*/ 121 h 1093"/>
                <a:gd name="T48" fmla="*/ 2107 w 2186"/>
                <a:gd name="T49" fmla="*/ 169 h 1093"/>
                <a:gd name="T50" fmla="*/ 2141 w 2186"/>
                <a:gd name="T51" fmla="*/ 222 h 1093"/>
                <a:gd name="T52" fmla="*/ 2164 w 2186"/>
                <a:gd name="T53" fmla="*/ 280 h 1093"/>
                <a:gd name="T54" fmla="*/ 2180 w 2186"/>
                <a:gd name="T55" fmla="*/ 344 h 1093"/>
                <a:gd name="T56" fmla="*/ 2186 w 2186"/>
                <a:gd name="T57" fmla="*/ 409 h 1093"/>
                <a:gd name="T58" fmla="*/ 2186 w 2186"/>
                <a:gd name="T59" fmla="*/ 956 h 1093"/>
                <a:gd name="T60" fmla="*/ 2180 w 2186"/>
                <a:gd name="T61" fmla="*/ 991 h 1093"/>
                <a:gd name="T62" fmla="*/ 2166 w 2186"/>
                <a:gd name="T63" fmla="*/ 1025 h 1093"/>
                <a:gd name="T64" fmla="*/ 2147 w 2186"/>
                <a:gd name="T65" fmla="*/ 1051 h 1093"/>
                <a:gd name="T66" fmla="*/ 2119 w 2186"/>
                <a:gd name="T67" fmla="*/ 1073 h 1093"/>
                <a:gd name="T68" fmla="*/ 2085 w 2186"/>
                <a:gd name="T69" fmla="*/ 1087 h 1093"/>
                <a:gd name="T70" fmla="*/ 2049 w 2186"/>
                <a:gd name="T71" fmla="*/ 1093 h 1093"/>
                <a:gd name="T72" fmla="*/ 137 w 2186"/>
                <a:gd name="T73" fmla="*/ 1093 h 1093"/>
                <a:gd name="T74" fmla="*/ 99 w 2186"/>
                <a:gd name="T75" fmla="*/ 1087 h 1093"/>
                <a:gd name="T76" fmla="*/ 67 w 2186"/>
                <a:gd name="T77" fmla="*/ 1073 h 1093"/>
                <a:gd name="T78" fmla="*/ 39 w 2186"/>
                <a:gd name="T79" fmla="*/ 1051 h 1093"/>
                <a:gd name="T80" fmla="*/ 18 w 2186"/>
                <a:gd name="T81" fmla="*/ 1025 h 1093"/>
                <a:gd name="T82" fmla="*/ 4 w 2186"/>
                <a:gd name="T83" fmla="*/ 991 h 1093"/>
                <a:gd name="T84" fmla="*/ 0 w 2186"/>
                <a:gd name="T85" fmla="*/ 956 h 1093"/>
                <a:gd name="T86" fmla="*/ 0 w 2186"/>
                <a:gd name="T87" fmla="*/ 409 h 1093"/>
                <a:gd name="T88" fmla="*/ 6 w 2186"/>
                <a:gd name="T89" fmla="*/ 344 h 1093"/>
                <a:gd name="T90" fmla="*/ 20 w 2186"/>
                <a:gd name="T91" fmla="*/ 280 h 1093"/>
                <a:gd name="T92" fmla="*/ 45 w 2186"/>
                <a:gd name="T93" fmla="*/ 222 h 1093"/>
                <a:gd name="T94" fmla="*/ 79 w 2186"/>
                <a:gd name="T95" fmla="*/ 169 h 1093"/>
                <a:gd name="T96" fmla="*/ 119 w 2186"/>
                <a:gd name="T97" fmla="*/ 121 h 1093"/>
                <a:gd name="T98" fmla="*/ 167 w 2186"/>
                <a:gd name="T99" fmla="*/ 79 h 1093"/>
                <a:gd name="T100" fmla="*/ 221 w 2186"/>
                <a:gd name="T101" fmla="*/ 46 h 1093"/>
                <a:gd name="T102" fmla="*/ 280 w 2186"/>
                <a:gd name="T103" fmla="*/ 22 h 1093"/>
                <a:gd name="T104" fmla="*/ 344 w 2186"/>
                <a:gd name="T105" fmla="*/ 6 h 1093"/>
                <a:gd name="T106" fmla="*/ 410 w 2186"/>
                <a:gd name="T107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6" h="1093">
                  <a:moveTo>
                    <a:pt x="410" y="272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2" y="314"/>
                  </a:lnTo>
                  <a:lnTo>
                    <a:pt x="292" y="340"/>
                  </a:lnTo>
                  <a:lnTo>
                    <a:pt x="278" y="373"/>
                  </a:lnTo>
                  <a:lnTo>
                    <a:pt x="272" y="409"/>
                  </a:lnTo>
                  <a:lnTo>
                    <a:pt x="272" y="819"/>
                  </a:lnTo>
                  <a:lnTo>
                    <a:pt x="1912" y="819"/>
                  </a:lnTo>
                  <a:lnTo>
                    <a:pt x="1912" y="409"/>
                  </a:lnTo>
                  <a:lnTo>
                    <a:pt x="1908" y="373"/>
                  </a:lnTo>
                  <a:lnTo>
                    <a:pt x="1894" y="340"/>
                  </a:lnTo>
                  <a:lnTo>
                    <a:pt x="1872" y="314"/>
                  </a:lnTo>
                  <a:lnTo>
                    <a:pt x="1844" y="292"/>
                  </a:lnTo>
                  <a:lnTo>
                    <a:pt x="1812" y="278"/>
                  </a:lnTo>
                  <a:lnTo>
                    <a:pt x="1776" y="272"/>
                  </a:lnTo>
                  <a:lnTo>
                    <a:pt x="410" y="272"/>
                  </a:lnTo>
                  <a:close/>
                  <a:moveTo>
                    <a:pt x="410" y="0"/>
                  </a:moveTo>
                  <a:lnTo>
                    <a:pt x="1776" y="0"/>
                  </a:lnTo>
                  <a:lnTo>
                    <a:pt x="1842" y="6"/>
                  </a:lnTo>
                  <a:lnTo>
                    <a:pt x="1906" y="22"/>
                  </a:lnTo>
                  <a:lnTo>
                    <a:pt x="1964" y="46"/>
                  </a:lnTo>
                  <a:lnTo>
                    <a:pt x="2017" y="79"/>
                  </a:lnTo>
                  <a:lnTo>
                    <a:pt x="2065" y="121"/>
                  </a:lnTo>
                  <a:lnTo>
                    <a:pt x="2107" y="169"/>
                  </a:lnTo>
                  <a:lnTo>
                    <a:pt x="2141" y="222"/>
                  </a:lnTo>
                  <a:lnTo>
                    <a:pt x="2164" y="280"/>
                  </a:lnTo>
                  <a:lnTo>
                    <a:pt x="2180" y="344"/>
                  </a:lnTo>
                  <a:lnTo>
                    <a:pt x="2186" y="409"/>
                  </a:lnTo>
                  <a:lnTo>
                    <a:pt x="2186" y="956"/>
                  </a:lnTo>
                  <a:lnTo>
                    <a:pt x="2180" y="991"/>
                  </a:lnTo>
                  <a:lnTo>
                    <a:pt x="2166" y="1025"/>
                  </a:lnTo>
                  <a:lnTo>
                    <a:pt x="2147" y="1051"/>
                  </a:lnTo>
                  <a:lnTo>
                    <a:pt x="2119" y="1073"/>
                  </a:lnTo>
                  <a:lnTo>
                    <a:pt x="2085" y="1087"/>
                  </a:lnTo>
                  <a:lnTo>
                    <a:pt x="2049" y="1093"/>
                  </a:lnTo>
                  <a:lnTo>
                    <a:pt x="137" y="1093"/>
                  </a:lnTo>
                  <a:lnTo>
                    <a:pt x="99" y="1087"/>
                  </a:lnTo>
                  <a:lnTo>
                    <a:pt x="67" y="1073"/>
                  </a:lnTo>
                  <a:lnTo>
                    <a:pt x="39" y="1051"/>
                  </a:lnTo>
                  <a:lnTo>
                    <a:pt x="18" y="1025"/>
                  </a:lnTo>
                  <a:lnTo>
                    <a:pt x="4" y="991"/>
                  </a:lnTo>
                  <a:lnTo>
                    <a:pt x="0" y="956"/>
                  </a:lnTo>
                  <a:lnTo>
                    <a:pt x="0" y="409"/>
                  </a:lnTo>
                  <a:lnTo>
                    <a:pt x="6" y="344"/>
                  </a:lnTo>
                  <a:lnTo>
                    <a:pt x="20" y="280"/>
                  </a:lnTo>
                  <a:lnTo>
                    <a:pt x="45" y="222"/>
                  </a:lnTo>
                  <a:lnTo>
                    <a:pt x="79" y="169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6"/>
                  </a:lnTo>
                  <a:lnTo>
                    <a:pt x="280" y="22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xmlns="" id="{5EED5C7E-57DB-6B41-8D60-E35EFEBB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5972176"/>
              <a:ext cx="5207000" cy="765175"/>
            </a:xfrm>
            <a:custGeom>
              <a:avLst/>
              <a:gdLst>
                <a:gd name="T0" fmla="*/ 135 w 6560"/>
                <a:gd name="T1" fmla="*/ 0 h 963"/>
                <a:gd name="T2" fmla="*/ 171 w 6560"/>
                <a:gd name="T3" fmla="*/ 6 h 963"/>
                <a:gd name="T4" fmla="*/ 2348 w 6560"/>
                <a:gd name="T5" fmla="*/ 572 h 963"/>
                <a:gd name="T6" fmla="*/ 2553 w 6560"/>
                <a:gd name="T7" fmla="*/ 620 h 963"/>
                <a:gd name="T8" fmla="*/ 2760 w 6560"/>
                <a:gd name="T9" fmla="*/ 654 h 963"/>
                <a:gd name="T10" fmla="*/ 2967 w 6560"/>
                <a:gd name="T11" fmla="*/ 677 h 963"/>
                <a:gd name="T12" fmla="*/ 3176 w 6560"/>
                <a:gd name="T13" fmla="*/ 689 h 963"/>
                <a:gd name="T14" fmla="*/ 3384 w 6560"/>
                <a:gd name="T15" fmla="*/ 689 h 963"/>
                <a:gd name="T16" fmla="*/ 3593 w 6560"/>
                <a:gd name="T17" fmla="*/ 677 h 963"/>
                <a:gd name="T18" fmla="*/ 3800 w 6560"/>
                <a:gd name="T19" fmla="*/ 654 h 963"/>
                <a:gd name="T20" fmla="*/ 4007 w 6560"/>
                <a:gd name="T21" fmla="*/ 620 h 963"/>
                <a:gd name="T22" fmla="*/ 4210 w 6560"/>
                <a:gd name="T23" fmla="*/ 572 h 963"/>
                <a:gd name="T24" fmla="*/ 6389 w 6560"/>
                <a:gd name="T25" fmla="*/ 6 h 963"/>
                <a:gd name="T26" fmla="*/ 6425 w 6560"/>
                <a:gd name="T27" fmla="*/ 0 h 963"/>
                <a:gd name="T28" fmla="*/ 6459 w 6560"/>
                <a:gd name="T29" fmla="*/ 6 h 963"/>
                <a:gd name="T30" fmla="*/ 6492 w 6560"/>
                <a:gd name="T31" fmla="*/ 20 h 963"/>
                <a:gd name="T32" fmla="*/ 6520 w 6560"/>
                <a:gd name="T33" fmla="*/ 42 h 963"/>
                <a:gd name="T34" fmla="*/ 6540 w 6560"/>
                <a:gd name="T35" fmla="*/ 69 h 963"/>
                <a:gd name="T36" fmla="*/ 6556 w 6560"/>
                <a:gd name="T37" fmla="*/ 103 h 963"/>
                <a:gd name="T38" fmla="*/ 6560 w 6560"/>
                <a:gd name="T39" fmla="*/ 139 h 963"/>
                <a:gd name="T40" fmla="*/ 6554 w 6560"/>
                <a:gd name="T41" fmla="*/ 175 h 963"/>
                <a:gd name="T42" fmla="*/ 6540 w 6560"/>
                <a:gd name="T43" fmla="*/ 206 h 963"/>
                <a:gd name="T44" fmla="*/ 6520 w 6560"/>
                <a:gd name="T45" fmla="*/ 234 h 963"/>
                <a:gd name="T46" fmla="*/ 6490 w 6560"/>
                <a:gd name="T47" fmla="*/ 256 h 963"/>
                <a:gd name="T48" fmla="*/ 6457 w 6560"/>
                <a:gd name="T49" fmla="*/ 270 h 963"/>
                <a:gd name="T50" fmla="*/ 4280 w 6560"/>
                <a:gd name="T51" fmla="*/ 836 h 963"/>
                <a:gd name="T52" fmla="*/ 4083 w 6560"/>
                <a:gd name="T53" fmla="*/ 882 h 963"/>
                <a:gd name="T54" fmla="*/ 3884 w 6560"/>
                <a:gd name="T55" fmla="*/ 918 h 963"/>
                <a:gd name="T56" fmla="*/ 3683 w 6560"/>
                <a:gd name="T57" fmla="*/ 944 h 963"/>
                <a:gd name="T58" fmla="*/ 3482 w 6560"/>
                <a:gd name="T59" fmla="*/ 960 h 963"/>
                <a:gd name="T60" fmla="*/ 3279 w 6560"/>
                <a:gd name="T61" fmla="*/ 963 h 963"/>
                <a:gd name="T62" fmla="*/ 3078 w 6560"/>
                <a:gd name="T63" fmla="*/ 960 h 963"/>
                <a:gd name="T64" fmla="*/ 2877 w 6560"/>
                <a:gd name="T65" fmla="*/ 944 h 963"/>
                <a:gd name="T66" fmla="*/ 2676 w 6560"/>
                <a:gd name="T67" fmla="*/ 918 h 963"/>
                <a:gd name="T68" fmla="*/ 2477 w 6560"/>
                <a:gd name="T69" fmla="*/ 882 h 963"/>
                <a:gd name="T70" fmla="*/ 2280 w 6560"/>
                <a:gd name="T71" fmla="*/ 836 h 963"/>
                <a:gd name="T72" fmla="*/ 101 w 6560"/>
                <a:gd name="T73" fmla="*/ 270 h 963"/>
                <a:gd name="T74" fmla="*/ 68 w 6560"/>
                <a:gd name="T75" fmla="*/ 256 h 963"/>
                <a:gd name="T76" fmla="*/ 40 w 6560"/>
                <a:gd name="T77" fmla="*/ 234 h 963"/>
                <a:gd name="T78" fmla="*/ 18 w 6560"/>
                <a:gd name="T79" fmla="*/ 206 h 963"/>
                <a:gd name="T80" fmla="*/ 6 w 6560"/>
                <a:gd name="T81" fmla="*/ 175 h 963"/>
                <a:gd name="T82" fmla="*/ 0 w 6560"/>
                <a:gd name="T83" fmla="*/ 139 h 963"/>
                <a:gd name="T84" fmla="*/ 4 w 6560"/>
                <a:gd name="T85" fmla="*/ 103 h 963"/>
                <a:gd name="T86" fmla="*/ 18 w 6560"/>
                <a:gd name="T87" fmla="*/ 69 h 963"/>
                <a:gd name="T88" fmla="*/ 40 w 6560"/>
                <a:gd name="T89" fmla="*/ 42 h 963"/>
                <a:gd name="T90" fmla="*/ 68 w 6560"/>
                <a:gd name="T91" fmla="*/ 20 h 963"/>
                <a:gd name="T92" fmla="*/ 99 w 6560"/>
                <a:gd name="T93" fmla="*/ 6 h 963"/>
                <a:gd name="T94" fmla="*/ 135 w 6560"/>
                <a:gd name="T95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60" h="963">
                  <a:moveTo>
                    <a:pt x="135" y="0"/>
                  </a:moveTo>
                  <a:lnTo>
                    <a:pt x="171" y="6"/>
                  </a:lnTo>
                  <a:lnTo>
                    <a:pt x="2348" y="572"/>
                  </a:lnTo>
                  <a:lnTo>
                    <a:pt x="2553" y="620"/>
                  </a:lnTo>
                  <a:lnTo>
                    <a:pt x="2760" y="654"/>
                  </a:lnTo>
                  <a:lnTo>
                    <a:pt x="2967" y="677"/>
                  </a:lnTo>
                  <a:lnTo>
                    <a:pt x="3176" y="689"/>
                  </a:lnTo>
                  <a:lnTo>
                    <a:pt x="3384" y="689"/>
                  </a:lnTo>
                  <a:lnTo>
                    <a:pt x="3593" y="677"/>
                  </a:lnTo>
                  <a:lnTo>
                    <a:pt x="3800" y="654"/>
                  </a:lnTo>
                  <a:lnTo>
                    <a:pt x="4007" y="620"/>
                  </a:lnTo>
                  <a:lnTo>
                    <a:pt x="4210" y="572"/>
                  </a:lnTo>
                  <a:lnTo>
                    <a:pt x="6389" y="6"/>
                  </a:lnTo>
                  <a:lnTo>
                    <a:pt x="6425" y="0"/>
                  </a:lnTo>
                  <a:lnTo>
                    <a:pt x="6459" y="6"/>
                  </a:lnTo>
                  <a:lnTo>
                    <a:pt x="6492" y="20"/>
                  </a:lnTo>
                  <a:lnTo>
                    <a:pt x="6520" y="42"/>
                  </a:lnTo>
                  <a:lnTo>
                    <a:pt x="6540" y="69"/>
                  </a:lnTo>
                  <a:lnTo>
                    <a:pt x="6556" y="103"/>
                  </a:lnTo>
                  <a:lnTo>
                    <a:pt x="6560" y="139"/>
                  </a:lnTo>
                  <a:lnTo>
                    <a:pt x="6554" y="175"/>
                  </a:lnTo>
                  <a:lnTo>
                    <a:pt x="6540" y="206"/>
                  </a:lnTo>
                  <a:lnTo>
                    <a:pt x="6520" y="234"/>
                  </a:lnTo>
                  <a:lnTo>
                    <a:pt x="6490" y="256"/>
                  </a:lnTo>
                  <a:lnTo>
                    <a:pt x="6457" y="270"/>
                  </a:lnTo>
                  <a:lnTo>
                    <a:pt x="4280" y="836"/>
                  </a:lnTo>
                  <a:lnTo>
                    <a:pt x="4083" y="882"/>
                  </a:lnTo>
                  <a:lnTo>
                    <a:pt x="3884" y="918"/>
                  </a:lnTo>
                  <a:lnTo>
                    <a:pt x="3683" y="944"/>
                  </a:lnTo>
                  <a:lnTo>
                    <a:pt x="3482" y="960"/>
                  </a:lnTo>
                  <a:lnTo>
                    <a:pt x="3279" y="963"/>
                  </a:lnTo>
                  <a:lnTo>
                    <a:pt x="3078" y="960"/>
                  </a:lnTo>
                  <a:lnTo>
                    <a:pt x="2877" y="944"/>
                  </a:lnTo>
                  <a:lnTo>
                    <a:pt x="2676" y="918"/>
                  </a:lnTo>
                  <a:lnTo>
                    <a:pt x="2477" y="882"/>
                  </a:lnTo>
                  <a:lnTo>
                    <a:pt x="2280" y="836"/>
                  </a:lnTo>
                  <a:lnTo>
                    <a:pt x="101" y="270"/>
                  </a:lnTo>
                  <a:lnTo>
                    <a:pt x="68" y="256"/>
                  </a:lnTo>
                  <a:lnTo>
                    <a:pt x="40" y="234"/>
                  </a:lnTo>
                  <a:lnTo>
                    <a:pt x="18" y="206"/>
                  </a:lnTo>
                  <a:lnTo>
                    <a:pt x="6" y="175"/>
                  </a:lnTo>
                  <a:lnTo>
                    <a:pt x="0" y="139"/>
                  </a:lnTo>
                  <a:lnTo>
                    <a:pt x="4" y="103"/>
                  </a:lnTo>
                  <a:lnTo>
                    <a:pt x="18" y="69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xmlns="" id="{5B2CC0CC-AEE0-6B41-83A1-1C0304335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1951" y="5540376"/>
              <a:ext cx="866775" cy="865188"/>
            </a:xfrm>
            <a:custGeom>
              <a:avLst/>
              <a:gdLst>
                <a:gd name="T0" fmla="*/ 491 w 1092"/>
                <a:gd name="T1" fmla="*/ 279 h 1091"/>
                <a:gd name="T2" fmla="*/ 394 w 1092"/>
                <a:gd name="T3" fmla="*/ 318 h 1091"/>
                <a:gd name="T4" fmla="*/ 320 w 1092"/>
                <a:gd name="T5" fmla="*/ 394 h 1091"/>
                <a:gd name="T6" fmla="*/ 278 w 1092"/>
                <a:gd name="T7" fmla="*/ 491 h 1091"/>
                <a:gd name="T8" fmla="*/ 278 w 1092"/>
                <a:gd name="T9" fmla="*/ 600 h 1091"/>
                <a:gd name="T10" fmla="*/ 320 w 1092"/>
                <a:gd name="T11" fmla="*/ 698 h 1091"/>
                <a:gd name="T12" fmla="*/ 394 w 1092"/>
                <a:gd name="T13" fmla="*/ 771 h 1091"/>
                <a:gd name="T14" fmla="*/ 491 w 1092"/>
                <a:gd name="T15" fmla="*/ 813 h 1091"/>
                <a:gd name="T16" fmla="*/ 601 w 1092"/>
                <a:gd name="T17" fmla="*/ 813 h 1091"/>
                <a:gd name="T18" fmla="*/ 698 w 1092"/>
                <a:gd name="T19" fmla="*/ 771 h 1091"/>
                <a:gd name="T20" fmla="*/ 772 w 1092"/>
                <a:gd name="T21" fmla="*/ 698 h 1091"/>
                <a:gd name="T22" fmla="*/ 814 w 1092"/>
                <a:gd name="T23" fmla="*/ 600 h 1091"/>
                <a:gd name="T24" fmla="*/ 814 w 1092"/>
                <a:gd name="T25" fmla="*/ 491 h 1091"/>
                <a:gd name="T26" fmla="*/ 772 w 1092"/>
                <a:gd name="T27" fmla="*/ 394 h 1091"/>
                <a:gd name="T28" fmla="*/ 698 w 1092"/>
                <a:gd name="T29" fmla="*/ 318 h 1091"/>
                <a:gd name="T30" fmla="*/ 601 w 1092"/>
                <a:gd name="T31" fmla="*/ 279 h 1091"/>
                <a:gd name="T32" fmla="*/ 545 w 1092"/>
                <a:gd name="T33" fmla="*/ 0 h 1091"/>
                <a:gd name="T34" fmla="*/ 704 w 1092"/>
                <a:gd name="T35" fmla="*/ 22 h 1091"/>
                <a:gd name="T36" fmla="*/ 843 w 1092"/>
                <a:gd name="T37" fmla="*/ 88 h 1091"/>
                <a:gd name="T38" fmla="*/ 959 w 1092"/>
                <a:gd name="T39" fmla="*/ 187 h 1091"/>
                <a:gd name="T40" fmla="*/ 1042 w 1092"/>
                <a:gd name="T41" fmla="*/ 316 h 1091"/>
                <a:gd name="T42" fmla="*/ 1086 w 1092"/>
                <a:gd name="T43" fmla="*/ 465 h 1091"/>
                <a:gd name="T44" fmla="*/ 1086 w 1092"/>
                <a:gd name="T45" fmla="*/ 626 h 1091"/>
                <a:gd name="T46" fmla="*/ 1042 w 1092"/>
                <a:gd name="T47" fmla="*/ 775 h 1091"/>
                <a:gd name="T48" fmla="*/ 959 w 1092"/>
                <a:gd name="T49" fmla="*/ 902 h 1091"/>
                <a:gd name="T50" fmla="*/ 843 w 1092"/>
                <a:gd name="T51" fmla="*/ 1004 h 1091"/>
                <a:gd name="T52" fmla="*/ 704 w 1092"/>
                <a:gd name="T53" fmla="*/ 1067 h 1091"/>
                <a:gd name="T54" fmla="*/ 545 w 1092"/>
                <a:gd name="T55" fmla="*/ 1091 h 1091"/>
                <a:gd name="T56" fmla="*/ 388 w 1092"/>
                <a:gd name="T57" fmla="*/ 1067 h 1091"/>
                <a:gd name="T58" fmla="*/ 249 w 1092"/>
                <a:gd name="T59" fmla="*/ 1004 h 1091"/>
                <a:gd name="T60" fmla="*/ 133 w 1092"/>
                <a:gd name="T61" fmla="*/ 902 h 1091"/>
                <a:gd name="T62" fmla="*/ 50 w 1092"/>
                <a:gd name="T63" fmla="*/ 775 h 1091"/>
                <a:gd name="T64" fmla="*/ 6 w 1092"/>
                <a:gd name="T65" fmla="*/ 626 h 1091"/>
                <a:gd name="T66" fmla="*/ 6 w 1092"/>
                <a:gd name="T67" fmla="*/ 465 h 1091"/>
                <a:gd name="T68" fmla="*/ 50 w 1092"/>
                <a:gd name="T69" fmla="*/ 316 h 1091"/>
                <a:gd name="T70" fmla="*/ 133 w 1092"/>
                <a:gd name="T71" fmla="*/ 187 h 1091"/>
                <a:gd name="T72" fmla="*/ 249 w 1092"/>
                <a:gd name="T73" fmla="*/ 88 h 1091"/>
                <a:gd name="T74" fmla="*/ 388 w 1092"/>
                <a:gd name="T75" fmla="*/ 22 h 1091"/>
                <a:gd name="T76" fmla="*/ 545 w 1092"/>
                <a:gd name="T77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2" h="1091">
                  <a:moveTo>
                    <a:pt x="545" y="273"/>
                  </a:moveTo>
                  <a:lnTo>
                    <a:pt x="491" y="279"/>
                  </a:lnTo>
                  <a:lnTo>
                    <a:pt x="440" y="294"/>
                  </a:lnTo>
                  <a:lnTo>
                    <a:pt x="394" y="318"/>
                  </a:lnTo>
                  <a:lnTo>
                    <a:pt x="352" y="352"/>
                  </a:lnTo>
                  <a:lnTo>
                    <a:pt x="320" y="394"/>
                  </a:lnTo>
                  <a:lnTo>
                    <a:pt x="294" y="440"/>
                  </a:lnTo>
                  <a:lnTo>
                    <a:pt x="278" y="491"/>
                  </a:lnTo>
                  <a:lnTo>
                    <a:pt x="272" y="545"/>
                  </a:lnTo>
                  <a:lnTo>
                    <a:pt x="278" y="600"/>
                  </a:lnTo>
                  <a:lnTo>
                    <a:pt x="294" y="652"/>
                  </a:lnTo>
                  <a:lnTo>
                    <a:pt x="320" y="698"/>
                  </a:lnTo>
                  <a:lnTo>
                    <a:pt x="352" y="738"/>
                  </a:lnTo>
                  <a:lnTo>
                    <a:pt x="394" y="771"/>
                  </a:lnTo>
                  <a:lnTo>
                    <a:pt x="440" y="797"/>
                  </a:lnTo>
                  <a:lnTo>
                    <a:pt x="491" y="813"/>
                  </a:lnTo>
                  <a:lnTo>
                    <a:pt x="545" y="819"/>
                  </a:lnTo>
                  <a:lnTo>
                    <a:pt x="601" y="813"/>
                  </a:lnTo>
                  <a:lnTo>
                    <a:pt x="652" y="797"/>
                  </a:lnTo>
                  <a:lnTo>
                    <a:pt x="698" y="771"/>
                  </a:lnTo>
                  <a:lnTo>
                    <a:pt x="738" y="738"/>
                  </a:lnTo>
                  <a:lnTo>
                    <a:pt x="772" y="698"/>
                  </a:lnTo>
                  <a:lnTo>
                    <a:pt x="798" y="652"/>
                  </a:lnTo>
                  <a:lnTo>
                    <a:pt x="814" y="600"/>
                  </a:lnTo>
                  <a:lnTo>
                    <a:pt x="820" y="545"/>
                  </a:lnTo>
                  <a:lnTo>
                    <a:pt x="814" y="491"/>
                  </a:lnTo>
                  <a:lnTo>
                    <a:pt x="798" y="440"/>
                  </a:lnTo>
                  <a:lnTo>
                    <a:pt x="772" y="394"/>
                  </a:lnTo>
                  <a:lnTo>
                    <a:pt x="738" y="352"/>
                  </a:lnTo>
                  <a:lnTo>
                    <a:pt x="698" y="318"/>
                  </a:lnTo>
                  <a:lnTo>
                    <a:pt x="652" y="294"/>
                  </a:lnTo>
                  <a:lnTo>
                    <a:pt x="601" y="279"/>
                  </a:lnTo>
                  <a:lnTo>
                    <a:pt x="545" y="273"/>
                  </a:lnTo>
                  <a:close/>
                  <a:moveTo>
                    <a:pt x="545" y="0"/>
                  </a:moveTo>
                  <a:lnTo>
                    <a:pt x="627" y="6"/>
                  </a:lnTo>
                  <a:lnTo>
                    <a:pt x="704" y="22"/>
                  </a:lnTo>
                  <a:lnTo>
                    <a:pt x="776" y="50"/>
                  </a:lnTo>
                  <a:lnTo>
                    <a:pt x="843" y="88"/>
                  </a:lnTo>
                  <a:lnTo>
                    <a:pt x="905" y="134"/>
                  </a:lnTo>
                  <a:lnTo>
                    <a:pt x="959" y="187"/>
                  </a:lnTo>
                  <a:lnTo>
                    <a:pt x="1005" y="249"/>
                  </a:lnTo>
                  <a:lnTo>
                    <a:pt x="1042" y="316"/>
                  </a:lnTo>
                  <a:lnTo>
                    <a:pt x="1068" y="388"/>
                  </a:lnTo>
                  <a:lnTo>
                    <a:pt x="1086" y="465"/>
                  </a:lnTo>
                  <a:lnTo>
                    <a:pt x="1092" y="545"/>
                  </a:lnTo>
                  <a:lnTo>
                    <a:pt x="1086" y="626"/>
                  </a:lnTo>
                  <a:lnTo>
                    <a:pt x="1068" y="704"/>
                  </a:lnTo>
                  <a:lnTo>
                    <a:pt x="1042" y="775"/>
                  </a:lnTo>
                  <a:lnTo>
                    <a:pt x="1005" y="843"/>
                  </a:lnTo>
                  <a:lnTo>
                    <a:pt x="959" y="902"/>
                  </a:lnTo>
                  <a:lnTo>
                    <a:pt x="905" y="958"/>
                  </a:lnTo>
                  <a:lnTo>
                    <a:pt x="843" y="1004"/>
                  </a:lnTo>
                  <a:lnTo>
                    <a:pt x="776" y="1042"/>
                  </a:lnTo>
                  <a:lnTo>
                    <a:pt x="704" y="1067"/>
                  </a:lnTo>
                  <a:lnTo>
                    <a:pt x="627" y="1085"/>
                  </a:lnTo>
                  <a:lnTo>
                    <a:pt x="545" y="1091"/>
                  </a:lnTo>
                  <a:lnTo>
                    <a:pt x="465" y="1085"/>
                  </a:lnTo>
                  <a:lnTo>
                    <a:pt x="388" y="1067"/>
                  </a:lnTo>
                  <a:lnTo>
                    <a:pt x="316" y="1042"/>
                  </a:lnTo>
                  <a:lnTo>
                    <a:pt x="249" y="1004"/>
                  </a:lnTo>
                  <a:lnTo>
                    <a:pt x="187" y="958"/>
                  </a:lnTo>
                  <a:lnTo>
                    <a:pt x="133" y="902"/>
                  </a:lnTo>
                  <a:lnTo>
                    <a:pt x="87" y="843"/>
                  </a:lnTo>
                  <a:lnTo>
                    <a:pt x="50" y="775"/>
                  </a:lnTo>
                  <a:lnTo>
                    <a:pt x="22" y="704"/>
                  </a:lnTo>
                  <a:lnTo>
                    <a:pt x="6" y="626"/>
                  </a:lnTo>
                  <a:lnTo>
                    <a:pt x="0" y="545"/>
                  </a:lnTo>
                  <a:lnTo>
                    <a:pt x="6" y="465"/>
                  </a:lnTo>
                  <a:lnTo>
                    <a:pt x="22" y="388"/>
                  </a:lnTo>
                  <a:lnTo>
                    <a:pt x="50" y="316"/>
                  </a:lnTo>
                  <a:lnTo>
                    <a:pt x="87" y="249"/>
                  </a:lnTo>
                  <a:lnTo>
                    <a:pt x="133" y="187"/>
                  </a:lnTo>
                  <a:lnTo>
                    <a:pt x="187" y="134"/>
                  </a:lnTo>
                  <a:lnTo>
                    <a:pt x="249" y="88"/>
                  </a:lnTo>
                  <a:lnTo>
                    <a:pt x="316" y="50"/>
                  </a:lnTo>
                  <a:lnTo>
                    <a:pt x="388" y="22"/>
                  </a:lnTo>
                  <a:lnTo>
                    <a:pt x="465" y="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6B49280D-56D9-DF4E-A1C6-16E9D0449776}"/>
              </a:ext>
            </a:extLst>
          </p:cNvPr>
          <p:cNvGrpSpPr/>
          <p:nvPr/>
        </p:nvGrpSpPr>
        <p:grpSpPr>
          <a:xfrm>
            <a:off x="7108626" y="1718984"/>
            <a:ext cx="3353116" cy="3177898"/>
            <a:chOff x="6917760" y="1784501"/>
            <a:chExt cx="3353116" cy="3177898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xmlns="" id="{CA7239F5-ABD3-2244-9BCD-EBD6D0760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760" y="1784501"/>
              <a:ext cx="926488" cy="1947782"/>
            </a:xfrm>
            <a:custGeom>
              <a:avLst/>
              <a:gdLst>
                <a:gd name="T0" fmla="*/ 0 w 772"/>
                <a:gd name="T1" fmla="*/ 0 h 1623"/>
                <a:gd name="T2" fmla="*/ 100 w 772"/>
                <a:gd name="T3" fmla="*/ 0 h 1623"/>
                <a:gd name="T4" fmla="*/ 100 w 772"/>
                <a:gd name="T5" fmla="*/ 4 h 1623"/>
                <a:gd name="T6" fmla="*/ 105 w 772"/>
                <a:gd name="T7" fmla="*/ 19 h 1623"/>
                <a:gd name="T8" fmla="*/ 113 w 772"/>
                <a:gd name="T9" fmla="*/ 44 h 1623"/>
                <a:gd name="T10" fmla="*/ 124 w 772"/>
                <a:gd name="T11" fmla="*/ 77 h 1623"/>
                <a:gd name="T12" fmla="*/ 138 w 772"/>
                <a:gd name="T13" fmla="*/ 119 h 1623"/>
                <a:gd name="T14" fmla="*/ 153 w 772"/>
                <a:gd name="T15" fmla="*/ 167 h 1623"/>
                <a:gd name="T16" fmla="*/ 171 w 772"/>
                <a:gd name="T17" fmla="*/ 221 h 1623"/>
                <a:gd name="T18" fmla="*/ 192 w 772"/>
                <a:gd name="T19" fmla="*/ 280 h 1623"/>
                <a:gd name="T20" fmla="*/ 213 w 772"/>
                <a:gd name="T21" fmla="*/ 344 h 1623"/>
                <a:gd name="T22" fmla="*/ 234 w 772"/>
                <a:gd name="T23" fmla="*/ 413 h 1623"/>
                <a:gd name="T24" fmla="*/ 259 w 772"/>
                <a:gd name="T25" fmla="*/ 484 h 1623"/>
                <a:gd name="T26" fmla="*/ 282 w 772"/>
                <a:gd name="T27" fmla="*/ 557 h 1623"/>
                <a:gd name="T28" fmla="*/ 307 w 772"/>
                <a:gd name="T29" fmla="*/ 634 h 1623"/>
                <a:gd name="T30" fmla="*/ 332 w 772"/>
                <a:gd name="T31" fmla="*/ 709 h 1623"/>
                <a:gd name="T32" fmla="*/ 357 w 772"/>
                <a:gd name="T33" fmla="*/ 785 h 1623"/>
                <a:gd name="T34" fmla="*/ 382 w 772"/>
                <a:gd name="T35" fmla="*/ 860 h 1623"/>
                <a:gd name="T36" fmla="*/ 407 w 772"/>
                <a:gd name="T37" fmla="*/ 935 h 1623"/>
                <a:gd name="T38" fmla="*/ 430 w 772"/>
                <a:gd name="T39" fmla="*/ 1008 h 1623"/>
                <a:gd name="T40" fmla="*/ 453 w 772"/>
                <a:gd name="T41" fmla="*/ 1077 h 1623"/>
                <a:gd name="T42" fmla="*/ 474 w 772"/>
                <a:gd name="T43" fmla="*/ 1143 h 1623"/>
                <a:gd name="T44" fmla="*/ 493 w 772"/>
                <a:gd name="T45" fmla="*/ 1204 h 1623"/>
                <a:gd name="T46" fmla="*/ 511 w 772"/>
                <a:gd name="T47" fmla="*/ 1260 h 1623"/>
                <a:gd name="T48" fmla="*/ 528 w 772"/>
                <a:gd name="T49" fmla="*/ 1310 h 1623"/>
                <a:gd name="T50" fmla="*/ 541 w 772"/>
                <a:gd name="T51" fmla="*/ 1354 h 1623"/>
                <a:gd name="T52" fmla="*/ 553 w 772"/>
                <a:gd name="T53" fmla="*/ 1388 h 1623"/>
                <a:gd name="T54" fmla="*/ 560 w 772"/>
                <a:gd name="T55" fmla="*/ 1417 h 1623"/>
                <a:gd name="T56" fmla="*/ 580 w 772"/>
                <a:gd name="T57" fmla="*/ 1465 h 1623"/>
                <a:gd name="T58" fmla="*/ 601 w 772"/>
                <a:gd name="T59" fmla="*/ 1507 h 1623"/>
                <a:gd name="T60" fmla="*/ 626 w 772"/>
                <a:gd name="T61" fmla="*/ 1540 h 1623"/>
                <a:gd name="T62" fmla="*/ 651 w 772"/>
                <a:gd name="T63" fmla="*/ 1567 h 1623"/>
                <a:gd name="T64" fmla="*/ 676 w 772"/>
                <a:gd name="T65" fmla="*/ 1586 h 1623"/>
                <a:gd name="T66" fmla="*/ 701 w 772"/>
                <a:gd name="T67" fmla="*/ 1601 h 1623"/>
                <a:gd name="T68" fmla="*/ 724 w 772"/>
                <a:gd name="T69" fmla="*/ 1611 h 1623"/>
                <a:gd name="T70" fmla="*/ 743 w 772"/>
                <a:gd name="T71" fmla="*/ 1617 h 1623"/>
                <a:gd name="T72" fmla="*/ 758 w 772"/>
                <a:gd name="T73" fmla="*/ 1621 h 1623"/>
                <a:gd name="T74" fmla="*/ 768 w 772"/>
                <a:gd name="T75" fmla="*/ 1623 h 1623"/>
                <a:gd name="T76" fmla="*/ 772 w 772"/>
                <a:gd name="T77" fmla="*/ 1623 h 1623"/>
                <a:gd name="T78" fmla="*/ 568 w 772"/>
                <a:gd name="T79" fmla="*/ 1623 h 1623"/>
                <a:gd name="T80" fmla="*/ 532 w 772"/>
                <a:gd name="T81" fmla="*/ 1621 h 1623"/>
                <a:gd name="T82" fmla="*/ 501 w 772"/>
                <a:gd name="T83" fmla="*/ 1611 h 1623"/>
                <a:gd name="T84" fmla="*/ 476 w 772"/>
                <a:gd name="T85" fmla="*/ 1598 h 1623"/>
                <a:gd name="T86" fmla="*/ 455 w 772"/>
                <a:gd name="T87" fmla="*/ 1580 h 1623"/>
                <a:gd name="T88" fmla="*/ 438 w 772"/>
                <a:gd name="T89" fmla="*/ 1561 h 1623"/>
                <a:gd name="T90" fmla="*/ 424 w 772"/>
                <a:gd name="T91" fmla="*/ 1540 h 1623"/>
                <a:gd name="T92" fmla="*/ 414 w 772"/>
                <a:gd name="T93" fmla="*/ 1521 h 1623"/>
                <a:gd name="T94" fmla="*/ 407 w 772"/>
                <a:gd name="T95" fmla="*/ 1504 h 1623"/>
                <a:gd name="T96" fmla="*/ 403 w 772"/>
                <a:gd name="T97" fmla="*/ 1488 h 1623"/>
                <a:gd name="T98" fmla="*/ 401 w 772"/>
                <a:gd name="T99" fmla="*/ 1479 h 1623"/>
                <a:gd name="T100" fmla="*/ 399 w 772"/>
                <a:gd name="T101" fmla="*/ 1477 h 1623"/>
                <a:gd name="T102" fmla="*/ 0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0" y="0"/>
                  </a:moveTo>
                  <a:lnTo>
                    <a:pt x="100" y="0"/>
                  </a:lnTo>
                  <a:lnTo>
                    <a:pt x="100" y="4"/>
                  </a:lnTo>
                  <a:lnTo>
                    <a:pt x="105" y="19"/>
                  </a:lnTo>
                  <a:lnTo>
                    <a:pt x="113" y="44"/>
                  </a:lnTo>
                  <a:lnTo>
                    <a:pt x="124" y="77"/>
                  </a:lnTo>
                  <a:lnTo>
                    <a:pt x="138" y="119"/>
                  </a:lnTo>
                  <a:lnTo>
                    <a:pt x="153" y="167"/>
                  </a:lnTo>
                  <a:lnTo>
                    <a:pt x="171" y="221"/>
                  </a:lnTo>
                  <a:lnTo>
                    <a:pt x="192" y="280"/>
                  </a:lnTo>
                  <a:lnTo>
                    <a:pt x="213" y="344"/>
                  </a:lnTo>
                  <a:lnTo>
                    <a:pt x="234" y="413"/>
                  </a:lnTo>
                  <a:lnTo>
                    <a:pt x="259" y="484"/>
                  </a:lnTo>
                  <a:lnTo>
                    <a:pt x="282" y="557"/>
                  </a:lnTo>
                  <a:lnTo>
                    <a:pt x="307" y="634"/>
                  </a:lnTo>
                  <a:lnTo>
                    <a:pt x="332" y="709"/>
                  </a:lnTo>
                  <a:lnTo>
                    <a:pt x="357" y="785"/>
                  </a:lnTo>
                  <a:lnTo>
                    <a:pt x="382" y="860"/>
                  </a:lnTo>
                  <a:lnTo>
                    <a:pt x="407" y="935"/>
                  </a:lnTo>
                  <a:lnTo>
                    <a:pt x="430" y="1008"/>
                  </a:lnTo>
                  <a:lnTo>
                    <a:pt x="453" y="1077"/>
                  </a:lnTo>
                  <a:lnTo>
                    <a:pt x="474" y="1143"/>
                  </a:lnTo>
                  <a:lnTo>
                    <a:pt x="493" y="1204"/>
                  </a:lnTo>
                  <a:lnTo>
                    <a:pt x="511" y="1260"/>
                  </a:lnTo>
                  <a:lnTo>
                    <a:pt x="528" y="1310"/>
                  </a:lnTo>
                  <a:lnTo>
                    <a:pt x="541" y="1354"/>
                  </a:lnTo>
                  <a:lnTo>
                    <a:pt x="553" y="1388"/>
                  </a:lnTo>
                  <a:lnTo>
                    <a:pt x="560" y="1417"/>
                  </a:lnTo>
                  <a:lnTo>
                    <a:pt x="580" y="1465"/>
                  </a:lnTo>
                  <a:lnTo>
                    <a:pt x="601" y="1507"/>
                  </a:lnTo>
                  <a:lnTo>
                    <a:pt x="626" y="1540"/>
                  </a:lnTo>
                  <a:lnTo>
                    <a:pt x="651" y="1567"/>
                  </a:lnTo>
                  <a:lnTo>
                    <a:pt x="676" y="1586"/>
                  </a:lnTo>
                  <a:lnTo>
                    <a:pt x="701" y="1601"/>
                  </a:lnTo>
                  <a:lnTo>
                    <a:pt x="724" y="1611"/>
                  </a:lnTo>
                  <a:lnTo>
                    <a:pt x="743" y="1617"/>
                  </a:lnTo>
                  <a:lnTo>
                    <a:pt x="758" y="1621"/>
                  </a:lnTo>
                  <a:lnTo>
                    <a:pt x="768" y="1623"/>
                  </a:lnTo>
                  <a:lnTo>
                    <a:pt x="772" y="1623"/>
                  </a:lnTo>
                  <a:lnTo>
                    <a:pt x="568" y="1623"/>
                  </a:lnTo>
                  <a:lnTo>
                    <a:pt x="532" y="1621"/>
                  </a:lnTo>
                  <a:lnTo>
                    <a:pt x="501" y="1611"/>
                  </a:lnTo>
                  <a:lnTo>
                    <a:pt x="476" y="1598"/>
                  </a:lnTo>
                  <a:lnTo>
                    <a:pt x="455" y="1580"/>
                  </a:lnTo>
                  <a:lnTo>
                    <a:pt x="438" y="1561"/>
                  </a:lnTo>
                  <a:lnTo>
                    <a:pt x="424" y="1540"/>
                  </a:lnTo>
                  <a:lnTo>
                    <a:pt x="414" y="1521"/>
                  </a:lnTo>
                  <a:lnTo>
                    <a:pt x="407" y="1504"/>
                  </a:lnTo>
                  <a:lnTo>
                    <a:pt x="403" y="1488"/>
                  </a:lnTo>
                  <a:lnTo>
                    <a:pt x="401" y="1479"/>
                  </a:lnTo>
                  <a:lnTo>
                    <a:pt x="399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xmlns="" id="{7F3681B3-951C-104D-8863-BBFE847B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224" y="2886204"/>
              <a:ext cx="1212115" cy="846080"/>
            </a:xfrm>
            <a:custGeom>
              <a:avLst/>
              <a:gdLst>
                <a:gd name="T0" fmla="*/ 643 w 1010"/>
                <a:gd name="T1" fmla="*/ 0 h 705"/>
                <a:gd name="T2" fmla="*/ 1010 w 1010"/>
                <a:gd name="T3" fmla="*/ 0 h 705"/>
                <a:gd name="T4" fmla="*/ 993 w 1010"/>
                <a:gd name="T5" fmla="*/ 2 h 705"/>
                <a:gd name="T6" fmla="*/ 973 w 1010"/>
                <a:gd name="T7" fmla="*/ 4 h 705"/>
                <a:gd name="T8" fmla="*/ 950 w 1010"/>
                <a:gd name="T9" fmla="*/ 9 h 705"/>
                <a:gd name="T10" fmla="*/ 927 w 1010"/>
                <a:gd name="T11" fmla="*/ 17 h 705"/>
                <a:gd name="T12" fmla="*/ 902 w 1010"/>
                <a:gd name="T13" fmla="*/ 31 h 705"/>
                <a:gd name="T14" fmla="*/ 877 w 1010"/>
                <a:gd name="T15" fmla="*/ 46 h 705"/>
                <a:gd name="T16" fmla="*/ 854 w 1010"/>
                <a:gd name="T17" fmla="*/ 67 h 705"/>
                <a:gd name="T18" fmla="*/ 831 w 1010"/>
                <a:gd name="T19" fmla="*/ 94 h 705"/>
                <a:gd name="T20" fmla="*/ 812 w 1010"/>
                <a:gd name="T21" fmla="*/ 127 h 705"/>
                <a:gd name="T22" fmla="*/ 795 w 1010"/>
                <a:gd name="T23" fmla="*/ 167 h 705"/>
                <a:gd name="T24" fmla="*/ 779 w 1010"/>
                <a:gd name="T25" fmla="*/ 213 h 705"/>
                <a:gd name="T26" fmla="*/ 770 w 1010"/>
                <a:gd name="T27" fmla="*/ 269 h 705"/>
                <a:gd name="T28" fmla="*/ 766 w 1010"/>
                <a:gd name="T29" fmla="*/ 330 h 705"/>
                <a:gd name="T30" fmla="*/ 760 w 1010"/>
                <a:gd name="T31" fmla="*/ 397 h 705"/>
                <a:gd name="T32" fmla="*/ 751 w 1010"/>
                <a:gd name="T33" fmla="*/ 455 h 705"/>
                <a:gd name="T34" fmla="*/ 735 w 1010"/>
                <a:gd name="T35" fmla="*/ 505 h 705"/>
                <a:gd name="T36" fmla="*/ 716 w 1010"/>
                <a:gd name="T37" fmla="*/ 547 h 705"/>
                <a:gd name="T38" fmla="*/ 695 w 1010"/>
                <a:gd name="T39" fmla="*/ 584 h 705"/>
                <a:gd name="T40" fmla="*/ 670 w 1010"/>
                <a:gd name="T41" fmla="*/ 614 h 705"/>
                <a:gd name="T42" fmla="*/ 645 w 1010"/>
                <a:gd name="T43" fmla="*/ 637 h 705"/>
                <a:gd name="T44" fmla="*/ 618 w 1010"/>
                <a:gd name="T45" fmla="*/ 659 h 705"/>
                <a:gd name="T46" fmla="*/ 591 w 1010"/>
                <a:gd name="T47" fmla="*/ 674 h 705"/>
                <a:gd name="T48" fmla="*/ 566 w 1010"/>
                <a:gd name="T49" fmla="*/ 685 h 705"/>
                <a:gd name="T50" fmla="*/ 543 w 1010"/>
                <a:gd name="T51" fmla="*/ 693 h 705"/>
                <a:gd name="T52" fmla="*/ 522 w 1010"/>
                <a:gd name="T53" fmla="*/ 699 h 705"/>
                <a:gd name="T54" fmla="*/ 503 w 1010"/>
                <a:gd name="T55" fmla="*/ 703 h 705"/>
                <a:gd name="T56" fmla="*/ 489 w 1010"/>
                <a:gd name="T57" fmla="*/ 705 h 705"/>
                <a:gd name="T58" fmla="*/ 482 w 1010"/>
                <a:gd name="T59" fmla="*/ 705 h 705"/>
                <a:gd name="T60" fmla="*/ 478 w 1010"/>
                <a:gd name="T61" fmla="*/ 705 h 705"/>
                <a:gd name="T62" fmla="*/ 0 w 1010"/>
                <a:gd name="T63" fmla="*/ 705 h 705"/>
                <a:gd name="T64" fmla="*/ 61 w 1010"/>
                <a:gd name="T65" fmla="*/ 701 h 705"/>
                <a:gd name="T66" fmla="*/ 119 w 1010"/>
                <a:gd name="T67" fmla="*/ 689 h 705"/>
                <a:gd name="T68" fmla="*/ 169 w 1010"/>
                <a:gd name="T69" fmla="*/ 670 h 705"/>
                <a:gd name="T70" fmla="*/ 215 w 1010"/>
                <a:gd name="T71" fmla="*/ 645 h 705"/>
                <a:gd name="T72" fmla="*/ 255 w 1010"/>
                <a:gd name="T73" fmla="*/ 611 h 705"/>
                <a:gd name="T74" fmla="*/ 290 w 1010"/>
                <a:gd name="T75" fmla="*/ 572 h 705"/>
                <a:gd name="T76" fmla="*/ 316 w 1010"/>
                <a:gd name="T77" fmla="*/ 526 h 705"/>
                <a:gd name="T78" fmla="*/ 340 w 1010"/>
                <a:gd name="T79" fmla="*/ 474 h 705"/>
                <a:gd name="T80" fmla="*/ 355 w 1010"/>
                <a:gd name="T81" fmla="*/ 417 h 705"/>
                <a:gd name="T82" fmla="*/ 366 w 1010"/>
                <a:gd name="T83" fmla="*/ 353 h 705"/>
                <a:gd name="T84" fmla="*/ 368 w 1010"/>
                <a:gd name="T85" fmla="*/ 286 h 705"/>
                <a:gd name="T86" fmla="*/ 372 w 1010"/>
                <a:gd name="T87" fmla="*/ 232 h 705"/>
                <a:gd name="T88" fmla="*/ 382 w 1010"/>
                <a:gd name="T89" fmla="*/ 186 h 705"/>
                <a:gd name="T90" fmla="*/ 397 w 1010"/>
                <a:gd name="T91" fmla="*/ 146 h 705"/>
                <a:gd name="T92" fmla="*/ 416 w 1010"/>
                <a:gd name="T93" fmla="*/ 113 h 705"/>
                <a:gd name="T94" fmla="*/ 439 w 1010"/>
                <a:gd name="T95" fmla="*/ 84 h 705"/>
                <a:gd name="T96" fmla="*/ 466 w 1010"/>
                <a:gd name="T97" fmla="*/ 61 h 705"/>
                <a:gd name="T98" fmla="*/ 493 w 1010"/>
                <a:gd name="T99" fmla="*/ 44 h 705"/>
                <a:gd name="T100" fmla="*/ 520 w 1010"/>
                <a:gd name="T101" fmla="*/ 31 h 705"/>
                <a:gd name="T102" fmla="*/ 547 w 1010"/>
                <a:gd name="T103" fmla="*/ 19 h 705"/>
                <a:gd name="T104" fmla="*/ 572 w 1010"/>
                <a:gd name="T105" fmla="*/ 11 h 705"/>
                <a:gd name="T106" fmla="*/ 595 w 1010"/>
                <a:gd name="T107" fmla="*/ 6 h 705"/>
                <a:gd name="T108" fmla="*/ 616 w 1010"/>
                <a:gd name="T109" fmla="*/ 4 h 705"/>
                <a:gd name="T110" fmla="*/ 630 w 1010"/>
                <a:gd name="T111" fmla="*/ 2 h 705"/>
                <a:gd name="T112" fmla="*/ 641 w 1010"/>
                <a:gd name="T113" fmla="*/ 0 h 705"/>
                <a:gd name="T114" fmla="*/ 643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643" y="0"/>
                  </a:moveTo>
                  <a:lnTo>
                    <a:pt x="1010" y="0"/>
                  </a:lnTo>
                  <a:lnTo>
                    <a:pt x="993" y="2"/>
                  </a:lnTo>
                  <a:lnTo>
                    <a:pt x="973" y="4"/>
                  </a:lnTo>
                  <a:lnTo>
                    <a:pt x="950" y="9"/>
                  </a:lnTo>
                  <a:lnTo>
                    <a:pt x="927" y="17"/>
                  </a:lnTo>
                  <a:lnTo>
                    <a:pt x="902" y="31"/>
                  </a:lnTo>
                  <a:lnTo>
                    <a:pt x="877" y="46"/>
                  </a:lnTo>
                  <a:lnTo>
                    <a:pt x="854" y="67"/>
                  </a:lnTo>
                  <a:lnTo>
                    <a:pt x="831" y="94"/>
                  </a:lnTo>
                  <a:lnTo>
                    <a:pt x="812" y="127"/>
                  </a:lnTo>
                  <a:lnTo>
                    <a:pt x="795" y="167"/>
                  </a:lnTo>
                  <a:lnTo>
                    <a:pt x="779" y="213"/>
                  </a:lnTo>
                  <a:lnTo>
                    <a:pt x="770" y="269"/>
                  </a:lnTo>
                  <a:lnTo>
                    <a:pt x="766" y="330"/>
                  </a:lnTo>
                  <a:lnTo>
                    <a:pt x="760" y="397"/>
                  </a:lnTo>
                  <a:lnTo>
                    <a:pt x="751" y="455"/>
                  </a:lnTo>
                  <a:lnTo>
                    <a:pt x="735" y="505"/>
                  </a:lnTo>
                  <a:lnTo>
                    <a:pt x="716" y="547"/>
                  </a:lnTo>
                  <a:lnTo>
                    <a:pt x="695" y="584"/>
                  </a:lnTo>
                  <a:lnTo>
                    <a:pt x="670" y="614"/>
                  </a:lnTo>
                  <a:lnTo>
                    <a:pt x="645" y="637"/>
                  </a:lnTo>
                  <a:lnTo>
                    <a:pt x="618" y="659"/>
                  </a:lnTo>
                  <a:lnTo>
                    <a:pt x="591" y="674"/>
                  </a:lnTo>
                  <a:lnTo>
                    <a:pt x="566" y="685"/>
                  </a:lnTo>
                  <a:lnTo>
                    <a:pt x="543" y="693"/>
                  </a:lnTo>
                  <a:lnTo>
                    <a:pt x="522" y="699"/>
                  </a:lnTo>
                  <a:lnTo>
                    <a:pt x="503" y="703"/>
                  </a:lnTo>
                  <a:lnTo>
                    <a:pt x="489" y="705"/>
                  </a:lnTo>
                  <a:lnTo>
                    <a:pt x="482" y="705"/>
                  </a:lnTo>
                  <a:lnTo>
                    <a:pt x="478" y="705"/>
                  </a:lnTo>
                  <a:lnTo>
                    <a:pt x="0" y="705"/>
                  </a:lnTo>
                  <a:lnTo>
                    <a:pt x="61" y="701"/>
                  </a:lnTo>
                  <a:lnTo>
                    <a:pt x="119" y="689"/>
                  </a:lnTo>
                  <a:lnTo>
                    <a:pt x="169" y="670"/>
                  </a:lnTo>
                  <a:lnTo>
                    <a:pt x="215" y="645"/>
                  </a:lnTo>
                  <a:lnTo>
                    <a:pt x="255" y="611"/>
                  </a:lnTo>
                  <a:lnTo>
                    <a:pt x="290" y="572"/>
                  </a:lnTo>
                  <a:lnTo>
                    <a:pt x="316" y="526"/>
                  </a:lnTo>
                  <a:lnTo>
                    <a:pt x="340" y="474"/>
                  </a:lnTo>
                  <a:lnTo>
                    <a:pt x="355" y="417"/>
                  </a:lnTo>
                  <a:lnTo>
                    <a:pt x="366" y="353"/>
                  </a:lnTo>
                  <a:lnTo>
                    <a:pt x="368" y="286"/>
                  </a:lnTo>
                  <a:lnTo>
                    <a:pt x="372" y="232"/>
                  </a:lnTo>
                  <a:lnTo>
                    <a:pt x="382" y="186"/>
                  </a:lnTo>
                  <a:lnTo>
                    <a:pt x="397" y="146"/>
                  </a:lnTo>
                  <a:lnTo>
                    <a:pt x="416" y="113"/>
                  </a:lnTo>
                  <a:lnTo>
                    <a:pt x="439" y="84"/>
                  </a:lnTo>
                  <a:lnTo>
                    <a:pt x="466" y="61"/>
                  </a:lnTo>
                  <a:lnTo>
                    <a:pt x="493" y="44"/>
                  </a:lnTo>
                  <a:lnTo>
                    <a:pt x="520" y="31"/>
                  </a:lnTo>
                  <a:lnTo>
                    <a:pt x="547" y="19"/>
                  </a:lnTo>
                  <a:lnTo>
                    <a:pt x="572" y="11"/>
                  </a:lnTo>
                  <a:lnTo>
                    <a:pt x="595" y="6"/>
                  </a:lnTo>
                  <a:lnTo>
                    <a:pt x="616" y="4"/>
                  </a:lnTo>
                  <a:lnTo>
                    <a:pt x="630" y="2"/>
                  </a:lnTo>
                  <a:lnTo>
                    <a:pt x="641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xmlns="" id="{73BE3739-AD10-3747-8CC2-143A348C4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95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xmlns="" id="{CC030B2D-DCBA-AD4B-9478-3BFE7FBC5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700" y="2886204"/>
              <a:ext cx="1645355" cy="1407732"/>
            </a:xfrm>
            <a:custGeom>
              <a:avLst/>
              <a:gdLst>
                <a:gd name="T0" fmla="*/ 0 w 1371"/>
                <a:gd name="T1" fmla="*/ 0 h 1173"/>
                <a:gd name="T2" fmla="*/ 507 w 1371"/>
                <a:gd name="T3" fmla="*/ 0 h 1173"/>
                <a:gd name="T4" fmla="*/ 588 w 1371"/>
                <a:gd name="T5" fmla="*/ 21 h 1173"/>
                <a:gd name="T6" fmla="*/ 665 w 1371"/>
                <a:gd name="T7" fmla="*/ 50 h 1173"/>
                <a:gd name="T8" fmla="*/ 736 w 1371"/>
                <a:gd name="T9" fmla="*/ 86 h 1173"/>
                <a:gd name="T10" fmla="*/ 803 w 1371"/>
                <a:gd name="T11" fmla="*/ 130 h 1173"/>
                <a:gd name="T12" fmla="*/ 866 w 1371"/>
                <a:gd name="T13" fmla="*/ 180 h 1173"/>
                <a:gd name="T14" fmla="*/ 924 w 1371"/>
                <a:gd name="T15" fmla="*/ 236 h 1173"/>
                <a:gd name="T16" fmla="*/ 978 w 1371"/>
                <a:gd name="T17" fmla="*/ 296 h 1173"/>
                <a:gd name="T18" fmla="*/ 1028 w 1371"/>
                <a:gd name="T19" fmla="*/ 359 h 1173"/>
                <a:gd name="T20" fmla="*/ 1074 w 1371"/>
                <a:gd name="T21" fmla="*/ 426 h 1173"/>
                <a:gd name="T22" fmla="*/ 1116 w 1371"/>
                <a:gd name="T23" fmla="*/ 493 h 1173"/>
                <a:gd name="T24" fmla="*/ 1154 w 1371"/>
                <a:gd name="T25" fmla="*/ 562 h 1173"/>
                <a:gd name="T26" fmla="*/ 1189 w 1371"/>
                <a:gd name="T27" fmla="*/ 632 h 1173"/>
                <a:gd name="T28" fmla="*/ 1222 w 1371"/>
                <a:gd name="T29" fmla="*/ 701 h 1173"/>
                <a:gd name="T30" fmla="*/ 1249 w 1371"/>
                <a:gd name="T31" fmla="*/ 770 h 1173"/>
                <a:gd name="T32" fmla="*/ 1274 w 1371"/>
                <a:gd name="T33" fmla="*/ 833 h 1173"/>
                <a:gd name="T34" fmla="*/ 1295 w 1371"/>
                <a:gd name="T35" fmla="*/ 897 h 1173"/>
                <a:gd name="T36" fmla="*/ 1314 w 1371"/>
                <a:gd name="T37" fmla="*/ 954 h 1173"/>
                <a:gd name="T38" fmla="*/ 1329 w 1371"/>
                <a:gd name="T39" fmla="*/ 1006 h 1173"/>
                <a:gd name="T40" fmla="*/ 1343 w 1371"/>
                <a:gd name="T41" fmla="*/ 1054 h 1173"/>
                <a:gd name="T42" fmla="*/ 1354 w 1371"/>
                <a:gd name="T43" fmla="*/ 1094 h 1173"/>
                <a:gd name="T44" fmla="*/ 1362 w 1371"/>
                <a:gd name="T45" fmla="*/ 1127 h 1173"/>
                <a:gd name="T46" fmla="*/ 1366 w 1371"/>
                <a:gd name="T47" fmla="*/ 1152 h 1173"/>
                <a:gd name="T48" fmla="*/ 1370 w 1371"/>
                <a:gd name="T49" fmla="*/ 1167 h 1173"/>
                <a:gd name="T50" fmla="*/ 1371 w 1371"/>
                <a:gd name="T51" fmla="*/ 1173 h 1173"/>
                <a:gd name="T52" fmla="*/ 644 w 1371"/>
                <a:gd name="T53" fmla="*/ 1173 h 1173"/>
                <a:gd name="T54" fmla="*/ 622 w 1371"/>
                <a:gd name="T55" fmla="*/ 1039 h 1173"/>
                <a:gd name="T56" fmla="*/ 597 w 1371"/>
                <a:gd name="T57" fmla="*/ 918 h 1173"/>
                <a:gd name="T58" fmla="*/ 571 w 1371"/>
                <a:gd name="T59" fmla="*/ 804 h 1173"/>
                <a:gd name="T60" fmla="*/ 540 w 1371"/>
                <a:gd name="T61" fmla="*/ 701 h 1173"/>
                <a:gd name="T62" fmla="*/ 507 w 1371"/>
                <a:gd name="T63" fmla="*/ 607 h 1173"/>
                <a:gd name="T64" fmla="*/ 473 w 1371"/>
                <a:gd name="T65" fmla="*/ 522 h 1173"/>
                <a:gd name="T66" fmla="*/ 436 w 1371"/>
                <a:gd name="T67" fmla="*/ 445 h 1173"/>
                <a:gd name="T68" fmla="*/ 398 w 1371"/>
                <a:gd name="T69" fmla="*/ 376 h 1173"/>
                <a:gd name="T70" fmla="*/ 361 w 1371"/>
                <a:gd name="T71" fmla="*/ 313 h 1173"/>
                <a:gd name="T72" fmla="*/ 323 w 1371"/>
                <a:gd name="T73" fmla="*/ 259 h 1173"/>
                <a:gd name="T74" fmla="*/ 284 w 1371"/>
                <a:gd name="T75" fmla="*/ 211 h 1173"/>
                <a:gd name="T76" fmla="*/ 248 w 1371"/>
                <a:gd name="T77" fmla="*/ 169 h 1173"/>
                <a:gd name="T78" fmla="*/ 211 w 1371"/>
                <a:gd name="T79" fmla="*/ 132 h 1173"/>
                <a:gd name="T80" fmla="*/ 177 w 1371"/>
                <a:gd name="T81" fmla="*/ 102 h 1173"/>
                <a:gd name="T82" fmla="*/ 144 w 1371"/>
                <a:gd name="T83" fmla="*/ 77 h 1173"/>
                <a:gd name="T84" fmla="*/ 113 w 1371"/>
                <a:gd name="T85" fmla="*/ 56 h 1173"/>
                <a:gd name="T86" fmla="*/ 87 w 1371"/>
                <a:gd name="T87" fmla="*/ 38 h 1173"/>
                <a:gd name="T88" fmla="*/ 62 w 1371"/>
                <a:gd name="T89" fmla="*/ 25 h 1173"/>
                <a:gd name="T90" fmla="*/ 41 w 1371"/>
                <a:gd name="T91" fmla="*/ 15 h 1173"/>
                <a:gd name="T92" fmla="*/ 23 w 1371"/>
                <a:gd name="T93" fmla="*/ 8 h 1173"/>
                <a:gd name="T94" fmla="*/ 10 w 1371"/>
                <a:gd name="T95" fmla="*/ 4 h 1173"/>
                <a:gd name="T96" fmla="*/ 2 w 1371"/>
                <a:gd name="T97" fmla="*/ 2 h 1173"/>
                <a:gd name="T98" fmla="*/ 0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0" y="0"/>
                  </a:moveTo>
                  <a:lnTo>
                    <a:pt x="507" y="0"/>
                  </a:lnTo>
                  <a:lnTo>
                    <a:pt x="588" y="21"/>
                  </a:lnTo>
                  <a:lnTo>
                    <a:pt x="665" y="50"/>
                  </a:lnTo>
                  <a:lnTo>
                    <a:pt x="736" y="86"/>
                  </a:lnTo>
                  <a:lnTo>
                    <a:pt x="803" y="130"/>
                  </a:lnTo>
                  <a:lnTo>
                    <a:pt x="866" y="180"/>
                  </a:lnTo>
                  <a:lnTo>
                    <a:pt x="924" y="236"/>
                  </a:lnTo>
                  <a:lnTo>
                    <a:pt x="978" y="296"/>
                  </a:lnTo>
                  <a:lnTo>
                    <a:pt x="1028" y="359"/>
                  </a:lnTo>
                  <a:lnTo>
                    <a:pt x="1074" y="426"/>
                  </a:lnTo>
                  <a:lnTo>
                    <a:pt x="1116" y="493"/>
                  </a:lnTo>
                  <a:lnTo>
                    <a:pt x="1154" y="562"/>
                  </a:lnTo>
                  <a:lnTo>
                    <a:pt x="1189" y="632"/>
                  </a:lnTo>
                  <a:lnTo>
                    <a:pt x="1222" y="701"/>
                  </a:lnTo>
                  <a:lnTo>
                    <a:pt x="1249" y="770"/>
                  </a:lnTo>
                  <a:lnTo>
                    <a:pt x="1274" y="833"/>
                  </a:lnTo>
                  <a:lnTo>
                    <a:pt x="1295" y="897"/>
                  </a:lnTo>
                  <a:lnTo>
                    <a:pt x="1314" y="954"/>
                  </a:lnTo>
                  <a:lnTo>
                    <a:pt x="1329" y="1006"/>
                  </a:lnTo>
                  <a:lnTo>
                    <a:pt x="1343" y="1054"/>
                  </a:lnTo>
                  <a:lnTo>
                    <a:pt x="1354" y="1094"/>
                  </a:lnTo>
                  <a:lnTo>
                    <a:pt x="1362" y="1127"/>
                  </a:lnTo>
                  <a:lnTo>
                    <a:pt x="1366" y="1152"/>
                  </a:lnTo>
                  <a:lnTo>
                    <a:pt x="1370" y="1167"/>
                  </a:lnTo>
                  <a:lnTo>
                    <a:pt x="1371" y="1173"/>
                  </a:lnTo>
                  <a:lnTo>
                    <a:pt x="644" y="1173"/>
                  </a:lnTo>
                  <a:lnTo>
                    <a:pt x="622" y="1039"/>
                  </a:lnTo>
                  <a:lnTo>
                    <a:pt x="597" y="918"/>
                  </a:lnTo>
                  <a:lnTo>
                    <a:pt x="571" y="804"/>
                  </a:lnTo>
                  <a:lnTo>
                    <a:pt x="540" y="701"/>
                  </a:lnTo>
                  <a:lnTo>
                    <a:pt x="507" y="607"/>
                  </a:lnTo>
                  <a:lnTo>
                    <a:pt x="473" y="522"/>
                  </a:lnTo>
                  <a:lnTo>
                    <a:pt x="436" y="445"/>
                  </a:lnTo>
                  <a:lnTo>
                    <a:pt x="398" y="376"/>
                  </a:lnTo>
                  <a:lnTo>
                    <a:pt x="361" y="313"/>
                  </a:lnTo>
                  <a:lnTo>
                    <a:pt x="323" y="259"/>
                  </a:lnTo>
                  <a:lnTo>
                    <a:pt x="284" y="211"/>
                  </a:lnTo>
                  <a:lnTo>
                    <a:pt x="248" y="169"/>
                  </a:lnTo>
                  <a:lnTo>
                    <a:pt x="211" y="132"/>
                  </a:lnTo>
                  <a:lnTo>
                    <a:pt x="177" y="102"/>
                  </a:lnTo>
                  <a:lnTo>
                    <a:pt x="144" y="77"/>
                  </a:lnTo>
                  <a:lnTo>
                    <a:pt x="113" y="56"/>
                  </a:lnTo>
                  <a:lnTo>
                    <a:pt x="87" y="38"/>
                  </a:lnTo>
                  <a:lnTo>
                    <a:pt x="62" y="25"/>
                  </a:lnTo>
                  <a:lnTo>
                    <a:pt x="41" y="15"/>
                  </a:lnTo>
                  <a:lnTo>
                    <a:pt x="23" y="8"/>
                  </a:lnTo>
                  <a:lnTo>
                    <a:pt x="1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F8CE1CB9-6BF9-FD4D-A39E-F0490AFC4B06}"/>
              </a:ext>
            </a:extLst>
          </p:cNvPr>
          <p:cNvGrpSpPr/>
          <p:nvPr/>
        </p:nvGrpSpPr>
        <p:grpSpPr>
          <a:xfrm>
            <a:off x="5354093" y="1718984"/>
            <a:ext cx="1336926" cy="3177898"/>
            <a:chOff x="5423549" y="1784501"/>
            <a:chExt cx="1336926" cy="3177898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xmlns="" id="{68EC8C47-D0B6-1848-B12E-5456513E9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597" y="1784501"/>
              <a:ext cx="277226" cy="1159308"/>
            </a:xfrm>
            <a:custGeom>
              <a:avLst/>
              <a:gdLst>
                <a:gd name="T0" fmla="*/ 66 w 231"/>
                <a:gd name="T1" fmla="*/ 0 h 966"/>
                <a:gd name="T2" fmla="*/ 166 w 231"/>
                <a:gd name="T3" fmla="*/ 0 h 966"/>
                <a:gd name="T4" fmla="*/ 231 w 231"/>
                <a:gd name="T5" fmla="*/ 966 h 966"/>
                <a:gd name="T6" fmla="*/ 0 w 231"/>
                <a:gd name="T7" fmla="*/ 966 h 966"/>
                <a:gd name="T8" fmla="*/ 66 w 231"/>
                <a:gd name="T9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66">
                  <a:moveTo>
                    <a:pt x="66" y="0"/>
                  </a:moveTo>
                  <a:lnTo>
                    <a:pt x="166" y="0"/>
                  </a:lnTo>
                  <a:lnTo>
                    <a:pt x="231" y="966"/>
                  </a:lnTo>
                  <a:lnTo>
                    <a:pt x="0" y="9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xmlns="" id="{55E9CA78-66D8-064B-ADC9-6B378C78F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49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xmlns="" id="{F3A28E05-9AF7-5C46-BA21-6EA7EE5F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70" y="2886204"/>
              <a:ext cx="873682" cy="1460537"/>
            </a:xfrm>
            <a:custGeom>
              <a:avLst/>
              <a:gdLst>
                <a:gd name="T0" fmla="*/ 173 w 728"/>
                <a:gd name="T1" fmla="*/ 0 h 1217"/>
                <a:gd name="T2" fmla="*/ 563 w 728"/>
                <a:gd name="T3" fmla="*/ 0 h 1217"/>
                <a:gd name="T4" fmla="*/ 586 w 728"/>
                <a:gd name="T5" fmla="*/ 65 h 1217"/>
                <a:gd name="T6" fmla="*/ 605 w 728"/>
                <a:gd name="T7" fmla="*/ 136 h 1217"/>
                <a:gd name="T8" fmla="*/ 625 w 728"/>
                <a:gd name="T9" fmla="*/ 211 h 1217"/>
                <a:gd name="T10" fmla="*/ 640 w 728"/>
                <a:gd name="T11" fmla="*/ 292 h 1217"/>
                <a:gd name="T12" fmla="*/ 655 w 728"/>
                <a:gd name="T13" fmla="*/ 374 h 1217"/>
                <a:gd name="T14" fmla="*/ 667 w 728"/>
                <a:gd name="T15" fmla="*/ 459 h 1217"/>
                <a:gd name="T16" fmla="*/ 678 w 728"/>
                <a:gd name="T17" fmla="*/ 545 h 1217"/>
                <a:gd name="T18" fmla="*/ 688 w 728"/>
                <a:gd name="T19" fmla="*/ 630 h 1217"/>
                <a:gd name="T20" fmla="*/ 698 w 728"/>
                <a:gd name="T21" fmla="*/ 712 h 1217"/>
                <a:gd name="T22" fmla="*/ 703 w 728"/>
                <a:gd name="T23" fmla="*/ 793 h 1217"/>
                <a:gd name="T24" fmla="*/ 711 w 728"/>
                <a:gd name="T25" fmla="*/ 872 h 1217"/>
                <a:gd name="T26" fmla="*/ 715 w 728"/>
                <a:gd name="T27" fmla="*/ 943 h 1217"/>
                <a:gd name="T28" fmla="*/ 719 w 728"/>
                <a:gd name="T29" fmla="*/ 1010 h 1217"/>
                <a:gd name="T30" fmla="*/ 723 w 728"/>
                <a:gd name="T31" fmla="*/ 1068 h 1217"/>
                <a:gd name="T32" fmla="*/ 725 w 728"/>
                <a:gd name="T33" fmla="*/ 1119 h 1217"/>
                <a:gd name="T34" fmla="*/ 726 w 728"/>
                <a:gd name="T35" fmla="*/ 1160 h 1217"/>
                <a:gd name="T36" fmla="*/ 726 w 728"/>
                <a:gd name="T37" fmla="*/ 1192 h 1217"/>
                <a:gd name="T38" fmla="*/ 726 w 728"/>
                <a:gd name="T39" fmla="*/ 1212 h 1217"/>
                <a:gd name="T40" fmla="*/ 728 w 728"/>
                <a:gd name="T41" fmla="*/ 1217 h 1217"/>
                <a:gd name="T42" fmla="*/ 0 w 728"/>
                <a:gd name="T43" fmla="*/ 1217 h 1217"/>
                <a:gd name="T44" fmla="*/ 0 w 728"/>
                <a:gd name="T45" fmla="*/ 1212 h 1217"/>
                <a:gd name="T46" fmla="*/ 0 w 728"/>
                <a:gd name="T47" fmla="*/ 1192 h 1217"/>
                <a:gd name="T48" fmla="*/ 2 w 728"/>
                <a:gd name="T49" fmla="*/ 1160 h 1217"/>
                <a:gd name="T50" fmla="*/ 6 w 728"/>
                <a:gd name="T51" fmla="*/ 1119 h 1217"/>
                <a:gd name="T52" fmla="*/ 8 w 728"/>
                <a:gd name="T53" fmla="*/ 1068 h 1217"/>
                <a:gd name="T54" fmla="*/ 14 w 728"/>
                <a:gd name="T55" fmla="*/ 1010 h 1217"/>
                <a:gd name="T56" fmla="*/ 18 w 728"/>
                <a:gd name="T57" fmla="*/ 943 h 1217"/>
                <a:gd name="T58" fmla="*/ 23 w 728"/>
                <a:gd name="T59" fmla="*/ 872 h 1217"/>
                <a:gd name="T60" fmla="*/ 31 w 728"/>
                <a:gd name="T61" fmla="*/ 793 h 1217"/>
                <a:gd name="T62" fmla="*/ 39 w 728"/>
                <a:gd name="T63" fmla="*/ 712 h 1217"/>
                <a:gd name="T64" fmla="*/ 48 w 728"/>
                <a:gd name="T65" fmla="*/ 630 h 1217"/>
                <a:gd name="T66" fmla="*/ 60 w 728"/>
                <a:gd name="T67" fmla="*/ 545 h 1217"/>
                <a:gd name="T68" fmla="*/ 72 w 728"/>
                <a:gd name="T69" fmla="*/ 459 h 1217"/>
                <a:gd name="T70" fmla="*/ 85 w 728"/>
                <a:gd name="T71" fmla="*/ 374 h 1217"/>
                <a:gd name="T72" fmla="*/ 98 w 728"/>
                <a:gd name="T73" fmla="*/ 292 h 1217"/>
                <a:gd name="T74" fmla="*/ 116 w 728"/>
                <a:gd name="T75" fmla="*/ 211 h 1217"/>
                <a:gd name="T76" fmla="*/ 133 w 728"/>
                <a:gd name="T77" fmla="*/ 136 h 1217"/>
                <a:gd name="T78" fmla="*/ 152 w 728"/>
                <a:gd name="T79" fmla="*/ 65 h 1217"/>
                <a:gd name="T80" fmla="*/ 173 w 728"/>
                <a:gd name="T8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8" h="1217">
                  <a:moveTo>
                    <a:pt x="173" y="0"/>
                  </a:moveTo>
                  <a:lnTo>
                    <a:pt x="563" y="0"/>
                  </a:lnTo>
                  <a:lnTo>
                    <a:pt x="586" y="65"/>
                  </a:lnTo>
                  <a:lnTo>
                    <a:pt x="605" y="136"/>
                  </a:lnTo>
                  <a:lnTo>
                    <a:pt x="625" y="211"/>
                  </a:lnTo>
                  <a:lnTo>
                    <a:pt x="640" y="292"/>
                  </a:lnTo>
                  <a:lnTo>
                    <a:pt x="655" y="374"/>
                  </a:lnTo>
                  <a:lnTo>
                    <a:pt x="667" y="459"/>
                  </a:lnTo>
                  <a:lnTo>
                    <a:pt x="678" y="545"/>
                  </a:lnTo>
                  <a:lnTo>
                    <a:pt x="688" y="630"/>
                  </a:lnTo>
                  <a:lnTo>
                    <a:pt x="698" y="712"/>
                  </a:lnTo>
                  <a:lnTo>
                    <a:pt x="703" y="793"/>
                  </a:lnTo>
                  <a:lnTo>
                    <a:pt x="711" y="872"/>
                  </a:lnTo>
                  <a:lnTo>
                    <a:pt x="715" y="943"/>
                  </a:lnTo>
                  <a:lnTo>
                    <a:pt x="719" y="1010"/>
                  </a:lnTo>
                  <a:lnTo>
                    <a:pt x="723" y="1068"/>
                  </a:lnTo>
                  <a:lnTo>
                    <a:pt x="725" y="1119"/>
                  </a:lnTo>
                  <a:lnTo>
                    <a:pt x="726" y="1160"/>
                  </a:lnTo>
                  <a:lnTo>
                    <a:pt x="726" y="1192"/>
                  </a:lnTo>
                  <a:lnTo>
                    <a:pt x="726" y="1212"/>
                  </a:lnTo>
                  <a:lnTo>
                    <a:pt x="728" y="1217"/>
                  </a:lnTo>
                  <a:lnTo>
                    <a:pt x="0" y="1217"/>
                  </a:lnTo>
                  <a:lnTo>
                    <a:pt x="0" y="1212"/>
                  </a:lnTo>
                  <a:lnTo>
                    <a:pt x="0" y="1192"/>
                  </a:lnTo>
                  <a:lnTo>
                    <a:pt x="2" y="1160"/>
                  </a:lnTo>
                  <a:lnTo>
                    <a:pt x="6" y="1119"/>
                  </a:lnTo>
                  <a:lnTo>
                    <a:pt x="8" y="1068"/>
                  </a:lnTo>
                  <a:lnTo>
                    <a:pt x="14" y="1010"/>
                  </a:lnTo>
                  <a:lnTo>
                    <a:pt x="18" y="943"/>
                  </a:lnTo>
                  <a:lnTo>
                    <a:pt x="23" y="872"/>
                  </a:lnTo>
                  <a:lnTo>
                    <a:pt x="31" y="793"/>
                  </a:lnTo>
                  <a:lnTo>
                    <a:pt x="39" y="712"/>
                  </a:lnTo>
                  <a:lnTo>
                    <a:pt x="48" y="630"/>
                  </a:lnTo>
                  <a:lnTo>
                    <a:pt x="60" y="545"/>
                  </a:lnTo>
                  <a:lnTo>
                    <a:pt x="72" y="459"/>
                  </a:lnTo>
                  <a:lnTo>
                    <a:pt x="85" y="374"/>
                  </a:lnTo>
                  <a:lnTo>
                    <a:pt x="98" y="292"/>
                  </a:lnTo>
                  <a:lnTo>
                    <a:pt x="116" y="211"/>
                  </a:lnTo>
                  <a:lnTo>
                    <a:pt x="133" y="136"/>
                  </a:lnTo>
                  <a:lnTo>
                    <a:pt x="152" y="6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0BC1E6AD-54DA-9547-8636-F92C01F748CB}"/>
              </a:ext>
            </a:extLst>
          </p:cNvPr>
          <p:cNvGrpSpPr/>
          <p:nvPr/>
        </p:nvGrpSpPr>
        <p:grpSpPr>
          <a:xfrm>
            <a:off x="3537852" y="1718984"/>
            <a:ext cx="2013790" cy="3177898"/>
            <a:chOff x="3690438" y="1784501"/>
            <a:chExt cx="2013790" cy="3177898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xmlns="" id="{667E0B90-94F4-8440-AD98-35D6EAD44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43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xmlns="" id="{5CEC4E86-F519-454A-AD32-35BD87A1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370" y="1784501"/>
              <a:ext cx="610858" cy="1947782"/>
            </a:xfrm>
            <a:custGeom>
              <a:avLst/>
              <a:gdLst>
                <a:gd name="T0" fmla="*/ 421 w 509"/>
                <a:gd name="T1" fmla="*/ 0 h 1623"/>
                <a:gd name="T2" fmla="*/ 509 w 509"/>
                <a:gd name="T3" fmla="*/ 0 h 1623"/>
                <a:gd name="T4" fmla="*/ 358 w 509"/>
                <a:gd name="T5" fmla="*/ 1271 h 1623"/>
                <a:gd name="T6" fmla="*/ 346 w 509"/>
                <a:gd name="T7" fmla="*/ 1350 h 1623"/>
                <a:gd name="T8" fmla="*/ 335 w 509"/>
                <a:gd name="T9" fmla="*/ 1415 h 1623"/>
                <a:gd name="T10" fmla="*/ 323 w 509"/>
                <a:gd name="T11" fmla="*/ 1471 h 1623"/>
                <a:gd name="T12" fmla="*/ 313 w 509"/>
                <a:gd name="T13" fmla="*/ 1515 h 1623"/>
                <a:gd name="T14" fmla="*/ 302 w 509"/>
                <a:gd name="T15" fmla="*/ 1550 h 1623"/>
                <a:gd name="T16" fmla="*/ 292 w 509"/>
                <a:gd name="T17" fmla="*/ 1575 h 1623"/>
                <a:gd name="T18" fmla="*/ 285 w 509"/>
                <a:gd name="T19" fmla="*/ 1594 h 1623"/>
                <a:gd name="T20" fmla="*/ 277 w 509"/>
                <a:gd name="T21" fmla="*/ 1607 h 1623"/>
                <a:gd name="T22" fmla="*/ 269 w 509"/>
                <a:gd name="T23" fmla="*/ 1617 h 1623"/>
                <a:gd name="T24" fmla="*/ 265 w 509"/>
                <a:gd name="T25" fmla="*/ 1621 h 1623"/>
                <a:gd name="T26" fmla="*/ 262 w 509"/>
                <a:gd name="T27" fmla="*/ 1623 h 1623"/>
                <a:gd name="T28" fmla="*/ 262 w 509"/>
                <a:gd name="T29" fmla="*/ 1623 h 1623"/>
                <a:gd name="T30" fmla="*/ 0 w 509"/>
                <a:gd name="T31" fmla="*/ 1623 h 1623"/>
                <a:gd name="T32" fmla="*/ 25 w 509"/>
                <a:gd name="T33" fmla="*/ 1615 h 1623"/>
                <a:gd name="T34" fmla="*/ 48 w 509"/>
                <a:gd name="T35" fmla="*/ 1600 h 1623"/>
                <a:gd name="T36" fmla="*/ 70 w 509"/>
                <a:gd name="T37" fmla="*/ 1577 h 1623"/>
                <a:gd name="T38" fmla="*/ 87 w 509"/>
                <a:gd name="T39" fmla="*/ 1550 h 1623"/>
                <a:gd name="T40" fmla="*/ 102 w 509"/>
                <a:gd name="T41" fmla="*/ 1521 h 1623"/>
                <a:gd name="T42" fmla="*/ 116 w 509"/>
                <a:gd name="T43" fmla="*/ 1490 h 1623"/>
                <a:gd name="T44" fmla="*/ 127 w 509"/>
                <a:gd name="T45" fmla="*/ 1459 h 1623"/>
                <a:gd name="T46" fmla="*/ 135 w 509"/>
                <a:gd name="T47" fmla="*/ 1434 h 1623"/>
                <a:gd name="T48" fmla="*/ 141 w 509"/>
                <a:gd name="T49" fmla="*/ 1413 h 1623"/>
                <a:gd name="T50" fmla="*/ 144 w 509"/>
                <a:gd name="T51" fmla="*/ 1398 h 1623"/>
                <a:gd name="T52" fmla="*/ 144 w 509"/>
                <a:gd name="T53" fmla="*/ 1394 h 1623"/>
                <a:gd name="T54" fmla="*/ 421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421" y="0"/>
                  </a:moveTo>
                  <a:lnTo>
                    <a:pt x="509" y="0"/>
                  </a:lnTo>
                  <a:lnTo>
                    <a:pt x="358" y="1271"/>
                  </a:lnTo>
                  <a:lnTo>
                    <a:pt x="346" y="1350"/>
                  </a:lnTo>
                  <a:lnTo>
                    <a:pt x="335" y="1415"/>
                  </a:lnTo>
                  <a:lnTo>
                    <a:pt x="323" y="1471"/>
                  </a:lnTo>
                  <a:lnTo>
                    <a:pt x="313" y="1515"/>
                  </a:lnTo>
                  <a:lnTo>
                    <a:pt x="302" y="1550"/>
                  </a:lnTo>
                  <a:lnTo>
                    <a:pt x="292" y="1575"/>
                  </a:lnTo>
                  <a:lnTo>
                    <a:pt x="285" y="1594"/>
                  </a:lnTo>
                  <a:lnTo>
                    <a:pt x="277" y="1607"/>
                  </a:lnTo>
                  <a:lnTo>
                    <a:pt x="269" y="1617"/>
                  </a:lnTo>
                  <a:lnTo>
                    <a:pt x="265" y="1621"/>
                  </a:lnTo>
                  <a:lnTo>
                    <a:pt x="262" y="1623"/>
                  </a:lnTo>
                  <a:lnTo>
                    <a:pt x="262" y="1623"/>
                  </a:lnTo>
                  <a:lnTo>
                    <a:pt x="0" y="1623"/>
                  </a:lnTo>
                  <a:lnTo>
                    <a:pt x="25" y="1615"/>
                  </a:lnTo>
                  <a:lnTo>
                    <a:pt x="48" y="1600"/>
                  </a:lnTo>
                  <a:lnTo>
                    <a:pt x="70" y="1577"/>
                  </a:lnTo>
                  <a:lnTo>
                    <a:pt x="87" y="1550"/>
                  </a:lnTo>
                  <a:lnTo>
                    <a:pt x="102" y="1521"/>
                  </a:lnTo>
                  <a:lnTo>
                    <a:pt x="116" y="1490"/>
                  </a:lnTo>
                  <a:lnTo>
                    <a:pt x="127" y="1459"/>
                  </a:lnTo>
                  <a:lnTo>
                    <a:pt x="135" y="1434"/>
                  </a:lnTo>
                  <a:lnTo>
                    <a:pt x="141" y="1413"/>
                  </a:lnTo>
                  <a:lnTo>
                    <a:pt x="144" y="1398"/>
                  </a:lnTo>
                  <a:lnTo>
                    <a:pt x="144" y="1394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xmlns="" id="{99BA8E3F-8F16-3E47-841C-716F3157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47" y="2886204"/>
              <a:ext cx="550853" cy="846080"/>
            </a:xfrm>
            <a:custGeom>
              <a:avLst/>
              <a:gdLst>
                <a:gd name="T0" fmla="*/ 0 w 459"/>
                <a:gd name="T1" fmla="*/ 0 h 705"/>
                <a:gd name="T2" fmla="*/ 176 w 459"/>
                <a:gd name="T3" fmla="*/ 0 h 705"/>
                <a:gd name="T4" fmla="*/ 178 w 459"/>
                <a:gd name="T5" fmla="*/ 2 h 705"/>
                <a:gd name="T6" fmla="*/ 186 w 459"/>
                <a:gd name="T7" fmla="*/ 2 h 705"/>
                <a:gd name="T8" fmla="*/ 197 w 459"/>
                <a:gd name="T9" fmla="*/ 4 h 705"/>
                <a:gd name="T10" fmla="*/ 213 w 459"/>
                <a:gd name="T11" fmla="*/ 8 h 705"/>
                <a:gd name="T12" fmla="*/ 232 w 459"/>
                <a:gd name="T13" fmla="*/ 15 h 705"/>
                <a:gd name="T14" fmla="*/ 251 w 459"/>
                <a:gd name="T15" fmla="*/ 27 h 705"/>
                <a:gd name="T16" fmla="*/ 270 w 459"/>
                <a:gd name="T17" fmla="*/ 40 h 705"/>
                <a:gd name="T18" fmla="*/ 290 w 459"/>
                <a:gd name="T19" fmla="*/ 61 h 705"/>
                <a:gd name="T20" fmla="*/ 307 w 459"/>
                <a:gd name="T21" fmla="*/ 86 h 705"/>
                <a:gd name="T22" fmla="*/ 322 w 459"/>
                <a:gd name="T23" fmla="*/ 119 h 705"/>
                <a:gd name="T24" fmla="*/ 334 w 459"/>
                <a:gd name="T25" fmla="*/ 157 h 705"/>
                <a:gd name="T26" fmla="*/ 343 w 459"/>
                <a:gd name="T27" fmla="*/ 203 h 705"/>
                <a:gd name="T28" fmla="*/ 345 w 459"/>
                <a:gd name="T29" fmla="*/ 259 h 705"/>
                <a:gd name="T30" fmla="*/ 345 w 459"/>
                <a:gd name="T31" fmla="*/ 311 h 705"/>
                <a:gd name="T32" fmla="*/ 343 w 459"/>
                <a:gd name="T33" fmla="*/ 361 h 705"/>
                <a:gd name="T34" fmla="*/ 341 w 459"/>
                <a:gd name="T35" fmla="*/ 411 h 705"/>
                <a:gd name="T36" fmla="*/ 340 w 459"/>
                <a:gd name="T37" fmla="*/ 459 h 705"/>
                <a:gd name="T38" fmla="*/ 340 w 459"/>
                <a:gd name="T39" fmla="*/ 505 h 705"/>
                <a:gd name="T40" fmla="*/ 341 w 459"/>
                <a:gd name="T41" fmla="*/ 547 h 705"/>
                <a:gd name="T42" fmla="*/ 347 w 459"/>
                <a:gd name="T43" fmla="*/ 586 h 705"/>
                <a:gd name="T44" fmla="*/ 353 w 459"/>
                <a:gd name="T45" fmla="*/ 620 h 705"/>
                <a:gd name="T46" fmla="*/ 364 w 459"/>
                <a:gd name="T47" fmla="*/ 649 h 705"/>
                <a:gd name="T48" fmla="*/ 380 w 459"/>
                <a:gd name="T49" fmla="*/ 672 h 705"/>
                <a:gd name="T50" fmla="*/ 401 w 459"/>
                <a:gd name="T51" fmla="*/ 691 h 705"/>
                <a:gd name="T52" fmla="*/ 426 w 459"/>
                <a:gd name="T53" fmla="*/ 701 h 705"/>
                <a:gd name="T54" fmla="*/ 459 w 459"/>
                <a:gd name="T55" fmla="*/ 705 h 705"/>
                <a:gd name="T56" fmla="*/ 197 w 459"/>
                <a:gd name="T57" fmla="*/ 705 h 705"/>
                <a:gd name="T58" fmla="*/ 194 w 459"/>
                <a:gd name="T59" fmla="*/ 705 h 705"/>
                <a:gd name="T60" fmla="*/ 184 w 459"/>
                <a:gd name="T61" fmla="*/ 703 h 705"/>
                <a:gd name="T62" fmla="*/ 171 w 459"/>
                <a:gd name="T63" fmla="*/ 699 h 705"/>
                <a:gd name="T64" fmla="*/ 151 w 459"/>
                <a:gd name="T65" fmla="*/ 695 h 705"/>
                <a:gd name="T66" fmla="*/ 132 w 459"/>
                <a:gd name="T67" fmla="*/ 687 h 705"/>
                <a:gd name="T68" fmla="*/ 109 w 459"/>
                <a:gd name="T69" fmla="*/ 676 h 705"/>
                <a:gd name="T70" fmla="*/ 86 w 459"/>
                <a:gd name="T71" fmla="*/ 662 h 705"/>
                <a:gd name="T72" fmla="*/ 65 w 459"/>
                <a:gd name="T73" fmla="*/ 645 h 705"/>
                <a:gd name="T74" fmla="*/ 44 w 459"/>
                <a:gd name="T75" fmla="*/ 622 h 705"/>
                <a:gd name="T76" fmla="*/ 26 w 459"/>
                <a:gd name="T77" fmla="*/ 595 h 705"/>
                <a:gd name="T78" fmla="*/ 13 w 459"/>
                <a:gd name="T79" fmla="*/ 562 h 705"/>
                <a:gd name="T80" fmla="*/ 3 w 459"/>
                <a:gd name="T81" fmla="*/ 524 h 705"/>
                <a:gd name="T82" fmla="*/ 0 w 459"/>
                <a:gd name="T83" fmla="*/ 480 h 705"/>
                <a:gd name="T84" fmla="*/ 0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0" y="0"/>
                  </a:moveTo>
                  <a:lnTo>
                    <a:pt x="176" y="0"/>
                  </a:lnTo>
                  <a:lnTo>
                    <a:pt x="178" y="2"/>
                  </a:lnTo>
                  <a:lnTo>
                    <a:pt x="186" y="2"/>
                  </a:lnTo>
                  <a:lnTo>
                    <a:pt x="197" y="4"/>
                  </a:lnTo>
                  <a:lnTo>
                    <a:pt x="213" y="8"/>
                  </a:lnTo>
                  <a:lnTo>
                    <a:pt x="232" y="15"/>
                  </a:lnTo>
                  <a:lnTo>
                    <a:pt x="251" y="27"/>
                  </a:lnTo>
                  <a:lnTo>
                    <a:pt x="270" y="40"/>
                  </a:lnTo>
                  <a:lnTo>
                    <a:pt x="290" y="61"/>
                  </a:lnTo>
                  <a:lnTo>
                    <a:pt x="307" y="86"/>
                  </a:lnTo>
                  <a:lnTo>
                    <a:pt x="322" y="119"/>
                  </a:lnTo>
                  <a:lnTo>
                    <a:pt x="334" y="157"/>
                  </a:lnTo>
                  <a:lnTo>
                    <a:pt x="343" y="203"/>
                  </a:lnTo>
                  <a:lnTo>
                    <a:pt x="345" y="259"/>
                  </a:lnTo>
                  <a:lnTo>
                    <a:pt x="345" y="311"/>
                  </a:lnTo>
                  <a:lnTo>
                    <a:pt x="343" y="361"/>
                  </a:lnTo>
                  <a:lnTo>
                    <a:pt x="341" y="411"/>
                  </a:lnTo>
                  <a:lnTo>
                    <a:pt x="340" y="459"/>
                  </a:lnTo>
                  <a:lnTo>
                    <a:pt x="340" y="505"/>
                  </a:lnTo>
                  <a:lnTo>
                    <a:pt x="341" y="547"/>
                  </a:lnTo>
                  <a:lnTo>
                    <a:pt x="347" y="586"/>
                  </a:lnTo>
                  <a:lnTo>
                    <a:pt x="353" y="620"/>
                  </a:lnTo>
                  <a:lnTo>
                    <a:pt x="364" y="649"/>
                  </a:lnTo>
                  <a:lnTo>
                    <a:pt x="380" y="672"/>
                  </a:lnTo>
                  <a:lnTo>
                    <a:pt x="401" y="691"/>
                  </a:lnTo>
                  <a:lnTo>
                    <a:pt x="426" y="701"/>
                  </a:lnTo>
                  <a:lnTo>
                    <a:pt x="459" y="705"/>
                  </a:lnTo>
                  <a:lnTo>
                    <a:pt x="197" y="705"/>
                  </a:lnTo>
                  <a:lnTo>
                    <a:pt x="194" y="705"/>
                  </a:lnTo>
                  <a:lnTo>
                    <a:pt x="184" y="703"/>
                  </a:lnTo>
                  <a:lnTo>
                    <a:pt x="171" y="699"/>
                  </a:lnTo>
                  <a:lnTo>
                    <a:pt x="151" y="695"/>
                  </a:lnTo>
                  <a:lnTo>
                    <a:pt x="132" y="687"/>
                  </a:lnTo>
                  <a:lnTo>
                    <a:pt x="109" y="676"/>
                  </a:lnTo>
                  <a:lnTo>
                    <a:pt x="86" y="662"/>
                  </a:lnTo>
                  <a:lnTo>
                    <a:pt x="65" y="645"/>
                  </a:lnTo>
                  <a:lnTo>
                    <a:pt x="44" y="622"/>
                  </a:lnTo>
                  <a:lnTo>
                    <a:pt x="26" y="595"/>
                  </a:lnTo>
                  <a:lnTo>
                    <a:pt x="13" y="562"/>
                  </a:lnTo>
                  <a:lnTo>
                    <a:pt x="3" y="524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xmlns="" id="{BFD13B6B-3213-594D-99F5-89D69124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058" y="2886204"/>
              <a:ext cx="1164109" cy="1407732"/>
            </a:xfrm>
            <a:custGeom>
              <a:avLst/>
              <a:gdLst>
                <a:gd name="T0" fmla="*/ 577 w 970"/>
                <a:gd name="T1" fmla="*/ 0 h 1173"/>
                <a:gd name="T2" fmla="*/ 970 w 970"/>
                <a:gd name="T3" fmla="*/ 0 h 1173"/>
                <a:gd name="T4" fmla="*/ 966 w 970"/>
                <a:gd name="T5" fmla="*/ 6 h 1173"/>
                <a:gd name="T6" fmla="*/ 959 w 970"/>
                <a:gd name="T7" fmla="*/ 17 h 1173"/>
                <a:gd name="T8" fmla="*/ 945 w 970"/>
                <a:gd name="T9" fmla="*/ 38 h 1173"/>
                <a:gd name="T10" fmla="*/ 930 w 970"/>
                <a:gd name="T11" fmla="*/ 65 h 1173"/>
                <a:gd name="T12" fmla="*/ 911 w 970"/>
                <a:gd name="T13" fmla="*/ 102 h 1173"/>
                <a:gd name="T14" fmla="*/ 888 w 970"/>
                <a:gd name="T15" fmla="*/ 148 h 1173"/>
                <a:gd name="T16" fmla="*/ 865 w 970"/>
                <a:gd name="T17" fmla="*/ 200 h 1173"/>
                <a:gd name="T18" fmla="*/ 842 w 970"/>
                <a:gd name="T19" fmla="*/ 261 h 1173"/>
                <a:gd name="T20" fmla="*/ 819 w 970"/>
                <a:gd name="T21" fmla="*/ 330 h 1173"/>
                <a:gd name="T22" fmla="*/ 795 w 970"/>
                <a:gd name="T23" fmla="*/ 407 h 1173"/>
                <a:gd name="T24" fmla="*/ 774 w 970"/>
                <a:gd name="T25" fmla="*/ 491 h 1173"/>
                <a:gd name="T26" fmla="*/ 757 w 970"/>
                <a:gd name="T27" fmla="*/ 586 h 1173"/>
                <a:gd name="T28" fmla="*/ 742 w 970"/>
                <a:gd name="T29" fmla="*/ 687 h 1173"/>
                <a:gd name="T30" fmla="*/ 730 w 970"/>
                <a:gd name="T31" fmla="*/ 797 h 1173"/>
                <a:gd name="T32" fmla="*/ 724 w 970"/>
                <a:gd name="T33" fmla="*/ 914 h 1173"/>
                <a:gd name="T34" fmla="*/ 723 w 970"/>
                <a:gd name="T35" fmla="*/ 1039 h 1173"/>
                <a:gd name="T36" fmla="*/ 728 w 970"/>
                <a:gd name="T37" fmla="*/ 1173 h 1173"/>
                <a:gd name="T38" fmla="*/ 0 w 970"/>
                <a:gd name="T39" fmla="*/ 1173 h 1173"/>
                <a:gd name="T40" fmla="*/ 2 w 970"/>
                <a:gd name="T41" fmla="*/ 1167 h 1173"/>
                <a:gd name="T42" fmla="*/ 4 w 970"/>
                <a:gd name="T43" fmla="*/ 1148 h 1173"/>
                <a:gd name="T44" fmla="*/ 10 w 970"/>
                <a:gd name="T45" fmla="*/ 1121 h 1173"/>
                <a:gd name="T46" fmla="*/ 18 w 970"/>
                <a:gd name="T47" fmla="*/ 1083 h 1173"/>
                <a:gd name="T48" fmla="*/ 29 w 970"/>
                <a:gd name="T49" fmla="*/ 1039 h 1173"/>
                <a:gd name="T50" fmla="*/ 41 w 970"/>
                <a:gd name="T51" fmla="*/ 985 h 1173"/>
                <a:gd name="T52" fmla="*/ 56 w 970"/>
                <a:gd name="T53" fmla="*/ 925 h 1173"/>
                <a:gd name="T54" fmla="*/ 75 w 970"/>
                <a:gd name="T55" fmla="*/ 860 h 1173"/>
                <a:gd name="T56" fmla="*/ 96 w 970"/>
                <a:gd name="T57" fmla="*/ 789 h 1173"/>
                <a:gd name="T58" fmla="*/ 121 w 970"/>
                <a:gd name="T59" fmla="*/ 716 h 1173"/>
                <a:gd name="T60" fmla="*/ 150 w 970"/>
                <a:gd name="T61" fmla="*/ 639 h 1173"/>
                <a:gd name="T62" fmla="*/ 181 w 970"/>
                <a:gd name="T63" fmla="*/ 562 h 1173"/>
                <a:gd name="T64" fmla="*/ 217 w 970"/>
                <a:gd name="T65" fmla="*/ 484 h 1173"/>
                <a:gd name="T66" fmla="*/ 256 w 970"/>
                <a:gd name="T67" fmla="*/ 405 h 1173"/>
                <a:gd name="T68" fmla="*/ 298 w 970"/>
                <a:gd name="T69" fmla="*/ 330 h 1173"/>
                <a:gd name="T70" fmla="*/ 346 w 970"/>
                <a:gd name="T71" fmla="*/ 255 h 1173"/>
                <a:gd name="T72" fmla="*/ 398 w 970"/>
                <a:gd name="T73" fmla="*/ 184 h 1173"/>
                <a:gd name="T74" fmla="*/ 452 w 970"/>
                <a:gd name="T75" fmla="*/ 117 h 1173"/>
                <a:gd name="T76" fmla="*/ 513 w 970"/>
                <a:gd name="T77" fmla="*/ 56 h 1173"/>
                <a:gd name="T78" fmla="*/ 577 w 970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0" h="1173">
                  <a:moveTo>
                    <a:pt x="577" y="0"/>
                  </a:moveTo>
                  <a:lnTo>
                    <a:pt x="970" y="0"/>
                  </a:lnTo>
                  <a:lnTo>
                    <a:pt x="966" y="6"/>
                  </a:lnTo>
                  <a:lnTo>
                    <a:pt x="959" y="17"/>
                  </a:lnTo>
                  <a:lnTo>
                    <a:pt x="945" y="38"/>
                  </a:lnTo>
                  <a:lnTo>
                    <a:pt x="930" y="65"/>
                  </a:lnTo>
                  <a:lnTo>
                    <a:pt x="911" y="102"/>
                  </a:lnTo>
                  <a:lnTo>
                    <a:pt x="888" y="148"/>
                  </a:lnTo>
                  <a:lnTo>
                    <a:pt x="865" y="200"/>
                  </a:lnTo>
                  <a:lnTo>
                    <a:pt x="842" y="261"/>
                  </a:lnTo>
                  <a:lnTo>
                    <a:pt x="819" y="330"/>
                  </a:lnTo>
                  <a:lnTo>
                    <a:pt x="795" y="407"/>
                  </a:lnTo>
                  <a:lnTo>
                    <a:pt x="774" y="491"/>
                  </a:lnTo>
                  <a:lnTo>
                    <a:pt x="757" y="586"/>
                  </a:lnTo>
                  <a:lnTo>
                    <a:pt x="742" y="687"/>
                  </a:lnTo>
                  <a:lnTo>
                    <a:pt x="730" y="797"/>
                  </a:lnTo>
                  <a:lnTo>
                    <a:pt x="724" y="914"/>
                  </a:lnTo>
                  <a:lnTo>
                    <a:pt x="723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4" y="1148"/>
                  </a:lnTo>
                  <a:lnTo>
                    <a:pt x="10" y="1121"/>
                  </a:lnTo>
                  <a:lnTo>
                    <a:pt x="18" y="1083"/>
                  </a:lnTo>
                  <a:lnTo>
                    <a:pt x="29" y="1039"/>
                  </a:lnTo>
                  <a:lnTo>
                    <a:pt x="41" y="985"/>
                  </a:lnTo>
                  <a:lnTo>
                    <a:pt x="56" y="925"/>
                  </a:lnTo>
                  <a:lnTo>
                    <a:pt x="75" y="860"/>
                  </a:lnTo>
                  <a:lnTo>
                    <a:pt x="96" y="789"/>
                  </a:lnTo>
                  <a:lnTo>
                    <a:pt x="121" y="716"/>
                  </a:lnTo>
                  <a:lnTo>
                    <a:pt x="150" y="639"/>
                  </a:lnTo>
                  <a:lnTo>
                    <a:pt x="181" y="562"/>
                  </a:lnTo>
                  <a:lnTo>
                    <a:pt x="217" y="484"/>
                  </a:lnTo>
                  <a:lnTo>
                    <a:pt x="256" y="405"/>
                  </a:lnTo>
                  <a:lnTo>
                    <a:pt x="298" y="330"/>
                  </a:lnTo>
                  <a:lnTo>
                    <a:pt x="346" y="255"/>
                  </a:lnTo>
                  <a:lnTo>
                    <a:pt x="398" y="184"/>
                  </a:lnTo>
                  <a:lnTo>
                    <a:pt x="452" y="117"/>
                  </a:lnTo>
                  <a:lnTo>
                    <a:pt x="513" y="5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0ED1B852-FB77-5D4F-96EE-F108D2D65230}"/>
              </a:ext>
            </a:extLst>
          </p:cNvPr>
          <p:cNvGrpSpPr/>
          <p:nvPr/>
        </p:nvGrpSpPr>
        <p:grpSpPr>
          <a:xfrm>
            <a:off x="6538635" y="1718984"/>
            <a:ext cx="2014990" cy="3177898"/>
            <a:chOff x="6511106" y="1784501"/>
            <a:chExt cx="2014990" cy="3177898"/>
          </a:xfrm>
        </p:grpSpPr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xmlns="" id="{DFA7FDD6-D491-C144-8100-4A5C90271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17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xmlns="" id="{D0769E67-93CF-6D40-A1EC-5626E8F46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06" y="1784501"/>
              <a:ext cx="610858" cy="1947782"/>
            </a:xfrm>
            <a:custGeom>
              <a:avLst/>
              <a:gdLst>
                <a:gd name="T0" fmla="*/ 0 w 509"/>
                <a:gd name="T1" fmla="*/ 0 h 1623"/>
                <a:gd name="T2" fmla="*/ 89 w 509"/>
                <a:gd name="T3" fmla="*/ 0 h 1623"/>
                <a:gd name="T4" fmla="*/ 365 w 509"/>
                <a:gd name="T5" fmla="*/ 1394 h 1623"/>
                <a:gd name="T6" fmla="*/ 365 w 509"/>
                <a:gd name="T7" fmla="*/ 1398 h 1623"/>
                <a:gd name="T8" fmla="*/ 369 w 509"/>
                <a:gd name="T9" fmla="*/ 1413 h 1623"/>
                <a:gd name="T10" fmla="*/ 375 w 509"/>
                <a:gd name="T11" fmla="*/ 1434 h 1623"/>
                <a:gd name="T12" fmla="*/ 383 w 509"/>
                <a:gd name="T13" fmla="*/ 1459 h 1623"/>
                <a:gd name="T14" fmla="*/ 394 w 509"/>
                <a:gd name="T15" fmla="*/ 1490 h 1623"/>
                <a:gd name="T16" fmla="*/ 408 w 509"/>
                <a:gd name="T17" fmla="*/ 1521 h 1623"/>
                <a:gd name="T18" fmla="*/ 423 w 509"/>
                <a:gd name="T19" fmla="*/ 1550 h 1623"/>
                <a:gd name="T20" fmla="*/ 440 w 509"/>
                <a:gd name="T21" fmla="*/ 1577 h 1623"/>
                <a:gd name="T22" fmla="*/ 461 w 509"/>
                <a:gd name="T23" fmla="*/ 1600 h 1623"/>
                <a:gd name="T24" fmla="*/ 484 w 509"/>
                <a:gd name="T25" fmla="*/ 1615 h 1623"/>
                <a:gd name="T26" fmla="*/ 509 w 509"/>
                <a:gd name="T27" fmla="*/ 1623 h 1623"/>
                <a:gd name="T28" fmla="*/ 248 w 509"/>
                <a:gd name="T29" fmla="*/ 1623 h 1623"/>
                <a:gd name="T30" fmla="*/ 246 w 509"/>
                <a:gd name="T31" fmla="*/ 1623 h 1623"/>
                <a:gd name="T32" fmla="*/ 244 w 509"/>
                <a:gd name="T33" fmla="*/ 1621 h 1623"/>
                <a:gd name="T34" fmla="*/ 239 w 509"/>
                <a:gd name="T35" fmla="*/ 1617 h 1623"/>
                <a:gd name="T36" fmla="*/ 233 w 509"/>
                <a:gd name="T37" fmla="*/ 1607 h 1623"/>
                <a:gd name="T38" fmla="*/ 225 w 509"/>
                <a:gd name="T39" fmla="*/ 1594 h 1623"/>
                <a:gd name="T40" fmla="*/ 217 w 509"/>
                <a:gd name="T41" fmla="*/ 1575 h 1623"/>
                <a:gd name="T42" fmla="*/ 208 w 509"/>
                <a:gd name="T43" fmla="*/ 1550 h 1623"/>
                <a:gd name="T44" fmla="*/ 196 w 509"/>
                <a:gd name="T45" fmla="*/ 1515 h 1623"/>
                <a:gd name="T46" fmla="*/ 187 w 509"/>
                <a:gd name="T47" fmla="*/ 1471 h 1623"/>
                <a:gd name="T48" fmla="*/ 175 w 509"/>
                <a:gd name="T49" fmla="*/ 1415 h 1623"/>
                <a:gd name="T50" fmla="*/ 164 w 509"/>
                <a:gd name="T51" fmla="*/ 1350 h 1623"/>
                <a:gd name="T52" fmla="*/ 152 w 509"/>
                <a:gd name="T53" fmla="*/ 1271 h 1623"/>
                <a:gd name="T54" fmla="*/ 0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0" y="0"/>
                  </a:moveTo>
                  <a:lnTo>
                    <a:pt x="89" y="0"/>
                  </a:lnTo>
                  <a:lnTo>
                    <a:pt x="365" y="1394"/>
                  </a:lnTo>
                  <a:lnTo>
                    <a:pt x="365" y="1398"/>
                  </a:lnTo>
                  <a:lnTo>
                    <a:pt x="369" y="1413"/>
                  </a:lnTo>
                  <a:lnTo>
                    <a:pt x="375" y="1434"/>
                  </a:lnTo>
                  <a:lnTo>
                    <a:pt x="383" y="1459"/>
                  </a:lnTo>
                  <a:lnTo>
                    <a:pt x="394" y="1490"/>
                  </a:lnTo>
                  <a:lnTo>
                    <a:pt x="408" y="1521"/>
                  </a:lnTo>
                  <a:lnTo>
                    <a:pt x="423" y="1550"/>
                  </a:lnTo>
                  <a:lnTo>
                    <a:pt x="440" y="1577"/>
                  </a:lnTo>
                  <a:lnTo>
                    <a:pt x="461" y="1600"/>
                  </a:lnTo>
                  <a:lnTo>
                    <a:pt x="484" y="1615"/>
                  </a:lnTo>
                  <a:lnTo>
                    <a:pt x="509" y="1623"/>
                  </a:lnTo>
                  <a:lnTo>
                    <a:pt x="248" y="1623"/>
                  </a:lnTo>
                  <a:lnTo>
                    <a:pt x="246" y="1623"/>
                  </a:lnTo>
                  <a:lnTo>
                    <a:pt x="244" y="1621"/>
                  </a:lnTo>
                  <a:lnTo>
                    <a:pt x="239" y="1617"/>
                  </a:lnTo>
                  <a:lnTo>
                    <a:pt x="233" y="1607"/>
                  </a:lnTo>
                  <a:lnTo>
                    <a:pt x="225" y="1594"/>
                  </a:lnTo>
                  <a:lnTo>
                    <a:pt x="217" y="1575"/>
                  </a:lnTo>
                  <a:lnTo>
                    <a:pt x="208" y="1550"/>
                  </a:lnTo>
                  <a:lnTo>
                    <a:pt x="196" y="1515"/>
                  </a:lnTo>
                  <a:lnTo>
                    <a:pt x="187" y="1471"/>
                  </a:lnTo>
                  <a:lnTo>
                    <a:pt x="175" y="1415"/>
                  </a:lnTo>
                  <a:lnTo>
                    <a:pt x="164" y="1350"/>
                  </a:lnTo>
                  <a:lnTo>
                    <a:pt x="152" y="1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xmlns="" id="{A5DE959D-4A14-CC4C-89EA-BD8315F1E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34" y="2886204"/>
              <a:ext cx="550853" cy="846080"/>
            </a:xfrm>
            <a:custGeom>
              <a:avLst/>
              <a:gdLst>
                <a:gd name="T0" fmla="*/ 283 w 459"/>
                <a:gd name="T1" fmla="*/ 0 h 705"/>
                <a:gd name="T2" fmla="*/ 459 w 459"/>
                <a:gd name="T3" fmla="*/ 0 h 705"/>
                <a:gd name="T4" fmla="*/ 459 w 459"/>
                <a:gd name="T5" fmla="*/ 480 h 705"/>
                <a:gd name="T6" fmla="*/ 455 w 459"/>
                <a:gd name="T7" fmla="*/ 524 h 705"/>
                <a:gd name="T8" fmla="*/ 446 w 459"/>
                <a:gd name="T9" fmla="*/ 562 h 705"/>
                <a:gd name="T10" fmla="*/ 432 w 459"/>
                <a:gd name="T11" fmla="*/ 595 h 705"/>
                <a:gd name="T12" fmla="*/ 415 w 459"/>
                <a:gd name="T13" fmla="*/ 622 h 705"/>
                <a:gd name="T14" fmla="*/ 394 w 459"/>
                <a:gd name="T15" fmla="*/ 645 h 705"/>
                <a:gd name="T16" fmla="*/ 371 w 459"/>
                <a:gd name="T17" fmla="*/ 662 h 705"/>
                <a:gd name="T18" fmla="*/ 350 w 459"/>
                <a:gd name="T19" fmla="*/ 676 h 705"/>
                <a:gd name="T20" fmla="*/ 327 w 459"/>
                <a:gd name="T21" fmla="*/ 687 h 705"/>
                <a:gd name="T22" fmla="*/ 306 w 459"/>
                <a:gd name="T23" fmla="*/ 695 h 705"/>
                <a:gd name="T24" fmla="*/ 288 w 459"/>
                <a:gd name="T25" fmla="*/ 699 h 705"/>
                <a:gd name="T26" fmla="*/ 275 w 459"/>
                <a:gd name="T27" fmla="*/ 703 h 705"/>
                <a:gd name="T28" fmla="*/ 265 w 459"/>
                <a:gd name="T29" fmla="*/ 705 h 705"/>
                <a:gd name="T30" fmla="*/ 261 w 459"/>
                <a:gd name="T31" fmla="*/ 705 h 705"/>
                <a:gd name="T32" fmla="*/ 0 w 459"/>
                <a:gd name="T33" fmla="*/ 705 h 705"/>
                <a:gd name="T34" fmla="*/ 33 w 459"/>
                <a:gd name="T35" fmla="*/ 701 h 705"/>
                <a:gd name="T36" fmla="*/ 58 w 459"/>
                <a:gd name="T37" fmla="*/ 691 h 705"/>
                <a:gd name="T38" fmla="*/ 79 w 459"/>
                <a:gd name="T39" fmla="*/ 672 h 705"/>
                <a:gd name="T40" fmla="*/ 94 w 459"/>
                <a:gd name="T41" fmla="*/ 649 h 705"/>
                <a:gd name="T42" fmla="*/ 106 w 459"/>
                <a:gd name="T43" fmla="*/ 620 h 705"/>
                <a:gd name="T44" fmla="*/ 112 w 459"/>
                <a:gd name="T45" fmla="*/ 586 h 705"/>
                <a:gd name="T46" fmla="*/ 115 w 459"/>
                <a:gd name="T47" fmla="*/ 547 h 705"/>
                <a:gd name="T48" fmla="*/ 117 w 459"/>
                <a:gd name="T49" fmla="*/ 505 h 705"/>
                <a:gd name="T50" fmla="*/ 117 w 459"/>
                <a:gd name="T51" fmla="*/ 459 h 705"/>
                <a:gd name="T52" fmla="*/ 117 w 459"/>
                <a:gd name="T53" fmla="*/ 411 h 705"/>
                <a:gd name="T54" fmla="*/ 115 w 459"/>
                <a:gd name="T55" fmla="*/ 361 h 705"/>
                <a:gd name="T56" fmla="*/ 114 w 459"/>
                <a:gd name="T57" fmla="*/ 311 h 705"/>
                <a:gd name="T58" fmla="*/ 114 w 459"/>
                <a:gd name="T59" fmla="*/ 259 h 705"/>
                <a:gd name="T60" fmla="*/ 115 w 459"/>
                <a:gd name="T61" fmla="*/ 203 h 705"/>
                <a:gd name="T62" fmla="*/ 123 w 459"/>
                <a:gd name="T63" fmla="*/ 157 h 705"/>
                <a:gd name="T64" fmla="*/ 137 w 459"/>
                <a:gd name="T65" fmla="*/ 119 h 705"/>
                <a:gd name="T66" fmla="*/ 152 w 459"/>
                <a:gd name="T67" fmla="*/ 86 h 705"/>
                <a:gd name="T68" fmla="*/ 169 w 459"/>
                <a:gd name="T69" fmla="*/ 61 h 705"/>
                <a:gd name="T70" fmla="*/ 188 w 459"/>
                <a:gd name="T71" fmla="*/ 40 h 705"/>
                <a:gd name="T72" fmla="*/ 208 w 459"/>
                <a:gd name="T73" fmla="*/ 27 h 705"/>
                <a:gd name="T74" fmla="*/ 227 w 459"/>
                <a:gd name="T75" fmla="*/ 15 h 705"/>
                <a:gd name="T76" fmla="*/ 244 w 459"/>
                <a:gd name="T77" fmla="*/ 8 h 705"/>
                <a:gd name="T78" fmla="*/ 259 w 459"/>
                <a:gd name="T79" fmla="*/ 4 h 705"/>
                <a:gd name="T80" fmla="*/ 273 w 459"/>
                <a:gd name="T81" fmla="*/ 2 h 705"/>
                <a:gd name="T82" fmla="*/ 281 w 459"/>
                <a:gd name="T83" fmla="*/ 2 h 705"/>
                <a:gd name="T84" fmla="*/ 283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283" y="0"/>
                  </a:moveTo>
                  <a:lnTo>
                    <a:pt x="459" y="0"/>
                  </a:lnTo>
                  <a:lnTo>
                    <a:pt x="459" y="480"/>
                  </a:lnTo>
                  <a:lnTo>
                    <a:pt x="455" y="524"/>
                  </a:lnTo>
                  <a:lnTo>
                    <a:pt x="446" y="562"/>
                  </a:lnTo>
                  <a:lnTo>
                    <a:pt x="432" y="595"/>
                  </a:lnTo>
                  <a:lnTo>
                    <a:pt x="415" y="622"/>
                  </a:lnTo>
                  <a:lnTo>
                    <a:pt x="394" y="645"/>
                  </a:lnTo>
                  <a:lnTo>
                    <a:pt x="371" y="662"/>
                  </a:lnTo>
                  <a:lnTo>
                    <a:pt x="350" y="676"/>
                  </a:lnTo>
                  <a:lnTo>
                    <a:pt x="327" y="687"/>
                  </a:lnTo>
                  <a:lnTo>
                    <a:pt x="306" y="695"/>
                  </a:lnTo>
                  <a:lnTo>
                    <a:pt x="288" y="699"/>
                  </a:lnTo>
                  <a:lnTo>
                    <a:pt x="275" y="703"/>
                  </a:lnTo>
                  <a:lnTo>
                    <a:pt x="265" y="705"/>
                  </a:lnTo>
                  <a:lnTo>
                    <a:pt x="261" y="705"/>
                  </a:lnTo>
                  <a:lnTo>
                    <a:pt x="0" y="705"/>
                  </a:lnTo>
                  <a:lnTo>
                    <a:pt x="33" y="701"/>
                  </a:lnTo>
                  <a:lnTo>
                    <a:pt x="58" y="691"/>
                  </a:lnTo>
                  <a:lnTo>
                    <a:pt x="79" y="672"/>
                  </a:lnTo>
                  <a:lnTo>
                    <a:pt x="94" y="649"/>
                  </a:lnTo>
                  <a:lnTo>
                    <a:pt x="106" y="620"/>
                  </a:lnTo>
                  <a:lnTo>
                    <a:pt x="112" y="586"/>
                  </a:lnTo>
                  <a:lnTo>
                    <a:pt x="115" y="547"/>
                  </a:lnTo>
                  <a:lnTo>
                    <a:pt x="117" y="505"/>
                  </a:lnTo>
                  <a:lnTo>
                    <a:pt x="117" y="459"/>
                  </a:lnTo>
                  <a:lnTo>
                    <a:pt x="117" y="411"/>
                  </a:lnTo>
                  <a:lnTo>
                    <a:pt x="115" y="361"/>
                  </a:lnTo>
                  <a:lnTo>
                    <a:pt x="114" y="311"/>
                  </a:lnTo>
                  <a:lnTo>
                    <a:pt x="114" y="259"/>
                  </a:lnTo>
                  <a:lnTo>
                    <a:pt x="115" y="203"/>
                  </a:lnTo>
                  <a:lnTo>
                    <a:pt x="123" y="157"/>
                  </a:lnTo>
                  <a:lnTo>
                    <a:pt x="137" y="119"/>
                  </a:lnTo>
                  <a:lnTo>
                    <a:pt x="152" y="86"/>
                  </a:lnTo>
                  <a:lnTo>
                    <a:pt x="169" y="61"/>
                  </a:lnTo>
                  <a:lnTo>
                    <a:pt x="188" y="40"/>
                  </a:lnTo>
                  <a:lnTo>
                    <a:pt x="208" y="27"/>
                  </a:lnTo>
                  <a:lnTo>
                    <a:pt x="227" y="15"/>
                  </a:lnTo>
                  <a:lnTo>
                    <a:pt x="244" y="8"/>
                  </a:lnTo>
                  <a:lnTo>
                    <a:pt x="259" y="4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xmlns="" id="{290A623F-4A9B-5848-AAAB-D3123B2C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366" y="2886204"/>
              <a:ext cx="1161709" cy="1407732"/>
            </a:xfrm>
            <a:custGeom>
              <a:avLst/>
              <a:gdLst>
                <a:gd name="T0" fmla="*/ 0 w 968"/>
                <a:gd name="T1" fmla="*/ 0 h 1173"/>
                <a:gd name="T2" fmla="*/ 393 w 968"/>
                <a:gd name="T3" fmla="*/ 0 h 1173"/>
                <a:gd name="T4" fmla="*/ 457 w 968"/>
                <a:gd name="T5" fmla="*/ 56 h 1173"/>
                <a:gd name="T6" fmla="*/ 516 w 968"/>
                <a:gd name="T7" fmla="*/ 117 h 1173"/>
                <a:gd name="T8" fmla="*/ 572 w 968"/>
                <a:gd name="T9" fmla="*/ 184 h 1173"/>
                <a:gd name="T10" fmla="*/ 624 w 968"/>
                <a:gd name="T11" fmla="*/ 255 h 1173"/>
                <a:gd name="T12" fmla="*/ 670 w 968"/>
                <a:gd name="T13" fmla="*/ 330 h 1173"/>
                <a:gd name="T14" fmla="*/ 714 w 968"/>
                <a:gd name="T15" fmla="*/ 405 h 1173"/>
                <a:gd name="T16" fmla="*/ 752 w 968"/>
                <a:gd name="T17" fmla="*/ 484 h 1173"/>
                <a:gd name="T18" fmla="*/ 789 w 968"/>
                <a:gd name="T19" fmla="*/ 562 h 1173"/>
                <a:gd name="T20" fmla="*/ 820 w 968"/>
                <a:gd name="T21" fmla="*/ 639 h 1173"/>
                <a:gd name="T22" fmla="*/ 848 w 968"/>
                <a:gd name="T23" fmla="*/ 716 h 1173"/>
                <a:gd name="T24" fmla="*/ 873 w 968"/>
                <a:gd name="T25" fmla="*/ 789 h 1173"/>
                <a:gd name="T26" fmla="*/ 895 w 968"/>
                <a:gd name="T27" fmla="*/ 860 h 1173"/>
                <a:gd name="T28" fmla="*/ 912 w 968"/>
                <a:gd name="T29" fmla="*/ 925 h 1173"/>
                <a:gd name="T30" fmla="*/ 929 w 968"/>
                <a:gd name="T31" fmla="*/ 985 h 1173"/>
                <a:gd name="T32" fmla="*/ 941 w 968"/>
                <a:gd name="T33" fmla="*/ 1039 h 1173"/>
                <a:gd name="T34" fmla="*/ 952 w 968"/>
                <a:gd name="T35" fmla="*/ 1083 h 1173"/>
                <a:gd name="T36" fmla="*/ 960 w 968"/>
                <a:gd name="T37" fmla="*/ 1121 h 1173"/>
                <a:gd name="T38" fmla="*/ 964 w 968"/>
                <a:gd name="T39" fmla="*/ 1148 h 1173"/>
                <a:gd name="T40" fmla="*/ 968 w 968"/>
                <a:gd name="T41" fmla="*/ 1167 h 1173"/>
                <a:gd name="T42" fmla="*/ 968 w 968"/>
                <a:gd name="T43" fmla="*/ 1173 h 1173"/>
                <a:gd name="T44" fmla="*/ 242 w 968"/>
                <a:gd name="T45" fmla="*/ 1173 h 1173"/>
                <a:gd name="T46" fmla="*/ 245 w 968"/>
                <a:gd name="T47" fmla="*/ 1039 h 1173"/>
                <a:gd name="T48" fmla="*/ 245 w 968"/>
                <a:gd name="T49" fmla="*/ 914 h 1173"/>
                <a:gd name="T50" fmla="*/ 240 w 968"/>
                <a:gd name="T51" fmla="*/ 797 h 1173"/>
                <a:gd name="T52" fmla="*/ 228 w 968"/>
                <a:gd name="T53" fmla="*/ 687 h 1173"/>
                <a:gd name="T54" fmla="*/ 213 w 968"/>
                <a:gd name="T55" fmla="*/ 586 h 1173"/>
                <a:gd name="T56" fmla="*/ 194 w 968"/>
                <a:gd name="T57" fmla="*/ 491 h 1173"/>
                <a:gd name="T58" fmla="*/ 174 w 968"/>
                <a:gd name="T59" fmla="*/ 407 h 1173"/>
                <a:gd name="T60" fmla="*/ 151 w 968"/>
                <a:gd name="T61" fmla="*/ 330 h 1173"/>
                <a:gd name="T62" fmla="*/ 128 w 968"/>
                <a:gd name="T63" fmla="*/ 261 h 1173"/>
                <a:gd name="T64" fmla="*/ 103 w 968"/>
                <a:gd name="T65" fmla="*/ 200 h 1173"/>
                <a:gd name="T66" fmla="*/ 80 w 968"/>
                <a:gd name="T67" fmla="*/ 148 h 1173"/>
                <a:gd name="T68" fmla="*/ 59 w 968"/>
                <a:gd name="T69" fmla="*/ 102 h 1173"/>
                <a:gd name="T70" fmla="*/ 40 w 968"/>
                <a:gd name="T71" fmla="*/ 65 h 1173"/>
                <a:gd name="T72" fmla="*/ 24 w 968"/>
                <a:gd name="T73" fmla="*/ 38 h 1173"/>
                <a:gd name="T74" fmla="*/ 11 w 968"/>
                <a:gd name="T75" fmla="*/ 17 h 1173"/>
                <a:gd name="T76" fmla="*/ 3 w 968"/>
                <a:gd name="T77" fmla="*/ 6 h 1173"/>
                <a:gd name="T78" fmla="*/ 0 w 968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173">
                  <a:moveTo>
                    <a:pt x="0" y="0"/>
                  </a:moveTo>
                  <a:lnTo>
                    <a:pt x="393" y="0"/>
                  </a:lnTo>
                  <a:lnTo>
                    <a:pt x="457" y="56"/>
                  </a:lnTo>
                  <a:lnTo>
                    <a:pt x="516" y="117"/>
                  </a:lnTo>
                  <a:lnTo>
                    <a:pt x="572" y="184"/>
                  </a:lnTo>
                  <a:lnTo>
                    <a:pt x="624" y="255"/>
                  </a:lnTo>
                  <a:lnTo>
                    <a:pt x="670" y="330"/>
                  </a:lnTo>
                  <a:lnTo>
                    <a:pt x="714" y="405"/>
                  </a:lnTo>
                  <a:lnTo>
                    <a:pt x="752" y="484"/>
                  </a:lnTo>
                  <a:lnTo>
                    <a:pt x="789" y="562"/>
                  </a:lnTo>
                  <a:lnTo>
                    <a:pt x="820" y="639"/>
                  </a:lnTo>
                  <a:lnTo>
                    <a:pt x="848" y="716"/>
                  </a:lnTo>
                  <a:lnTo>
                    <a:pt x="873" y="789"/>
                  </a:lnTo>
                  <a:lnTo>
                    <a:pt x="895" y="860"/>
                  </a:lnTo>
                  <a:lnTo>
                    <a:pt x="912" y="925"/>
                  </a:lnTo>
                  <a:lnTo>
                    <a:pt x="929" y="985"/>
                  </a:lnTo>
                  <a:lnTo>
                    <a:pt x="941" y="1039"/>
                  </a:lnTo>
                  <a:lnTo>
                    <a:pt x="952" y="1083"/>
                  </a:lnTo>
                  <a:lnTo>
                    <a:pt x="960" y="1121"/>
                  </a:lnTo>
                  <a:lnTo>
                    <a:pt x="964" y="1148"/>
                  </a:lnTo>
                  <a:lnTo>
                    <a:pt x="968" y="1167"/>
                  </a:lnTo>
                  <a:lnTo>
                    <a:pt x="968" y="1173"/>
                  </a:lnTo>
                  <a:lnTo>
                    <a:pt x="242" y="1173"/>
                  </a:lnTo>
                  <a:lnTo>
                    <a:pt x="245" y="1039"/>
                  </a:lnTo>
                  <a:lnTo>
                    <a:pt x="245" y="914"/>
                  </a:lnTo>
                  <a:lnTo>
                    <a:pt x="240" y="797"/>
                  </a:lnTo>
                  <a:lnTo>
                    <a:pt x="228" y="687"/>
                  </a:lnTo>
                  <a:lnTo>
                    <a:pt x="213" y="586"/>
                  </a:lnTo>
                  <a:lnTo>
                    <a:pt x="194" y="491"/>
                  </a:lnTo>
                  <a:lnTo>
                    <a:pt x="174" y="407"/>
                  </a:lnTo>
                  <a:lnTo>
                    <a:pt x="151" y="330"/>
                  </a:lnTo>
                  <a:lnTo>
                    <a:pt x="128" y="261"/>
                  </a:lnTo>
                  <a:lnTo>
                    <a:pt x="103" y="200"/>
                  </a:lnTo>
                  <a:lnTo>
                    <a:pt x="80" y="148"/>
                  </a:lnTo>
                  <a:lnTo>
                    <a:pt x="59" y="102"/>
                  </a:lnTo>
                  <a:lnTo>
                    <a:pt x="40" y="65"/>
                  </a:lnTo>
                  <a:lnTo>
                    <a:pt x="24" y="38"/>
                  </a:lnTo>
                  <a:lnTo>
                    <a:pt x="11" y="17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xmlns="" id="{E7E7222E-6D11-E64C-A339-7CA3F17EACFF}"/>
              </a:ext>
            </a:extLst>
          </p:cNvPr>
          <p:cNvSpPr/>
          <p:nvPr/>
        </p:nvSpPr>
        <p:spPr>
          <a:xfrm>
            <a:off x="4291733" y="1442393"/>
            <a:ext cx="3605358" cy="60182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ელემენტი #</a:t>
            </a:r>
            <a:r>
              <a:rPr lang="en-IN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IN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74F09075-4FC2-3E4B-BAAA-3A2BCB461976}"/>
              </a:ext>
            </a:extLst>
          </p:cNvPr>
          <p:cNvGrpSpPr/>
          <p:nvPr/>
        </p:nvGrpSpPr>
        <p:grpSpPr>
          <a:xfrm>
            <a:off x="7663181" y="4136189"/>
            <a:ext cx="440110" cy="410724"/>
            <a:chOff x="1071563" y="635001"/>
            <a:chExt cx="5207000" cy="48593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xmlns="" id="{367F0463-131B-5C4D-AF3A-C9FD29EAE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3" y="635001"/>
              <a:ext cx="5207000" cy="4859338"/>
            </a:xfrm>
            <a:custGeom>
              <a:avLst/>
              <a:gdLst>
                <a:gd name="T0" fmla="*/ 1409 w 6560"/>
                <a:gd name="T1" fmla="*/ 748 h 6122"/>
                <a:gd name="T2" fmla="*/ 1562 w 6560"/>
                <a:gd name="T3" fmla="*/ 1187 h 6122"/>
                <a:gd name="T4" fmla="*/ 1466 w 6560"/>
                <a:gd name="T5" fmla="*/ 1931 h 6122"/>
                <a:gd name="T6" fmla="*/ 869 w 6560"/>
                <a:gd name="T7" fmla="*/ 2509 h 6122"/>
                <a:gd name="T8" fmla="*/ 340 w 6560"/>
                <a:gd name="T9" fmla="*/ 2591 h 6122"/>
                <a:gd name="T10" fmla="*/ 342 w 6560"/>
                <a:gd name="T11" fmla="*/ 3533 h 6122"/>
                <a:gd name="T12" fmla="*/ 871 w 6560"/>
                <a:gd name="T13" fmla="*/ 3613 h 6122"/>
                <a:gd name="T14" fmla="*/ 1466 w 6560"/>
                <a:gd name="T15" fmla="*/ 4191 h 6122"/>
                <a:gd name="T16" fmla="*/ 1562 w 6560"/>
                <a:gd name="T17" fmla="*/ 4935 h 6122"/>
                <a:gd name="T18" fmla="*/ 1409 w 6560"/>
                <a:gd name="T19" fmla="*/ 5374 h 6122"/>
                <a:gd name="T20" fmla="*/ 2268 w 6560"/>
                <a:gd name="T21" fmla="*/ 5830 h 6122"/>
                <a:gd name="T22" fmla="*/ 2597 w 6560"/>
                <a:gd name="T23" fmla="*/ 5367 h 6122"/>
                <a:gd name="T24" fmla="*/ 3492 w 6560"/>
                <a:gd name="T25" fmla="*/ 5188 h 6122"/>
                <a:gd name="T26" fmla="*/ 4073 w 6560"/>
                <a:gd name="T27" fmla="*/ 5553 h 6122"/>
                <a:gd name="T28" fmla="*/ 4391 w 6560"/>
                <a:gd name="T29" fmla="*/ 5832 h 6122"/>
                <a:gd name="T30" fmla="*/ 5185 w 6560"/>
                <a:gd name="T31" fmla="*/ 5291 h 6122"/>
                <a:gd name="T32" fmla="*/ 4934 w 6560"/>
                <a:gd name="T33" fmla="*/ 4806 h 6122"/>
                <a:gd name="T34" fmla="*/ 5229 w 6560"/>
                <a:gd name="T35" fmla="*/ 3937 h 6122"/>
                <a:gd name="T36" fmla="*/ 5838 w 6560"/>
                <a:gd name="T37" fmla="*/ 3623 h 6122"/>
                <a:gd name="T38" fmla="*/ 6250 w 6560"/>
                <a:gd name="T39" fmla="*/ 3436 h 6122"/>
                <a:gd name="T40" fmla="*/ 6150 w 6560"/>
                <a:gd name="T41" fmla="*/ 2517 h 6122"/>
                <a:gd name="T42" fmla="*/ 5545 w 6560"/>
                <a:gd name="T43" fmla="*/ 2479 h 6122"/>
                <a:gd name="T44" fmla="*/ 4972 w 6560"/>
                <a:gd name="T45" fmla="*/ 1746 h 6122"/>
                <a:gd name="T46" fmla="*/ 5100 w 6560"/>
                <a:gd name="T47" fmla="*/ 1076 h 6122"/>
                <a:gd name="T48" fmla="*/ 5088 w 6560"/>
                <a:gd name="T49" fmla="*/ 680 h 6122"/>
                <a:gd name="T50" fmla="*/ 4198 w 6560"/>
                <a:gd name="T51" fmla="*/ 332 h 6122"/>
                <a:gd name="T52" fmla="*/ 3856 w 6560"/>
                <a:gd name="T53" fmla="*/ 851 h 6122"/>
                <a:gd name="T54" fmla="*/ 2911 w 6560"/>
                <a:gd name="T55" fmla="*/ 931 h 6122"/>
                <a:gd name="T56" fmla="*/ 2455 w 6560"/>
                <a:gd name="T57" fmla="*/ 443 h 6122"/>
                <a:gd name="T58" fmla="*/ 2443 w 6560"/>
                <a:gd name="T59" fmla="*/ 48 h 6122"/>
                <a:gd name="T60" fmla="*/ 2813 w 6560"/>
                <a:gd name="T61" fmla="*/ 573 h 6122"/>
                <a:gd name="T62" fmla="*/ 3575 w 6560"/>
                <a:gd name="T63" fmla="*/ 652 h 6122"/>
                <a:gd name="T64" fmla="*/ 3894 w 6560"/>
                <a:gd name="T65" fmla="*/ 237 h 6122"/>
                <a:gd name="T66" fmla="*/ 4552 w 6560"/>
                <a:gd name="T67" fmla="*/ 44 h 6122"/>
                <a:gd name="T68" fmla="*/ 5456 w 6560"/>
                <a:gd name="T69" fmla="*/ 736 h 6122"/>
                <a:gd name="T70" fmla="*/ 5247 w 6560"/>
                <a:gd name="T71" fmla="*/ 1330 h 6122"/>
                <a:gd name="T72" fmla="*/ 5436 w 6560"/>
                <a:gd name="T73" fmla="*/ 1958 h 6122"/>
                <a:gd name="T74" fmla="*/ 5886 w 6560"/>
                <a:gd name="T75" fmla="*/ 2191 h 6122"/>
                <a:gd name="T76" fmla="*/ 6492 w 6560"/>
                <a:gd name="T77" fmla="*/ 2505 h 6122"/>
                <a:gd name="T78" fmla="*/ 6490 w 6560"/>
                <a:gd name="T79" fmla="*/ 3625 h 6122"/>
                <a:gd name="T80" fmla="*/ 5874 w 6560"/>
                <a:gd name="T81" fmla="*/ 3931 h 6122"/>
                <a:gd name="T82" fmla="*/ 5418 w 6560"/>
                <a:gd name="T83" fmla="*/ 4201 h 6122"/>
                <a:gd name="T84" fmla="*/ 5281 w 6560"/>
                <a:gd name="T85" fmla="*/ 4826 h 6122"/>
                <a:gd name="T86" fmla="*/ 5432 w 6560"/>
                <a:gd name="T87" fmla="*/ 5454 h 6122"/>
                <a:gd name="T88" fmla="*/ 4483 w 6560"/>
                <a:gd name="T89" fmla="*/ 6104 h 6122"/>
                <a:gd name="T90" fmla="*/ 3856 w 6560"/>
                <a:gd name="T91" fmla="*/ 5822 h 6122"/>
                <a:gd name="T92" fmla="*/ 3524 w 6560"/>
                <a:gd name="T93" fmla="*/ 5472 h 6122"/>
                <a:gd name="T94" fmla="*/ 2764 w 6560"/>
                <a:gd name="T95" fmla="*/ 5629 h 6122"/>
                <a:gd name="T96" fmla="*/ 2298 w 6560"/>
                <a:gd name="T97" fmla="*/ 6118 h 6122"/>
                <a:gd name="T98" fmla="*/ 1246 w 6560"/>
                <a:gd name="T99" fmla="*/ 5625 h 6122"/>
                <a:gd name="T100" fmla="*/ 1148 w 6560"/>
                <a:gd name="T101" fmla="*/ 4985 h 6122"/>
                <a:gd name="T102" fmla="*/ 1341 w 6560"/>
                <a:gd name="T103" fmla="*/ 4521 h 6122"/>
                <a:gd name="T104" fmla="*/ 889 w 6560"/>
                <a:gd name="T105" fmla="*/ 3903 h 6122"/>
                <a:gd name="T106" fmla="*/ 251 w 6560"/>
                <a:gd name="T107" fmla="*/ 3843 h 6122"/>
                <a:gd name="T108" fmla="*/ 2 w 6560"/>
                <a:gd name="T109" fmla="*/ 2925 h 6122"/>
                <a:gd name="T110" fmla="*/ 404 w 6560"/>
                <a:gd name="T111" fmla="*/ 2201 h 6122"/>
                <a:gd name="T112" fmla="*/ 1007 w 6560"/>
                <a:gd name="T113" fmla="*/ 2159 h 6122"/>
                <a:gd name="T114" fmla="*/ 1357 w 6560"/>
                <a:gd name="T115" fmla="*/ 1414 h 6122"/>
                <a:gd name="T116" fmla="*/ 1084 w 6560"/>
                <a:gd name="T117" fmla="*/ 873 h 6122"/>
                <a:gd name="T118" fmla="*/ 1713 w 6560"/>
                <a:gd name="T119" fmla="*/ 185 h 6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0" h="6122">
                  <a:moveTo>
                    <a:pt x="2219" y="286"/>
                  </a:moveTo>
                  <a:lnTo>
                    <a:pt x="2169" y="290"/>
                  </a:lnTo>
                  <a:lnTo>
                    <a:pt x="2117" y="306"/>
                  </a:lnTo>
                  <a:lnTo>
                    <a:pt x="1982" y="368"/>
                  </a:lnTo>
                  <a:lnTo>
                    <a:pt x="1848" y="435"/>
                  </a:lnTo>
                  <a:lnTo>
                    <a:pt x="1719" y="511"/>
                  </a:lnTo>
                  <a:lnTo>
                    <a:pt x="1594" y="591"/>
                  </a:lnTo>
                  <a:lnTo>
                    <a:pt x="1472" y="678"/>
                  </a:lnTo>
                  <a:lnTo>
                    <a:pt x="1437" y="710"/>
                  </a:lnTo>
                  <a:lnTo>
                    <a:pt x="1409" y="748"/>
                  </a:lnTo>
                  <a:lnTo>
                    <a:pt x="1387" y="789"/>
                  </a:lnTo>
                  <a:lnTo>
                    <a:pt x="1375" y="833"/>
                  </a:lnTo>
                  <a:lnTo>
                    <a:pt x="1369" y="879"/>
                  </a:lnTo>
                  <a:lnTo>
                    <a:pt x="1373" y="925"/>
                  </a:lnTo>
                  <a:lnTo>
                    <a:pt x="1383" y="968"/>
                  </a:lnTo>
                  <a:lnTo>
                    <a:pt x="1403" y="1008"/>
                  </a:lnTo>
                  <a:lnTo>
                    <a:pt x="1427" y="1044"/>
                  </a:lnTo>
                  <a:lnTo>
                    <a:pt x="1460" y="1076"/>
                  </a:lnTo>
                  <a:lnTo>
                    <a:pt x="1516" y="1129"/>
                  </a:lnTo>
                  <a:lnTo>
                    <a:pt x="1562" y="1187"/>
                  </a:lnTo>
                  <a:lnTo>
                    <a:pt x="1598" y="1251"/>
                  </a:lnTo>
                  <a:lnTo>
                    <a:pt x="1626" y="1316"/>
                  </a:lnTo>
                  <a:lnTo>
                    <a:pt x="1643" y="1386"/>
                  </a:lnTo>
                  <a:lnTo>
                    <a:pt x="1653" y="1459"/>
                  </a:lnTo>
                  <a:lnTo>
                    <a:pt x="1651" y="1531"/>
                  </a:lnTo>
                  <a:lnTo>
                    <a:pt x="1640" y="1605"/>
                  </a:lnTo>
                  <a:lnTo>
                    <a:pt x="1620" y="1676"/>
                  </a:lnTo>
                  <a:lnTo>
                    <a:pt x="1588" y="1746"/>
                  </a:lnTo>
                  <a:lnTo>
                    <a:pt x="1546" y="1811"/>
                  </a:lnTo>
                  <a:lnTo>
                    <a:pt x="1466" y="1931"/>
                  </a:lnTo>
                  <a:lnTo>
                    <a:pt x="1395" y="2056"/>
                  </a:lnTo>
                  <a:lnTo>
                    <a:pt x="1331" y="2185"/>
                  </a:lnTo>
                  <a:lnTo>
                    <a:pt x="1295" y="2253"/>
                  </a:lnTo>
                  <a:lnTo>
                    <a:pt x="1252" y="2312"/>
                  </a:lnTo>
                  <a:lnTo>
                    <a:pt x="1200" y="2366"/>
                  </a:lnTo>
                  <a:lnTo>
                    <a:pt x="1142" y="2412"/>
                  </a:lnTo>
                  <a:lnTo>
                    <a:pt x="1078" y="2450"/>
                  </a:lnTo>
                  <a:lnTo>
                    <a:pt x="1011" y="2479"/>
                  </a:lnTo>
                  <a:lnTo>
                    <a:pt x="941" y="2499"/>
                  </a:lnTo>
                  <a:lnTo>
                    <a:pt x="869" y="2509"/>
                  </a:lnTo>
                  <a:lnTo>
                    <a:pt x="796" y="2509"/>
                  </a:lnTo>
                  <a:lnTo>
                    <a:pt x="722" y="2499"/>
                  </a:lnTo>
                  <a:lnTo>
                    <a:pt x="651" y="2479"/>
                  </a:lnTo>
                  <a:lnTo>
                    <a:pt x="595" y="2466"/>
                  </a:lnTo>
                  <a:lnTo>
                    <a:pt x="541" y="2462"/>
                  </a:lnTo>
                  <a:lnTo>
                    <a:pt x="491" y="2469"/>
                  </a:lnTo>
                  <a:lnTo>
                    <a:pt x="446" y="2487"/>
                  </a:lnTo>
                  <a:lnTo>
                    <a:pt x="404" y="2515"/>
                  </a:lnTo>
                  <a:lnTo>
                    <a:pt x="370" y="2549"/>
                  </a:lnTo>
                  <a:lnTo>
                    <a:pt x="340" y="2591"/>
                  </a:lnTo>
                  <a:lnTo>
                    <a:pt x="320" y="2637"/>
                  </a:lnTo>
                  <a:lnTo>
                    <a:pt x="310" y="2686"/>
                  </a:lnTo>
                  <a:lnTo>
                    <a:pt x="296" y="2811"/>
                  </a:lnTo>
                  <a:lnTo>
                    <a:pt x="289" y="2937"/>
                  </a:lnTo>
                  <a:lnTo>
                    <a:pt x="285" y="3062"/>
                  </a:lnTo>
                  <a:lnTo>
                    <a:pt x="289" y="3187"/>
                  </a:lnTo>
                  <a:lnTo>
                    <a:pt x="296" y="3313"/>
                  </a:lnTo>
                  <a:lnTo>
                    <a:pt x="310" y="3436"/>
                  </a:lnTo>
                  <a:lnTo>
                    <a:pt x="322" y="3486"/>
                  </a:lnTo>
                  <a:lnTo>
                    <a:pt x="342" y="3533"/>
                  </a:lnTo>
                  <a:lnTo>
                    <a:pt x="372" y="3573"/>
                  </a:lnTo>
                  <a:lnTo>
                    <a:pt x="410" y="3607"/>
                  </a:lnTo>
                  <a:lnTo>
                    <a:pt x="452" y="3633"/>
                  </a:lnTo>
                  <a:lnTo>
                    <a:pt x="497" y="3651"/>
                  </a:lnTo>
                  <a:lnTo>
                    <a:pt x="547" y="3659"/>
                  </a:lnTo>
                  <a:lnTo>
                    <a:pt x="597" y="3657"/>
                  </a:lnTo>
                  <a:lnTo>
                    <a:pt x="647" y="3645"/>
                  </a:lnTo>
                  <a:lnTo>
                    <a:pt x="722" y="3623"/>
                  </a:lnTo>
                  <a:lnTo>
                    <a:pt x="798" y="3611"/>
                  </a:lnTo>
                  <a:lnTo>
                    <a:pt x="871" y="3613"/>
                  </a:lnTo>
                  <a:lnTo>
                    <a:pt x="945" y="3623"/>
                  </a:lnTo>
                  <a:lnTo>
                    <a:pt x="1015" y="3643"/>
                  </a:lnTo>
                  <a:lnTo>
                    <a:pt x="1082" y="3672"/>
                  </a:lnTo>
                  <a:lnTo>
                    <a:pt x="1144" y="3710"/>
                  </a:lnTo>
                  <a:lnTo>
                    <a:pt x="1202" y="3756"/>
                  </a:lnTo>
                  <a:lnTo>
                    <a:pt x="1252" y="3810"/>
                  </a:lnTo>
                  <a:lnTo>
                    <a:pt x="1295" y="3871"/>
                  </a:lnTo>
                  <a:lnTo>
                    <a:pt x="1331" y="3937"/>
                  </a:lnTo>
                  <a:lnTo>
                    <a:pt x="1395" y="4066"/>
                  </a:lnTo>
                  <a:lnTo>
                    <a:pt x="1466" y="4191"/>
                  </a:lnTo>
                  <a:lnTo>
                    <a:pt x="1546" y="4311"/>
                  </a:lnTo>
                  <a:lnTo>
                    <a:pt x="1588" y="4378"/>
                  </a:lnTo>
                  <a:lnTo>
                    <a:pt x="1620" y="4448"/>
                  </a:lnTo>
                  <a:lnTo>
                    <a:pt x="1640" y="4519"/>
                  </a:lnTo>
                  <a:lnTo>
                    <a:pt x="1651" y="4591"/>
                  </a:lnTo>
                  <a:lnTo>
                    <a:pt x="1653" y="4665"/>
                  </a:lnTo>
                  <a:lnTo>
                    <a:pt x="1643" y="4736"/>
                  </a:lnTo>
                  <a:lnTo>
                    <a:pt x="1626" y="4806"/>
                  </a:lnTo>
                  <a:lnTo>
                    <a:pt x="1598" y="4873"/>
                  </a:lnTo>
                  <a:lnTo>
                    <a:pt x="1562" y="4935"/>
                  </a:lnTo>
                  <a:lnTo>
                    <a:pt x="1516" y="4995"/>
                  </a:lnTo>
                  <a:lnTo>
                    <a:pt x="1460" y="5046"/>
                  </a:lnTo>
                  <a:lnTo>
                    <a:pt x="1429" y="5078"/>
                  </a:lnTo>
                  <a:lnTo>
                    <a:pt x="1403" y="5114"/>
                  </a:lnTo>
                  <a:lnTo>
                    <a:pt x="1383" y="5156"/>
                  </a:lnTo>
                  <a:lnTo>
                    <a:pt x="1373" y="5198"/>
                  </a:lnTo>
                  <a:lnTo>
                    <a:pt x="1369" y="5243"/>
                  </a:lnTo>
                  <a:lnTo>
                    <a:pt x="1375" y="5291"/>
                  </a:lnTo>
                  <a:lnTo>
                    <a:pt x="1387" y="5335"/>
                  </a:lnTo>
                  <a:lnTo>
                    <a:pt x="1409" y="5374"/>
                  </a:lnTo>
                  <a:lnTo>
                    <a:pt x="1437" y="5412"/>
                  </a:lnTo>
                  <a:lnTo>
                    <a:pt x="1472" y="5444"/>
                  </a:lnTo>
                  <a:lnTo>
                    <a:pt x="1594" y="5532"/>
                  </a:lnTo>
                  <a:lnTo>
                    <a:pt x="1719" y="5613"/>
                  </a:lnTo>
                  <a:lnTo>
                    <a:pt x="1848" y="5687"/>
                  </a:lnTo>
                  <a:lnTo>
                    <a:pt x="1982" y="5754"/>
                  </a:lnTo>
                  <a:lnTo>
                    <a:pt x="2117" y="5816"/>
                  </a:lnTo>
                  <a:lnTo>
                    <a:pt x="2169" y="5832"/>
                  </a:lnTo>
                  <a:lnTo>
                    <a:pt x="2219" y="5836"/>
                  </a:lnTo>
                  <a:lnTo>
                    <a:pt x="2268" y="5830"/>
                  </a:lnTo>
                  <a:lnTo>
                    <a:pt x="2316" y="5816"/>
                  </a:lnTo>
                  <a:lnTo>
                    <a:pt x="2362" y="5792"/>
                  </a:lnTo>
                  <a:lnTo>
                    <a:pt x="2400" y="5760"/>
                  </a:lnTo>
                  <a:lnTo>
                    <a:pt x="2431" y="5722"/>
                  </a:lnTo>
                  <a:lnTo>
                    <a:pt x="2455" y="5679"/>
                  </a:lnTo>
                  <a:lnTo>
                    <a:pt x="2469" y="5629"/>
                  </a:lnTo>
                  <a:lnTo>
                    <a:pt x="2487" y="5555"/>
                  </a:lnTo>
                  <a:lnTo>
                    <a:pt x="2515" y="5488"/>
                  </a:lnTo>
                  <a:lnTo>
                    <a:pt x="2551" y="5424"/>
                  </a:lnTo>
                  <a:lnTo>
                    <a:pt x="2597" y="5367"/>
                  </a:lnTo>
                  <a:lnTo>
                    <a:pt x="2648" y="5315"/>
                  </a:lnTo>
                  <a:lnTo>
                    <a:pt x="2706" y="5271"/>
                  </a:lnTo>
                  <a:lnTo>
                    <a:pt x="2770" y="5237"/>
                  </a:lnTo>
                  <a:lnTo>
                    <a:pt x="2839" y="5209"/>
                  </a:lnTo>
                  <a:lnTo>
                    <a:pt x="2913" y="5192"/>
                  </a:lnTo>
                  <a:lnTo>
                    <a:pt x="2989" y="5184"/>
                  </a:lnTo>
                  <a:lnTo>
                    <a:pt x="3066" y="5188"/>
                  </a:lnTo>
                  <a:lnTo>
                    <a:pt x="3207" y="5198"/>
                  </a:lnTo>
                  <a:lnTo>
                    <a:pt x="3351" y="5198"/>
                  </a:lnTo>
                  <a:lnTo>
                    <a:pt x="3492" y="5188"/>
                  </a:lnTo>
                  <a:lnTo>
                    <a:pt x="3554" y="5186"/>
                  </a:lnTo>
                  <a:lnTo>
                    <a:pt x="3631" y="5190"/>
                  </a:lnTo>
                  <a:lnTo>
                    <a:pt x="3707" y="5205"/>
                  </a:lnTo>
                  <a:lnTo>
                    <a:pt x="3778" y="5231"/>
                  </a:lnTo>
                  <a:lnTo>
                    <a:pt x="3846" y="5267"/>
                  </a:lnTo>
                  <a:lnTo>
                    <a:pt x="3906" y="5311"/>
                  </a:lnTo>
                  <a:lnTo>
                    <a:pt x="3959" y="5363"/>
                  </a:lnTo>
                  <a:lnTo>
                    <a:pt x="4005" y="5420"/>
                  </a:lnTo>
                  <a:lnTo>
                    <a:pt x="4043" y="5484"/>
                  </a:lnTo>
                  <a:lnTo>
                    <a:pt x="4073" y="5553"/>
                  </a:lnTo>
                  <a:lnTo>
                    <a:pt x="4091" y="5629"/>
                  </a:lnTo>
                  <a:lnTo>
                    <a:pt x="4105" y="5679"/>
                  </a:lnTo>
                  <a:lnTo>
                    <a:pt x="4127" y="5724"/>
                  </a:lnTo>
                  <a:lnTo>
                    <a:pt x="4158" y="5762"/>
                  </a:lnTo>
                  <a:lnTo>
                    <a:pt x="4196" y="5794"/>
                  </a:lnTo>
                  <a:lnTo>
                    <a:pt x="4240" y="5818"/>
                  </a:lnTo>
                  <a:lnTo>
                    <a:pt x="4288" y="5832"/>
                  </a:lnTo>
                  <a:lnTo>
                    <a:pt x="4340" y="5838"/>
                  </a:lnTo>
                  <a:lnTo>
                    <a:pt x="4340" y="5838"/>
                  </a:lnTo>
                  <a:lnTo>
                    <a:pt x="4391" y="5832"/>
                  </a:lnTo>
                  <a:lnTo>
                    <a:pt x="4441" y="5816"/>
                  </a:lnTo>
                  <a:lnTo>
                    <a:pt x="4578" y="5756"/>
                  </a:lnTo>
                  <a:lnTo>
                    <a:pt x="4712" y="5687"/>
                  </a:lnTo>
                  <a:lnTo>
                    <a:pt x="4841" y="5613"/>
                  </a:lnTo>
                  <a:lnTo>
                    <a:pt x="4966" y="5532"/>
                  </a:lnTo>
                  <a:lnTo>
                    <a:pt x="5088" y="5444"/>
                  </a:lnTo>
                  <a:lnTo>
                    <a:pt x="5123" y="5412"/>
                  </a:lnTo>
                  <a:lnTo>
                    <a:pt x="5151" y="5376"/>
                  </a:lnTo>
                  <a:lnTo>
                    <a:pt x="5171" y="5335"/>
                  </a:lnTo>
                  <a:lnTo>
                    <a:pt x="5185" y="5291"/>
                  </a:lnTo>
                  <a:lnTo>
                    <a:pt x="5191" y="5243"/>
                  </a:lnTo>
                  <a:lnTo>
                    <a:pt x="5187" y="5198"/>
                  </a:lnTo>
                  <a:lnTo>
                    <a:pt x="5175" y="5156"/>
                  </a:lnTo>
                  <a:lnTo>
                    <a:pt x="5157" y="5114"/>
                  </a:lnTo>
                  <a:lnTo>
                    <a:pt x="5131" y="5078"/>
                  </a:lnTo>
                  <a:lnTo>
                    <a:pt x="5100" y="5046"/>
                  </a:lnTo>
                  <a:lnTo>
                    <a:pt x="5044" y="4995"/>
                  </a:lnTo>
                  <a:lnTo>
                    <a:pt x="4998" y="4935"/>
                  </a:lnTo>
                  <a:lnTo>
                    <a:pt x="4960" y="4873"/>
                  </a:lnTo>
                  <a:lnTo>
                    <a:pt x="4934" y="4806"/>
                  </a:lnTo>
                  <a:lnTo>
                    <a:pt x="4917" y="4736"/>
                  </a:lnTo>
                  <a:lnTo>
                    <a:pt x="4907" y="4665"/>
                  </a:lnTo>
                  <a:lnTo>
                    <a:pt x="4909" y="4591"/>
                  </a:lnTo>
                  <a:lnTo>
                    <a:pt x="4921" y="4519"/>
                  </a:lnTo>
                  <a:lnTo>
                    <a:pt x="4940" y="4448"/>
                  </a:lnTo>
                  <a:lnTo>
                    <a:pt x="4972" y="4378"/>
                  </a:lnTo>
                  <a:lnTo>
                    <a:pt x="5014" y="4311"/>
                  </a:lnTo>
                  <a:lnTo>
                    <a:pt x="5094" y="4191"/>
                  </a:lnTo>
                  <a:lnTo>
                    <a:pt x="5165" y="4066"/>
                  </a:lnTo>
                  <a:lnTo>
                    <a:pt x="5229" y="3937"/>
                  </a:lnTo>
                  <a:lnTo>
                    <a:pt x="5265" y="3871"/>
                  </a:lnTo>
                  <a:lnTo>
                    <a:pt x="5309" y="3810"/>
                  </a:lnTo>
                  <a:lnTo>
                    <a:pt x="5360" y="3758"/>
                  </a:lnTo>
                  <a:lnTo>
                    <a:pt x="5418" y="3712"/>
                  </a:lnTo>
                  <a:lnTo>
                    <a:pt x="5482" y="3674"/>
                  </a:lnTo>
                  <a:lnTo>
                    <a:pt x="5549" y="3645"/>
                  </a:lnTo>
                  <a:lnTo>
                    <a:pt x="5619" y="3625"/>
                  </a:lnTo>
                  <a:lnTo>
                    <a:pt x="5691" y="3613"/>
                  </a:lnTo>
                  <a:lnTo>
                    <a:pt x="5764" y="3613"/>
                  </a:lnTo>
                  <a:lnTo>
                    <a:pt x="5838" y="3623"/>
                  </a:lnTo>
                  <a:lnTo>
                    <a:pt x="5909" y="3643"/>
                  </a:lnTo>
                  <a:lnTo>
                    <a:pt x="5965" y="3659"/>
                  </a:lnTo>
                  <a:lnTo>
                    <a:pt x="6017" y="3661"/>
                  </a:lnTo>
                  <a:lnTo>
                    <a:pt x="6069" y="3653"/>
                  </a:lnTo>
                  <a:lnTo>
                    <a:pt x="6114" y="3635"/>
                  </a:lnTo>
                  <a:lnTo>
                    <a:pt x="6154" y="3609"/>
                  </a:lnTo>
                  <a:lnTo>
                    <a:pt x="6190" y="3573"/>
                  </a:lnTo>
                  <a:lnTo>
                    <a:pt x="6218" y="3533"/>
                  </a:lnTo>
                  <a:lnTo>
                    <a:pt x="6238" y="3488"/>
                  </a:lnTo>
                  <a:lnTo>
                    <a:pt x="6250" y="3436"/>
                  </a:lnTo>
                  <a:lnTo>
                    <a:pt x="6264" y="3313"/>
                  </a:lnTo>
                  <a:lnTo>
                    <a:pt x="6272" y="3187"/>
                  </a:lnTo>
                  <a:lnTo>
                    <a:pt x="6274" y="3062"/>
                  </a:lnTo>
                  <a:lnTo>
                    <a:pt x="6272" y="2937"/>
                  </a:lnTo>
                  <a:lnTo>
                    <a:pt x="6264" y="2811"/>
                  </a:lnTo>
                  <a:lnTo>
                    <a:pt x="6250" y="2688"/>
                  </a:lnTo>
                  <a:lnTo>
                    <a:pt x="6238" y="2637"/>
                  </a:lnTo>
                  <a:lnTo>
                    <a:pt x="6216" y="2591"/>
                  </a:lnTo>
                  <a:lnTo>
                    <a:pt x="6186" y="2551"/>
                  </a:lnTo>
                  <a:lnTo>
                    <a:pt x="6150" y="2517"/>
                  </a:lnTo>
                  <a:lnTo>
                    <a:pt x="6108" y="2489"/>
                  </a:lnTo>
                  <a:lnTo>
                    <a:pt x="6063" y="2471"/>
                  </a:lnTo>
                  <a:lnTo>
                    <a:pt x="6013" y="2464"/>
                  </a:lnTo>
                  <a:lnTo>
                    <a:pt x="5963" y="2466"/>
                  </a:lnTo>
                  <a:lnTo>
                    <a:pt x="5911" y="2479"/>
                  </a:lnTo>
                  <a:lnTo>
                    <a:pt x="5838" y="2501"/>
                  </a:lnTo>
                  <a:lnTo>
                    <a:pt x="5762" y="2511"/>
                  </a:lnTo>
                  <a:lnTo>
                    <a:pt x="5687" y="2511"/>
                  </a:lnTo>
                  <a:lnTo>
                    <a:pt x="5615" y="2499"/>
                  </a:lnTo>
                  <a:lnTo>
                    <a:pt x="5545" y="2479"/>
                  </a:lnTo>
                  <a:lnTo>
                    <a:pt x="5478" y="2450"/>
                  </a:lnTo>
                  <a:lnTo>
                    <a:pt x="5416" y="2412"/>
                  </a:lnTo>
                  <a:lnTo>
                    <a:pt x="5358" y="2366"/>
                  </a:lnTo>
                  <a:lnTo>
                    <a:pt x="5309" y="2312"/>
                  </a:lnTo>
                  <a:lnTo>
                    <a:pt x="5265" y="2253"/>
                  </a:lnTo>
                  <a:lnTo>
                    <a:pt x="5229" y="2185"/>
                  </a:lnTo>
                  <a:lnTo>
                    <a:pt x="5165" y="2056"/>
                  </a:lnTo>
                  <a:lnTo>
                    <a:pt x="5094" y="1931"/>
                  </a:lnTo>
                  <a:lnTo>
                    <a:pt x="5014" y="1811"/>
                  </a:lnTo>
                  <a:lnTo>
                    <a:pt x="4972" y="1746"/>
                  </a:lnTo>
                  <a:lnTo>
                    <a:pt x="4940" y="1676"/>
                  </a:lnTo>
                  <a:lnTo>
                    <a:pt x="4921" y="1605"/>
                  </a:lnTo>
                  <a:lnTo>
                    <a:pt x="4909" y="1531"/>
                  </a:lnTo>
                  <a:lnTo>
                    <a:pt x="4907" y="1459"/>
                  </a:lnTo>
                  <a:lnTo>
                    <a:pt x="4915" y="1388"/>
                  </a:lnTo>
                  <a:lnTo>
                    <a:pt x="4932" y="1318"/>
                  </a:lnTo>
                  <a:lnTo>
                    <a:pt x="4960" y="1251"/>
                  </a:lnTo>
                  <a:lnTo>
                    <a:pt x="4998" y="1187"/>
                  </a:lnTo>
                  <a:lnTo>
                    <a:pt x="5044" y="1129"/>
                  </a:lnTo>
                  <a:lnTo>
                    <a:pt x="5100" y="1076"/>
                  </a:lnTo>
                  <a:lnTo>
                    <a:pt x="5131" y="1044"/>
                  </a:lnTo>
                  <a:lnTo>
                    <a:pt x="5157" y="1008"/>
                  </a:lnTo>
                  <a:lnTo>
                    <a:pt x="5175" y="968"/>
                  </a:lnTo>
                  <a:lnTo>
                    <a:pt x="5187" y="925"/>
                  </a:lnTo>
                  <a:lnTo>
                    <a:pt x="5191" y="879"/>
                  </a:lnTo>
                  <a:lnTo>
                    <a:pt x="5185" y="833"/>
                  </a:lnTo>
                  <a:lnTo>
                    <a:pt x="5171" y="789"/>
                  </a:lnTo>
                  <a:lnTo>
                    <a:pt x="5151" y="748"/>
                  </a:lnTo>
                  <a:lnTo>
                    <a:pt x="5123" y="712"/>
                  </a:lnTo>
                  <a:lnTo>
                    <a:pt x="5088" y="680"/>
                  </a:lnTo>
                  <a:lnTo>
                    <a:pt x="4966" y="592"/>
                  </a:lnTo>
                  <a:lnTo>
                    <a:pt x="4841" y="511"/>
                  </a:lnTo>
                  <a:lnTo>
                    <a:pt x="4712" y="435"/>
                  </a:lnTo>
                  <a:lnTo>
                    <a:pt x="4578" y="368"/>
                  </a:lnTo>
                  <a:lnTo>
                    <a:pt x="4441" y="306"/>
                  </a:lnTo>
                  <a:lnTo>
                    <a:pt x="4391" y="290"/>
                  </a:lnTo>
                  <a:lnTo>
                    <a:pt x="4340" y="286"/>
                  </a:lnTo>
                  <a:lnTo>
                    <a:pt x="4290" y="292"/>
                  </a:lnTo>
                  <a:lnTo>
                    <a:pt x="4242" y="308"/>
                  </a:lnTo>
                  <a:lnTo>
                    <a:pt x="4198" y="332"/>
                  </a:lnTo>
                  <a:lnTo>
                    <a:pt x="4160" y="362"/>
                  </a:lnTo>
                  <a:lnTo>
                    <a:pt x="4129" y="400"/>
                  </a:lnTo>
                  <a:lnTo>
                    <a:pt x="4105" y="445"/>
                  </a:lnTo>
                  <a:lnTo>
                    <a:pt x="4091" y="493"/>
                  </a:lnTo>
                  <a:lnTo>
                    <a:pt x="4073" y="567"/>
                  </a:lnTo>
                  <a:lnTo>
                    <a:pt x="4045" y="636"/>
                  </a:lnTo>
                  <a:lnTo>
                    <a:pt x="4009" y="700"/>
                  </a:lnTo>
                  <a:lnTo>
                    <a:pt x="3965" y="758"/>
                  </a:lnTo>
                  <a:lnTo>
                    <a:pt x="3914" y="807"/>
                  </a:lnTo>
                  <a:lnTo>
                    <a:pt x="3856" y="851"/>
                  </a:lnTo>
                  <a:lnTo>
                    <a:pt x="3792" y="887"/>
                  </a:lnTo>
                  <a:lnTo>
                    <a:pt x="3723" y="915"/>
                  </a:lnTo>
                  <a:lnTo>
                    <a:pt x="3649" y="931"/>
                  </a:lnTo>
                  <a:lnTo>
                    <a:pt x="3572" y="938"/>
                  </a:lnTo>
                  <a:lnTo>
                    <a:pt x="3492" y="934"/>
                  </a:lnTo>
                  <a:lnTo>
                    <a:pt x="3351" y="927"/>
                  </a:lnTo>
                  <a:lnTo>
                    <a:pt x="3209" y="927"/>
                  </a:lnTo>
                  <a:lnTo>
                    <a:pt x="3066" y="934"/>
                  </a:lnTo>
                  <a:lnTo>
                    <a:pt x="2989" y="938"/>
                  </a:lnTo>
                  <a:lnTo>
                    <a:pt x="2911" y="931"/>
                  </a:lnTo>
                  <a:lnTo>
                    <a:pt x="2839" y="913"/>
                  </a:lnTo>
                  <a:lnTo>
                    <a:pt x="2770" y="887"/>
                  </a:lnTo>
                  <a:lnTo>
                    <a:pt x="2706" y="851"/>
                  </a:lnTo>
                  <a:lnTo>
                    <a:pt x="2646" y="807"/>
                  </a:lnTo>
                  <a:lnTo>
                    <a:pt x="2595" y="758"/>
                  </a:lnTo>
                  <a:lnTo>
                    <a:pt x="2551" y="700"/>
                  </a:lnTo>
                  <a:lnTo>
                    <a:pt x="2515" y="636"/>
                  </a:lnTo>
                  <a:lnTo>
                    <a:pt x="2487" y="567"/>
                  </a:lnTo>
                  <a:lnTo>
                    <a:pt x="2469" y="493"/>
                  </a:lnTo>
                  <a:lnTo>
                    <a:pt x="2455" y="443"/>
                  </a:lnTo>
                  <a:lnTo>
                    <a:pt x="2431" y="400"/>
                  </a:lnTo>
                  <a:lnTo>
                    <a:pt x="2400" y="362"/>
                  </a:lnTo>
                  <a:lnTo>
                    <a:pt x="2362" y="330"/>
                  </a:lnTo>
                  <a:lnTo>
                    <a:pt x="2316" y="308"/>
                  </a:lnTo>
                  <a:lnTo>
                    <a:pt x="2268" y="292"/>
                  </a:lnTo>
                  <a:lnTo>
                    <a:pt x="2219" y="286"/>
                  </a:lnTo>
                  <a:close/>
                  <a:moveTo>
                    <a:pt x="2220" y="0"/>
                  </a:moveTo>
                  <a:lnTo>
                    <a:pt x="2298" y="6"/>
                  </a:lnTo>
                  <a:lnTo>
                    <a:pt x="2374" y="22"/>
                  </a:lnTo>
                  <a:lnTo>
                    <a:pt x="2443" y="48"/>
                  </a:lnTo>
                  <a:lnTo>
                    <a:pt x="2509" y="83"/>
                  </a:lnTo>
                  <a:lnTo>
                    <a:pt x="2569" y="127"/>
                  </a:lnTo>
                  <a:lnTo>
                    <a:pt x="2622" y="177"/>
                  </a:lnTo>
                  <a:lnTo>
                    <a:pt x="2666" y="237"/>
                  </a:lnTo>
                  <a:lnTo>
                    <a:pt x="2704" y="300"/>
                  </a:lnTo>
                  <a:lnTo>
                    <a:pt x="2732" y="372"/>
                  </a:lnTo>
                  <a:lnTo>
                    <a:pt x="2752" y="447"/>
                  </a:lnTo>
                  <a:lnTo>
                    <a:pt x="2764" y="493"/>
                  </a:lnTo>
                  <a:lnTo>
                    <a:pt x="2786" y="537"/>
                  </a:lnTo>
                  <a:lnTo>
                    <a:pt x="2813" y="573"/>
                  </a:lnTo>
                  <a:lnTo>
                    <a:pt x="2849" y="604"/>
                  </a:lnTo>
                  <a:lnTo>
                    <a:pt x="2891" y="628"/>
                  </a:lnTo>
                  <a:lnTo>
                    <a:pt x="2937" y="644"/>
                  </a:lnTo>
                  <a:lnTo>
                    <a:pt x="2987" y="652"/>
                  </a:lnTo>
                  <a:lnTo>
                    <a:pt x="3036" y="652"/>
                  </a:lnTo>
                  <a:lnTo>
                    <a:pt x="3158" y="642"/>
                  </a:lnTo>
                  <a:lnTo>
                    <a:pt x="3281" y="638"/>
                  </a:lnTo>
                  <a:lnTo>
                    <a:pt x="3402" y="642"/>
                  </a:lnTo>
                  <a:lnTo>
                    <a:pt x="3522" y="652"/>
                  </a:lnTo>
                  <a:lnTo>
                    <a:pt x="3575" y="652"/>
                  </a:lnTo>
                  <a:lnTo>
                    <a:pt x="3625" y="644"/>
                  </a:lnTo>
                  <a:lnTo>
                    <a:pt x="3671" y="628"/>
                  </a:lnTo>
                  <a:lnTo>
                    <a:pt x="3713" y="604"/>
                  </a:lnTo>
                  <a:lnTo>
                    <a:pt x="3747" y="573"/>
                  </a:lnTo>
                  <a:lnTo>
                    <a:pt x="3776" y="537"/>
                  </a:lnTo>
                  <a:lnTo>
                    <a:pt x="3796" y="493"/>
                  </a:lnTo>
                  <a:lnTo>
                    <a:pt x="3808" y="447"/>
                  </a:lnTo>
                  <a:lnTo>
                    <a:pt x="3828" y="372"/>
                  </a:lnTo>
                  <a:lnTo>
                    <a:pt x="3856" y="300"/>
                  </a:lnTo>
                  <a:lnTo>
                    <a:pt x="3894" y="237"/>
                  </a:lnTo>
                  <a:lnTo>
                    <a:pt x="3938" y="177"/>
                  </a:lnTo>
                  <a:lnTo>
                    <a:pt x="3991" y="127"/>
                  </a:lnTo>
                  <a:lnTo>
                    <a:pt x="4051" y="83"/>
                  </a:lnTo>
                  <a:lnTo>
                    <a:pt x="4117" y="48"/>
                  </a:lnTo>
                  <a:lnTo>
                    <a:pt x="4186" y="22"/>
                  </a:lnTo>
                  <a:lnTo>
                    <a:pt x="4262" y="6"/>
                  </a:lnTo>
                  <a:lnTo>
                    <a:pt x="4340" y="0"/>
                  </a:lnTo>
                  <a:lnTo>
                    <a:pt x="4413" y="6"/>
                  </a:lnTo>
                  <a:lnTo>
                    <a:pt x="4483" y="20"/>
                  </a:lnTo>
                  <a:lnTo>
                    <a:pt x="4552" y="44"/>
                  </a:lnTo>
                  <a:lnTo>
                    <a:pt x="4702" y="111"/>
                  </a:lnTo>
                  <a:lnTo>
                    <a:pt x="4847" y="185"/>
                  </a:lnTo>
                  <a:lnTo>
                    <a:pt x="4990" y="266"/>
                  </a:lnTo>
                  <a:lnTo>
                    <a:pt x="5127" y="356"/>
                  </a:lnTo>
                  <a:lnTo>
                    <a:pt x="5261" y="451"/>
                  </a:lnTo>
                  <a:lnTo>
                    <a:pt x="5314" y="499"/>
                  </a:lnTo>
                  <a:lnTo>
                    <a:pt x="5360" y="551"/>
                  </a:lnTo>
                  <a:lnTo>
                    <a:pt x="5400" y="608"/>
                  </a:lnTo>
                  <a:lnTo>
                    <a:pt x="5432" y="670"/>
                  </a:lnTo>
                  <a:lnTo>
                    <a:pt x="5456" y="736"/>
                  </a:lnTo>
                  <a:lnTo>
                    <a:pt x="5470" y="803"/>
                  </a:lnTo>
                  <a:lnTo>
                    <a:pt x="5476" y="873"/>
                  </a:lnTo>
                  <a:lnTo>
                    <a:pt x="5472" y="942"/>
                  </a:lnTo>
                  <a:lnTo>
                    <a:pt x="5460" y="1010"/>
                  </a:lnTo>
                  <a:lnTo>
                    <a:pt x="5440" y="1076"/>
                  </a:lnTo>
                  <a:lnTo>
                    <a:pt x="5412" y="1137"/>
                  </a:lnTo>
                  <a:lnTo>
                    <a:pt x="5376" y="1195"/>
                  </a:lnTo>
                  <a:lnTo>
                    <a:pt x="5332" y="1249"/>
                  </a:lnTo>
                  <a:lnTo>
                    <a:pt x="5281" y="1296"/>
                  </a:lnTo>
                  <a:lnTo>
                    <a:pt x="5247" y="1330"/>
                  </a:lnTo>
                  <a:lnTo>
                    <a:pt x="5221" y="1370"/>
                  </a:lnTo>
                  <a:lnTo>
                    <a:pt x="5203" y="1414"/>
                  </a:lnTo>
                  <a:lnTo>
                    <a:pt x="5193" y="1459"/>
                  </a:lnTo>
                  <a:lnTo>
                    <a:pt x="5193" y="1507"/>
                  </a:lnTo>
                  <a:lnTo>
                    <a:pt x="5201" y="1555"/>
                  </a:lnTo>
                  <a:lnTo>
                    <a:pt x="5219" y="1601"/>
                  </a:lnTo>
                  <a:lnTo>
                    <a:pt x="5245" y="1646"/>
                  </a:lnTo>
                  <a:lnTo>
                    <a:pt x="5314" y="1746"/>
                  </a:lnTo>
                  <a:lnTo>
                    <a:pt x="5378" y="1851"/>
                  </a:lnTo>
                  <a:lnTo>
                    <a:pt x="5436" y="1958"/>
                  </a:lnTo>
                  <a:lnTo>
                    <a:pt x="5490" y="2070"/>
                  </a:lnTo>
                  <a:lnTo>
                    <a:pt x="5513" y="2112"/>
                  </a:lnTo>
                  <a:lnTo>
                    <a:pt x="5545" y="2149"/>
                  </a:lnTo>
                  <a:lnTo>
                    <a:pt x="5581" y="2179"/>
                  </a:lnTo>
                  <a:lnTo>
                    <a:pt x="5623" y="2203"/>
                  </a:lnTo>
                  <a:lnTo>
                    <a:pt x="5669" y="2219"/>
                  </a:lnTo>
                  <a:lnTo>
                    <a:pt x="5716" y="2227"/>
                  </a:lnTo>
                  <a:lnTo>
                    <a:pt x="5762" y="2225"/>
                  </a:lnTo>
                  <a:lnTo>
                    <a:pt x="5810" y="2213"/>
                  </a:lnTo>
                  <a:lnTo>
                    <a:pt x="5886" y="2191"/>
                  </a:lnTo>
                  <a:lnTo>
                    <a:pt x="5963" y="2179"/>
                  </a:lnTo>
                  <a:lnTo>
                    <a:pt x="6037" y="2179"/>
                  </a:lnTo>
                  <a:lnTo>
                    <a:pt x="6110" y="2191"/>
                  </a:lnTo>
                  <a:lnTo>
                    <a:pt x="6182" y="2211"/>
                  </a:lnTo>
                  <a:lnTo>
                    <a:pt x="6248" y="2241"/>
                  </a:lnTo>
                  <a:lnTo>
                    <a:pt x="6309" y="2281"/>
                  </a:lnTo>
                  <a:lnTo>
                    <a:pt x="6365" y="2326"/>
                  </a:lnTo>
                  <a:lnTo>
                    <a:pt x="6415" y="2380"/>
                  </a:lnTo>
                  <a:lnTo>
                    <a:pt x="6459" y="2440"/>
                  </a:lnTo>
                  <a:lnTo>
                    <a:pt x="6492" y="2505"/>
                  </a:lnTo>
                  <a:lnTo>
                    <a:pt x="6518" y="2575"/>
                  </a:lnTo>
                  <a:lnTo>
                    <a:pt x="6532" y="2650"/>
                  </a:lnTo>
                  <a:lnTo>
                    <a:pt x="6548" y="2788"/>
                  </a:lnTo>
                  <a:lnTo>
                    <a:pt x="6556" y="2925"/>
                  </a:lnTo>
                  <a:lnTo>
                    <a:pt x="6560" y="3062"/>
                  </a:lnTo>
                  <a:lnTo>
                    <a:pt x="6556" y="3199"/>
                  </a:lnTo>
                  <a:lnTo>
                    <a:pt x="6548" y="3336"/>
                  </a:lnTo>
                  <a:lnTo>
                    <a:pt x="6532" y="3472"/>
                  </a:lnTo>
                  <a:lnTo>
                    <a:pt x="6516" y="3551"/>
                  </a:lnTo>
                  <a:lnTo>
                    <a:pt x="6490" y="3625"/>
                  </a:lnTo>
                  <a:lnTo>
                    <a:pt x="6453" y="3694"/>
                  </a:lnTo>
                  <a:lnTo>
                    <a:pt x="6409" y="3756"/>
                  </a:lnTo>
                  <a:lnTo>
                    <a:pt x="6355" y="3810"/>
                  </a:lnTo>
                  <a:lnTo>
                    <a:pt x="6293" y="3857"/>
                  </a:lnTo>
                  <a:lnTo>
                    <a:pt x="6228" y="3895"/>
                  </a:lnTo>
                  <a:lnTo>
                    <a:pt x="6156" y="3923"/>
                  </a:lnTo>
                  <a:lnTo>
                    <a:pt x="6079" y="3939"/>
                  </a:lnTo>
                  <a:lnTo>
                    <a:pt x="5999" y="3945"/>
                  </a:lnTo>
                  <a:lnTo>
                    <a:pt x="5935" y="3941"/>
                  </a:lnTo>
                  <a:lnTo>
                    <a:pt x="5874" y="3931"/>
                  </a:lnTo>
                  <a:lnTo>
                    <a:pt x="5812" y="3911"/>
                  </a:lnTo>
                  <a:lnTo>
                    <a:pt x="5762" y="3899"/>
                  </a:lnTo>
                  <a:lnTo>
                    <a:pt x="5712" y="3895"/>
                  </a:lnTo>
                  <a:lnTo>
                    <a:pt x="5665" y="3903"/>
                  </a:lnTo>
                  <a:lnTo>
                    <a:pt x="5621" y="3919"/>
                  </a:lnTo>
                  <a:lnTo>
                    <a:pt x="5579" y="3943"/>
                  </a:lnTo>
                  <a:lnTo>
                    <a:pt x="5543" y="3973"/>
                  </a:lnTo>
                  <a:lnTo>
                    <a:pt x="5513" y="4010"/>
                  </a:lnTo>
                  <a:lnTo>
                    <a:pt x="5490" y="4054"/>
                  </a:lnTo>
                  <a:lnTo>
                    <a:pt x="5418" y="4201"/>
                  </a:lnTo>
                  <a:lnTo>
                    <a:pt x="5336" y="4343"/>
                  </a:lnTo>
                  <a:lnTo>
                    <a:pt x="5245" y="4478"/>
                  </a:lnTo>
                  <a:lnTo>
                    <a:pt x="5219" y="4521"/>
                  </a:lnTo>
                  <a:lnTo>
                    <a:pt x="5201" y="4569"/>
                  </a:lnTo>
                  <a:lnTo>
                    <a:pt x="5193" y="4617"/>
                  </a:lnTo>
                  <a:lnTo>
                    <a:pt x="5193" y="4663"/>
                  </a:lnTo>
                  <a:lnTo>
                    <a:pt x="5203" y="4708"/>
                  </a:lnTo>
                  <a:lnTo>
                    <a:pt x="5221" y="4752"/>
                  </a:lnTo>
                  <a:lnTo>
                    <a:pt x="5247" y="4792"/>
                  </a:lnTo>
                  <a:lnTo>
                    <a:pt x="5281" y="4826"/>
                  </a:lnTo>
                  <a:lnTo>
                    <a:pt x="5330" y="4873"/>
                  </a:lnTo>
                  <a:lnTo>
                    <a:pt x="5374" y="4927"/>
                  </a:lnTo>
                  <a:lnTo>
                    <a:pt x="5412" y="4985"/>
                  </a:lnTo>
                  <a:lnTo>
                    <a:pt x="5440" y="5046"/>
                  </a:lnTo>
                  <a:lnTo>
                    <a:pt x="5460" y="5112"/>
                  </a:lnTo>
                  <a:lnTo>
                    <a:pt x="5472" y="5180"/>
                  </a:lnTo>
                  <a:lnTo>
                    <a:pt x="5476" y="5249"/>
                  </a:lnTo>
                  <a:lnTo>
                    <a:pt x="5470" y="5319"/>
                  </a:lnTo>
                  <a:lnTo>
                    <a:pt x="5454" y="5388"/>
                  </a:lnTo>
                  <a:lnTo>
                    <a:pt x="5432" y="5454"/>
                  </a:lnTo>
                  <a:lnTo>
                    <a:pt x="5400" y="5516"/>
                  </a:lnTo>
                  <a:lnTo>
                    <a:pt x="5360" y="5571"/>
                  </a:lnTo>
                  <a:lnTo>
                    <a:pt x="5314" y="5625"/>
                  </a:lnTo>
                  <a:lnTo>
                    <a:pt x="5259" y="5671"/>
                  </a:lnTo>
                  <a:lnTo>
                    <a:pt x="5127" y="5766"/>
                  </a:lnTo>
                  <a:lnTo>
                    <a:pt x="4988" y="5856"/>
                  </a:lnTo>
                  <a:lnTo>
                    <a:pt x="4847" y="5937"/>
                  </a:lnTo>
                  <a:lnTo>
                    <a:pt x="4702" y="6013"/>
                  </a:lnTo>
                  <a:lnTo>
                    <a:pt x="4552" y="6078"/>
                  </a:lnTo>
                  <a:lnTo>
                    <a:pt x="4483" y="6104"/>
                  </a:lnTo>
                  <a:lnTo>
                    <a:pt x="4413" y="6118"/>
                  </a:lnTo>
                  <a:lnTo>
                    <a:pt x="4340" y="6122"/>
                  </a:lnTo>
                  <a:lnTo>
                    <a:pt x="4262" y="6118"/>
                  </a:lnTo>
                  <a:lnTo>
                    <a:pt x="4186" y="6100"/>
                  </a:lnTo>
                  <a:lnTo>
                    <a:pt x="4117" y="6074"/>
                  </a:lnTo>
                  <a:lnTo>
                    <a:pt x="4051" y="6041"/>
                  </a:lnTo>
                  <a:lnTo>
                    <a:pt x="3991" y="5997"/>
                  </a:lnTo>
                  <a:lnTo>
                    <a:pt x="3938" y="5945"/>
                  </a:lnTo>
                  <a:lnTo>
                    <a:pt x="3892" y="5887"/>
                  </a:lnTo>
                  <a:lnTo>
                    <a:pt x="3856" y="5822"/>
                  </a:lnTo>
                  <a:lnTo>
                    <a:pt x="3828" y="5752"/>
                  </a:lnTo>
                  <a:lnTo>
                    <a:pt x="3808" y="5677"/>
                  </a:lnTo>
                  <a:lnTo>
                    <a:pt x="3796" y="5629"/>
                  </a:lnTo>
                  <a:lnTo>
                    <a:pt x="3774" y="5587"/>
                  </a:lnTo>
                  <a:lnTo>
                    <a:pt x="3747" y="5549"/>
                  </a:lnTo>
                  <a:lnTo>
                    <a:pt x="3711" y="5520"/>
                  </a:lnTo>
                  <a:lnTo>
                    <a:pt x="3669" y="5496"/>
                  </a:lnTo>
                  <a:lnTo>
                    <a:pt x="3623" y="5480"/>
                  </a:lnTo>
                  <a:lnTo>
                    <a:pt x="3575" y="5470"/>
                  </a:lnTo>
                  <a:lnTo>
                    <a:pt x="3524" y="5472"/>
                  </a:lnTo>
                  <a:lnTo>
                    <a:pt x="3361" y="5482"/>
                  </a:lnTo>
                  <a:lnTo>
                    <a:pt x="3197" y="5482"/>
                  </a:lnTo>
                  <a:lnTo>
                    <a:pt x="3038" y="5472"/>
                  </a:lnTo>
                  <a:lnTo>
                    <a:pt x="2985" y="5470"/>
                  </a:lnTo>
                  <a:lnTo>
                    <a:pt x="2935" y="5480"/>
                  </a:lnTo>
                  <a:lnTo>
                    <a:pt x="2889" y="5496"/>
                  </a:lnTo>
                  <a:lnTo>
                    <a:pt x="2849" y="5520"/>
                  </a:lnTo>
                  <a:lnTo>
                    <a:pt x="2813" y="5549"/>
                  </a:lnTo>
                  <a:lnTo>
                    <a:pt x="2786" y="5587"/>
                  </a:lnTo>
                  <a:lnTo>
                    <a:pt x="2764" y="5629"/>
                  </a:lnTo>
                  <a:lnTo>
                    <a:pt x="2752" y="5677"/>
                  </a:lnTo>
                  <a:lnTo>
                    <a:pt x="2732" y="5752"/>
                  </a:lnTo>
                  <a:lnTo>
                    <a:pt x="2704" y="5822"/>
                  </a:lnTo>
                  <a:lnTo>
                    <a:pt x="2666" y="5887"/>
                  </a:lnTo>
                  <a:lnTo>
                    <a:pt x="2620" y="5945"/>
                  </a:lnTo>
                  <a:lnTo>
                    <a:pt x="2569" y="5997"/>
                  </a:lnTo>
                  <a:lnTo>
                    <a:pt x="2509" y="6041"/>
                  </a:lnTo>
                  <a:lnTo>
                    <a:pt x="2443" y="6074"/>
                  </a:lnTo>
                  <a:lnTo>
                    <a:pt x="2372" y="6100"/>
                  </a:lnTo>
                  <a:lnTo>
                    <a:pt x="2298" y="6118"/>
                  </a:lnTo>
                  <a:lnTo>
                    <a:pt x="2220" y="6122"/>
                  </a:lnTo>
                  <a:lnTo>
                    <a:pt x="2147" y="6118"/>
                  </a:lnTo>
                  <a:lnTo>
                    <a:pt x="2077" y="6104"/>
                  </a:lnTo>
                  <a:lnTo>
                    <a:pt x="2008" y="6080"/>
                  </a:lnTo>
                  <a:lnTo>
                    <a:pt x="1858" y="6013"/>
                  </a:lnTo>
                  <a:lnTo>
                    <a:pt x="1713" y="5937"/>
                  </a:lnTo>
                  <a:lnTo>
                    <a:pt x="1570" y="5856"/>
                  </a:lnTo>
                  <a:lnTo>
                    <a:pt x="1433" y="5766"/>
                  </a:lnTo>
                  <a:lnTo>
                    <a:pt x="1299" y="5671"/>
                  </a:lnTo>
                  <a:lnTo>
                    <a:pt x="1246" y="5625"/>
                  </a:lnTo>
                  <a:lnTo>
                    <a:pt x="1200" y="5573"/>
                  </a:lnTo>
                  <a:lnTo>
                    <a:pt x="1160" y="5516"/>
                  </a:lnTo>
                  <a:lnTo>
                    <a:pt x="1128" y="5454"/>
                  </a:lnTo>
                  <a:lnTo>
                    <a:pt x="1104" y="5388"/>
                  </a:lnTo>
                  <a:lnTo>
                    <a:pt x="1090" y="5321"/>
                  </a:lnTo>
                  <a:lnTo>
                    <a:pt x="1084" y="5249"/>
                  </a:lnTo>
                  <a:lnTo>
                    <a:pt x="1086" y="5180"/>
                  </a:lnTo>
                  <a:lnTo>
                    <a:pt x="1098" y="5112"/>
                  </a:lnTo>
                  <a:lnTo>
                    <a:pt x="1120" y="5046"/>
                  </a:lnTo>
                  <a:lnTo>
                    <a:pt x="1148" y="4985"/>
                  </a:lnTo>
                  <a:lnTo>
                    <a:pt x="1184" y="4927"/>
                  </a:lnTo>
                  <a:lnTo>
                    <a:pt x="1228" y="4875"/>
                  </a:lnTo>
                  <a:lnTo>
                    <a:pt x="1279" y="4828"/>
                  </a:lnTo>
                  <a:lnTo>
                    <a:pt x="1313" y="4792"/>
                  </a:lnTo>
                  <a:lnTo>
                    <a:pt x="1339" y="4752"/>
                  </a:lnTo>
                  <a:lnTo>
                    <a:pt x="1357" y="4710"/>
                  </a:lnTo>
                  <a:lnTo>
                    <a:pt x="1365" y="4663"/>
                  </a:lnTo>
                  <a:lnTo>
                    <a:pt x="1367" y="4617"/>
                  </a:lnTo>
                  <a:lnTo>
                    <a:pt x="1357" y="4569"/>
                  </a:lnTo>
                  <a:lnTo>
                    <a:pt x="1341" y="4521"/>
                  </a:lnTo>
                  <a:lnTo>
                    <a:pt x="1313" y="4478"/>
                  </a:lnTo>
                  <a:lnTo>
                    <a:pt x="1246" y="4376"/>
                  </a:lnTo>
                  <a:lnTo>
                    <a:pt x="1182" y="4271"/>
                  </a:lnTo>
                  <a:lnTo>
                    <a:pt x="1122" y="4164"/>
                  </a:lnTo>
                  <a:lnTo>
                    <a:pt x="1070" y="4054"/>
                  </a:lnTo>
                  <a:lnTo>
                    <a:pt x="1047" y="4010"/>
                  </a:lnTo>
                  <a:lnTo>
                    <a:pt x="1015" y="3975"/>
                  </a:lnTo>
                  <a:lnTo>
                    <a:pt x="977" y="3943"/>
                  </a:lnTo>
                  <a:lnTo>
                    <a:pt x="935" y="3919"/>
                  </a:lnTo>
                  <a:lnTo>
                    <a:pt x="889" y="3903"/>
                  </a:lnTo>
                  <a:lnTo>
                    <a:pt x="844" y="3897"/>
                  </a:lnTo>
                  <a:lnTo>
                    <a:pt x="796" y="3899"/>
                  </a:lnTo>
                  <a:lnTo>
                    <a:pt x="750" y="3911"/>
                  </a:lnTo>
                  <a:lnTo>
                    <a:pt x="675" y="3933"/>
                  </a:lnTo>
                  <a:lnTo>
                    <a:pt x="597" y="3943"/>
                  </a:lnTo>
                  <a:lnTo>
                    <a:pt x="521" y="3943"/>
                  </a:lnTo>
                  <a:lnTo>
                    <a:pt x="448" y="3933"/>
                  </a:lnTo>
                  <a:lnTo>
                    <a:pt x="378" y="3911"/>
                  </a:lnTo>
                  <a:lnTo>
                    <a:pt x="312" y="3881"/>
                  </a:lnTo>
                  <a:lnTo>
                    <a:pt x="251" y="3843"/>
                  </a:lnTo>
                  <a:lnTo>
                    <a:pt x="193" y="3796"/>
                  </a:lnTo>
                  <a:lnTo>
                    <a:pt x="143" y="3744"/>
                  </a:lnTo>
                  <a:lnTo>
                    <a:pt x="101" y="3684"/>
                  </a:lnTo>
                  <a:lnTo>
                    <a:pt x="68" y="3619"/>
                  </a:lnTo>
                  <a:lnTo>
                    <a:pt x="42" y="3547"/>
                  </a:lnTo>
                  <a:lnTo>
                    <a:pt x="26" y="3472"/>
                  </a:lnTo>
                  <a:lnTo>
                    <a:pt x="12" y="3336"/>
                  </a:lnTo>
                  <a:lnTo>
                    <a:pt x="2" y="3199"/>
                  </a:lnTo>
                  <a:lnTo>
                    <a:pt x="0" y="3062"/>
                  </a:lnTo>
                  <a:lnTo>
                    <a:pt x="2" y="2925"/>
                  </a:lnTo>
                  <a:lnTo>
                    <a:pt x="12" y="2788"/>
                  </a:lnTo>
                  <a:lnTo>
                    <a:pt x="26" y="2650"/>
                  </a:lnTo>
                  <a:lnTo>
                    <a:pt x="42" y="2571"/>
                  </a:lnTo>
                  <a:lnTo>
                    <a:pt x="70" y="2497"/>
                  </a:lnTo>
                  <a:lnTo>
                    <a:pt x="105" y="2430"/>
                  </a:lnTo>
                  <a:lnTo>
                    <a:pt x="151" y="2368"/>
                  </a:lnTo>
                  <a:lnTo>
                    <a:pt x="205" y="2312"/>
                  </a:lnTo>
                  <a:lnTo>
                    <a:pt x="267" y="2267"/>
                  </a:lnTo>
                  <a:lnTo>
                    <a:pt x="332" y="2229"/>
                  </a:lnTo>
                  <a:lnTo>
                    <a:pt x="404" y="2201"/>
                  </a:lnTo>
                  <a:lnTo>
                    <a:pt x="480" y="2183"/>
                  </a:lnTo>
                  <a:lnTo>
                    <a:pt x="559" y="2177"/>
                  </a:lnTo>
                  <a:lnTo>
                    <a:pt x="623" y="2181"/>
                  </a:lnTo>
                  <a:lnTo>
                    <a:pt x="686" y="2193"/>
                  </a:lnTo>
                  <a:lnTo>
                    <a:pt x="748" y="2211"/>
                  </a:lnTo>
                  <a:lnTo>
                    <a:pt x="806" y="2227"/>
                  </a:lnTo>
                  <a:lnTo>
                    <a:pt x="862" y="2227"/>
                  </a:lnTo>
                  <a:lnTo>
                    <a:pt x="913" y="2215"/>
                  </a:lnTo>
                  <a:lnTo>
                    <a:pt x="963" y="2191"/>
                  </a:lnTo>
                  <a:lnTo>
                    <a:pt x="1007" y="2159"/>
                  </a:lnTo>
                  <a:lnTo>
                    <a:pt x="1043" y="2118"/>
                  </a:lnTo>
                  <a:lnTo>
                    <a:pt x="1070" y="2068"/>
                  </a:lnTo>
                  <a:lnTo>
                    <a:pt x="1142" y="1923"/>
                  </a:lnTo>
                  <a:lnTo>
                    <a:pt x="1224" y="1782"/>
                  </a:lnTo>
                  <a:lnTo>
                    <a:pt x="1313" y="1646"/>
                  </a:lnTo>
                  <a:lnTo>
                    <a:pt x="1341" y="1601"/>
                  </a:lnTo>
                  <a:lnTo>
                    <a:pt x="1357" y="1555"/>
                  </a:lnTo>
                  <a:lnTo>
                    <a:pt x="1367" y="1507"/>
                  </a:lnTo>
                  <a:lnTo>
                    <a:pt x="1367" y="1459"/>
                  </a:lnTo>
                  <a:lnTo>
                    <a:pt x="1357" y="1414"/>
                  </a:lnTo>
                  <a:lnTo>
                    <a:pt x="1339" y="1370"/>
                  </a:lnTo>
                  <a:lnTo>
                    <a:pt x="1313" y="1332"/>
                  </a:lnTo>
                  <a:lnTo>
                    <a:pt x="1279" y="1296"/>
                  </a:lnTo>
                  <a:lnTo>
                    <a:pt x="1228" y="1249"/>
                  </a:lnTo>
                  <a:lnTo>
                    <a:pt x="1184" y="1195"/>
                  </a:lnTo>
                  <a:lnTo>
                    <a:pt x="1148" y="1137"/>
                  </a:lnTo>
                  <a:lnTo>
                    <a:pt x="1120" y="1076"/>
                  </a:lnTo>
                  <a:lnTo>
                    <a:pt x="1098" y="1010"/>
                  </a:lnTo>
                  <a:lnTo>
                    <a:pt x="1086" y="942"/>
                  </a:lnTo>
                  <a:lnTo>
                    <a:pt x="1084" y="873"/>
                  </a:lnTo>
                  <a:lnTo>
                    <a:pt x="1090" y="803"/>
                  </a:lnTo>
                  <a:lnTo>
                    <a:pt x="1104" y="736"/>
                  </a:lnTo>
                  <a:lnTo>
                    <a:pt x="1128" y="670"/>
                  </a:lnTo>
                  <a:lnTo>
                    <a:pt x="1160" y="608"/>
                  </a:lnTo>
                  <a:lnTo>
                    <a:pt x="1200" y="551"/>
                  </a:lnTo>
                  <a:lnTo>
                    <a:pt x="1246" y="499"/>
                  </a:lnTo>
                  <a:lnTo>
                    <a:pt x="1299" y="451"/>
                  </a:lnTo>
                  <a:lnTo>
                    <a:pt x="1433" y="356"/>
                  </a:lnTo>
                  <a:lnTo>
                    <a:pt x="1570" y="266"/>
                  </a:lnTo>
                  <a:lnTo>
                    <a:pt x="1713" y="185"/>
                  </a:lnTo>
                  <a:lnTo>
                    <a:pt x="1858" y="111"/>
                  </a:lnTo>
                  <a:lnTo>
                    <a:pt x="2008" y="44"/>
                  </a:lnTo>
                  <a:lnTo>
                    <a:pt x="2077" y="20"/>
                  </a:lnTo>
                  <a:lnTo>
                    <a:pt x="2147" y="6"/>
                  </a:lnTo>
                  <a:lnTo>
                    <a:pt x="2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xmlns="" id="{88BA5886-A2CD-F648-900C-A1B2BA2CC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0463" y="1820863"/>
              <a:ext cx="2489200" cy="2487613"/>
            </a:xfrm>
            <a:custGeom>
              <a:avLst/>
              <a:gdLst>
                <a:gd name="T0" fmla="*/ 1325 w 3138"/>
                <a:gd name="T1" fmla="*/ 308 h 3136"/>
                <a:gd name="T2" fmla="*/ 989 w 3138"/>
                <a:gd name="T3" fmla="*/ 424 h 3136"/>
                <a:gd name="T4" fmla="*/ 704 w 3138"/>
                <a:gd name="T5" fmla="*/ 623 h 3136"/>
                <a:gd name="T6" fmla="*/ 482 w 3138"/>
                <a:gd name="T7" fmla="*/ 889 h 3136"/>
                <a:gd name="T8" fmla="*/ 336 w 3138"/>
                <a:gd name="T9" fmla="*/ 1209 h 3136"/>
                <a:gd name="T10" fmla="*/ 285 w 3138"/>
                <a:gd name="T11" fmla="*/ 1569 h 3136"/>
                <a:gd name="T12" fmla="*/ 336 w 3138"/>
                <a:gd name="T13" fmla="*/ 1929 h 3136"/>
                <a:gd name="T14" fmla="*/ 482 w 3138"/>
                <a:gd name="T15" fmla="*/ 2249 h 3136"/>
                <a:gd name="T16" fmla="*/ 704 w 3138"/>
                <a:gd name="T17" fmla="*/ 2515 h 3136"/>
                <a:gd name="T18" fmla="*/ 989 w 3138"/>
                <a:gd name="T19" fmla="*/ 2712 h 3136"/>
                <a:gd name="T20" fmla="*/ 1325 w 3138"/>
                <a:gd name="T21" fmla="*/ 2828 h 3136"/>
                <a:gd name="T22" fmla="*/ 1691 w 3138"/>
                <a:gd name="T23" fmla="*/ 2846 h 3136"/>
                <a:gd name="T24" fmla="*/ 2042 w 3138"/>
                <a:gd name="T25" fmla="*/ 2762 h 3136"/>
                <a:gd name="T26" fmla="*/ 2344 w 3138"/>
                <a:gd name="T27" fmla="*/ 2589 h 3136"/>
                <a:gd name="T28" fmla="*/ 2591 w 3138"/>
                <a:gd name="T29" fmla="*/ 2344 h 3136"/>
                <a:gd name="T30" fmla="*/ 2762 w 3138"/>
                <a:gd name="T31" fmla="*/ 2040 h 3136"/>
                <a:gd name="T32" fmla="*/ 2845 w 3138"/>
                <a:gd name="T33" fmla="*/ 1692 h 3136"/>
                <a:gd name="T34" fmla="*/ 2829 w 3138"/>
                <a:gd name="T35" fmla="*/ 1324 h 3136"/>
                <a:gd name="T36" fmla="*/ 2714 w 3138"/>
                <a:gd name="T37" fmla="*/ 990 h 3136"/>
                <a:gd name="T38" fmla="*/ 2515 w 3138"/>
                <a:gd name="T39" fmla="*/ 704 h 3136"/>
                <a:gd name="T40" fmla="*/ 2248 w 3138"/>
                <a:gd name="T41" fmla="*/ 481 h 3136"/>
                <a:gd name="T42" fmla="*/ 1928 w 3138"/>
                <a:gd name="T43" fmla="*/ 338 h 3136"/>
                <a:gd name="T44" fmla="*/ 1568 w 3138"/>
                <a:gd name="T45" fmla="*/ 287 h 3136"/>
                <a:gd name="T46" fmla="*/ 1837 w 3138"/>
                <a:gd name="T47" fmla="*/ 24 h 3136"/>
                <a:gd name="T48" fmla="*/ 2209 w 3138"/>
                <a:gd name="T49" fmla="*/ 137 h 3136"/>
                <a:gd name="T50" fmla="*/ 2535 w 3138"/>
                <a:gd name="T51" fmla="*/ 334 h 3136"/>
                <a:gd name="T52" fmla="*/ 2804 w 3138"/>
                <a:gd name="T53" fmla="*/ 603 h 3136"/>
                <a:gd name="T54" fmla="*/ 3001 w 3138"/>
                <a:gd name="T55" fmla="*/ 929 h 3136"/>
                <a:gd name="T56" fmla="*/ 3114 w 3138"/>
                <a:gd name="T57" fmla="*/ 1301 h 3136"/>
                <a:gd name="T58" fmla="*/ 3132 w 3138"/>
                <a:gd name="T59" fmla="*/ 1704 h 3136"/>
                <a:gd name="T60" fmla="*/ 3048 w 3138"/>
                <a:gd name="T61" fmla="*/ 2088 h 3136"/>
                <a:gd name="T62" fmla="*/ 2877 w 3138"/>
                <a:gd name="T63" fmla="*/ 2432 h 3136"/>
                <a:gd name="T64" fmla="*/ 2633 w 3138"/>
                <a:gd name="T65" fmla="*/ 2720 h 3136"/>
                <a:gd name="T66" fmla="*/ 2322 w 3138"/>
                <a:gd name="T67" fmla="*/ 2943 h 3136"/>
                <a:gd name="T68" fmla="*/ 1964 w 3138"/>
                <a:gd name="T69" fmla="*/ 3086 h 3136"/>
                <a:gd name="T70" fmla="*/ 1568 w 3138"/>
                <a:gd name="T71" fmla="*/ 3136 h 3136"/>
                <a:gd name="T72" fmla="*/ 1174 w 3138"/>
                <a:gd name="T73" fmla="*/ 3086 h 3136"/>
                <a:gd name="T74" fmla="*/ 814 w 3138"/>
                <a:gd name="T75" fmla="*/ 2943 h 3136"/>
                <a:gd name="T76" fmla="*/ 506 w 3138"/>
                <a:gd name="T77" fmla="*/ 2720 h 3136"/>
                <a:gd name="T78" fmla="*/ 259 w 3138"/>
                <a:gd name="T79" fmla="*/ 2432 h 3136"/>
                <a:gd name="T80" fmla="*/ 90 w 3138"/>
                <a:gd name="T81" fmla="*/ 2088 h 3136"/>
                <a:gd name="T82" fmla="*/ 6 w 3138"/>
                <a:gd name="T83" fmla="*/ 1704 h 3136"/>
                <a:gd name="T84" fmla="*/ 22 w 3138"/>
                <a:gd name="T85" fmla="*/ 1301 h 3136"/>
                <a:gd name="T86" fmla="*/ 137 w 3138"/>
                <a:gd name="T87" fmla="*/ 929 h 3136"/>
                <a:gd name="T88" fmla="*/ 334 w 3138"/>
                <a:gd name="T89" fmla="*/ 603 h 3136"/>
                <a:gd name="T90" fmla="*/ 603 w 3138"/>
                <a:gd name="T91" fmla="*/ 334 h 3136"/>
                <a:gd name="T92" fmla="*/ 929 w 3138"/>
                <a:gd name="T93" fmla="*/ 137 h 3136"/>
                <a:gd name="T94" fmla="*/ 1301 w 3138"/>
                <a:gd name="T95" fmla="*/ 24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38" h="3136">
                  <a:moveTo>
                    <a:pt x="1568" y="287"/>
                  </a:moveTo>
                  <a:lnTo>
                    <a:pt x="1445" y="293"/>
                  </a:lnTo>
                  <a:lnTo>
                    <a:pt x="1325" y="308"/>
                  </a:lnTo>
                  <a:lnTo>
                    <a:pt x="1210" y="338"/>
                  </a:lnTo>
                  <a:lnTo>
                    <a:pt x="1096" y="376"/>
                  </a:lnTo>
                  <a:lnTo>
                    <a:pt x="989" y="424"/>
                  </a:lnTo>
                  <a:lnTo>
                    <a:pt x="888" y="481"/>
                  </a:lnTo>
                  <a:lnTo>
                    <a:pt x="792" y="547"/>
                  </a:lnTo>
                  <a:lnTo>
                    <a:pt x="704" y="623"/>
                  </a:lnTo>
                  <a:lnTo>
                    <a:pt x="621" y="704"/>
                  </a:lnTo>
                  <a:lnTo>
                    <a:pt x="547" y="794"/>
                  </a:lnTo>
                  <a:lnTo>
                    <a:pt x="482" y="889"/>
                  </a:lnTo>
                  <a:lnTo>
                    <a:pt x="424" y="990"/>
                  </a:lnTo>
                  <a:lnTo>
                    <a:pt x="376" y="1098"/>
                  </a:lnTo>
                  <a:lnTo>
                    <a:pt x="336" y="1209"/>
                  </a:lnTo>
                  <a:lnTo>
                    <a:pt x="309" y="1324"/>
                  </a:lnTo>
                  <a:lnTo>
                    <a:pt x="291" y="1446"/>
                  </a:lnTo>
                  <a:lnTo>
                    <a:pt x="285" y="1569"/>
                  </a:lnTo>
                  <a:lnTo>
                    <a:pt x="291" y="1692"/>
                  </a:lnTo>
                  <a:lnTo>
                    <a:pt x="309" y="1812"/>
                  </a:lnTo>
                  <a:lnTo>
                    <a:pt x="336" y="1929"/>
                  </a:lnTo>
                  <a:lnTo>
                    <a:pt x="376" y="2040"/>
                  </a:lnTo>
                  <a:lnTo>
                    <a:pt x="424" y="2148"/>
                  </a:lnTo>
                  <a:lnTo>
                    <a:pt x="482" y="2249"/>
                  </a:lnTo>
                  <a:lnTo>
                    <a:pt x="547" y="2344"/>
                  </a:lnTo>
                  <a:lnTo>
                    <a:pt x="621" y="2434"/>
                  </a:lnTo>
                  <a:lnTo>
                    <a:pt x="704" y="2515"/>
                  </a:lnTo>
                  <a:lnTo>
                    <a:pt x="792" y="2589"/>
                  </a:lnTo>
                  <a:lnTo>
                    <a:pt x="888" y="2655"/>
                  </a:lnTo>
                  <a:lnTo>
                    <a:pt x="989" y="2712"/>
                  </a:lnTo>
                  <a:lnTo>
                    <a:pt x="1096" y="2762"/>
                  </a:lnTo>
                  <a:lnTo>
                    <a:pt x="1210" y="2800"/>
                  </a:lnTo>
                  <a:lnTo>
                    <a:pt x="1325" y="2828"/>
                  </a:lnTo>
                  <a:lnTo>
                    <a:pt x="1445" y="2846"/>
                  </a:lnTo>
                  <a:lnTo>
                    <a:pt x="1568" y="2852"/>
                  </a:lnTo>
                  <a:lnTo>
                    <a:pt x="1691" y="2846"/>
                  </a:lnTo>
                  <a:lnTo>
                    <a:pt x="1813" y="2828"/>
                  </a:lnTo>
                  <a:lnTo>
                    <a:pt x="1928" y="2800"/>
                  </a:lnTo>
                  <a:lnTo>
                    <a:pt x="2042" y="2762"/>
                  </a:lnTo>
                  <a:lnTo>
                    <a:pt x="2147" y="2712"/>
                  </a:lnTo>
                  <a:lnTo>
                    <a:pt x="2248" y="2655"/>
                  </a:lnTo>
                  <a:lnTo>
                    <a:pt x="2344" y="2589"/>
                  </a:lnTo>
                  <a:lnTo>
                    <a:pt x="2434" y="2515"/>
                  </a:lnTo>
                  <a:lnTo>
                    <a:pt x="2515" y="2434"/>
                  </a:lnTo>
                  <a:lnTo>
                    <a:pt x="2591" y="2344"/>
                  </a:lnTo>
                  <a:lnTo>
                    <a:pt x="2656" y="2249"/>
                  </a:lnTo>
                  <a:lnTo>
                    <a:pt x="2714" y="2148"/>
                  </a:lnTo>
                  <a:lnTo>
                    <a:pt x="2762" y="2040"/>
                  </a:lnTo>
                  <a:lnTo>
                    <a:pt x="2802" y="1929"/>
                  </a:lnTo>
                  <a:lnTo>
                    <a:pt x="2829" y="1812"/>
                  </a:lnTo>
                  <a:lnTo>
                    <a:pt x="2845" y="1692"/>
                  </a:lnTo>
                  <a:lnTo>
                    <a:pt x="2851" y="1569"/>
                  </a:lnTo>
                  <a:lnTo>
                    <a:pt x="2845" y="1446"/>
                  </a:lnTo>
                  <a:lnTo>
                    <a:pt x="2829" y="1324"/>
                  </a:lnTo>
                  <a:lnTo>
                    <a:pt x="2802" y="1209"/>
                  </a:lnTo>
                  <a:lnTo>
                    <a:pt x="2762" y="1098"/>
                  </a:lnTo>
                  <a:lnTo>
                    <a:pt x="2714" y="990"/>
                  </a:lnTo>
                  <a:lnTo>
                    <a:pt x="2656" y="889"/>
                  </a:lnTo>
                  <a:lnTo>
                    <a:pt x="2591" y="794"/>
                  </a:lnTo>
                  <a:lnTo>
                    <a:pt x="2515" y="704"/>
                  </a:lnTo>
                  <a:lnTo>
                    <a:pt x="2434" y="623"/>
                  </a:lnTo>
                  <a:lnTo>
                    <a:pt x="2344" y="547"/>
                  </a:lnTo>
                  <a:lnTo>
                    <a:pt x="2248" y="481"/>
                  </a:lnTo>
                  <a:lnTo>
                    <a:pt x="2147" y="424"/>
                  </a:lnTo>
                  <a:lnTo>
                    <a:pt x="2042" y="376"/>
                  </a:lnTo>
                  <a:lnTo>
                    <a:pt x="1928" y="338"/>
                  </a:lnTo>
                  <a:lnTo>
                    <a:pt x="1813" y="308"/>
                  </a:lnTo>
                  <a:lnTo>
                    <a:pt x="1691" y="293"/>
                  </a:lnTo>
                  <a:lnTo>
                    <a:pt x="1568" y="287"/>
                  </a:lnTo>
                  <a:close/>
                  <a:moveTo>
                    <a:pt x="1568" y="0"/>
                  </a:moveTo>
                  <a:lnTo>
                    <a:pt x="1703" y="6"/>
                  </a:lnTo>
                  <a:lnTo>
                    <a:pt x="1837" y="24"/>
                  </a:lnTo>
                  <a:lnTo>
                    <a:pt x="1964" y="52"/>
                  </a:lnTo>
                  <a:lnTo>
                    <a:pt x="2089" y="90"/>
                  </a:lnTo>
                  <a:lnTo>
                    <a:pt x="2209" y="137"/>
                  </a:lnTo>
                  <a:lnTo>
                    <a:pt x="2322" y="195"/>
                  </a:lnTo>
                  <a:lnTo>
                    <a:pt x="2432" y="261"/>
                  </a:lnTo>
                  <a:lnTo>
                    <a:pt x="2535" y="334"/>
                  </a:lnTo>
                  <a:lnTo>
                    <a:pt x="2633" y="416"/>
                  </a:lnTo>
                  <a:lnTo>
                    <a:pt x="2722" y="507"/>
                  </a:lnTo>
                  <a:lnTo>
                    <a:pt x="2804" y="603"/>
                  </a:lnTo>
                  <a:lnTo>
                    <a:pt x="2877" y="706"/>
                  </a:lnTo>
                  <a:lnTo>
                    <a:pt x="2945" y="815"/>
                  </a:lnTo>
                  <a:lnTo>
                    <a:pt x="3001" y="929"/>
                  </a:lnTo>
                  <a:lnTo>
                    <a:pt x="3048" y="1048"/>
                  </a:lnTo>
                  <a:lnTo>
                    <a:pt x="3086" y="1173"/>
                  </a:lnTo>
                  <a:lnTo>
                    <a:pt x="3114" y="1301"/>
                  </a:lnTo>
                  <a:lnTo>
                    <a:pt x="3132" y="1434"/>
                  </a:lnTo>
                  <a:lnTo>
                    <a:pt x="3138" y="1569"/>
                  </a:lnTo>
                  <a:lnTo>
                    <a:pt x="3132" y="1704"/>
                  </a:lnTo>
                  <a:lnTo>
                    <a:pt x="3114" y="1835"/>
                  </a:lnTo>
                  <a:lnTo>
                    <a:pt x="3086" y="1965"/>
                  </a:lnTo>
                  <a:lnTo>
                    <a:pt x="3048" y="2088"/>
                  </a:lnTo>
                  <a:lnTo>
                    <a:pt x="3001" y="2207"/>
                  </a:lnTo>
                  <a:lnTo>
                    <a:pt x="2945" y="2323"/>
                  </a:lnTo>
                  <a:lnTo>
                    <a:pt x="2877" y="2432"/>
                  </a:lnTo>
                  <a:lnTo>
                    <a:pt x="2804" y="2533"/>
                  </a:lnTo>
                  <a:lnTo>
                    <a:pt x="2722" y="2631"/>
                  </a:lnTo>
                  <a:lnTo>
                    <a:pt x="2633" y="2720"/>
                  </a:lnTo>
                  <a:lnTo>
                    <a:pt x="2535" y="2802"/>
                  </a:lnTo>
                  <a:lnTo>
                    <a:pt x="2432" y="2877"/>
                  </a:lnTo>
                  <a:lnTo>
                    <a:pt x="2322" y="2943"/>
                  </a:lnTo>
                  <a:lnTo>
                    <a:pt x="2209" y="3001"/>
                  </a:lnTo>
                  <a:lnTo>
                    <a:pt x="2089" y="3048"/>
                  </a:lnTo>
                  <a:lnTo>
                    <a:pt x="1964" y="3086"/>
                  </a:lnTo>
                  <a:lnTo>
                    <a:pt x="1837" y="3114"/>
                  </a:lnTo>
                  <a:lnTo>
                    <a:pt x="1703" y="3130"/>
                  </a:lnTo>
                  <a:lnTo>
                    <a:pt x="1568" y="3136"/>
                  </a:lnTo>
                  <a:lnTo>
                    <a:pt x="1433" y="3130"/>
                  </a:lnTo>
                  <a:lnTo>
                    <a:pt x="1301" y="3114"/>
                  </a:lnTo>
                  <a:lnTo>
                    <a:pt x="1174" y="3086"/>
                  </a:lnTo>
                  <a:lnTo>
                    <a:pt x="1049" y="3048"/>
                  </a:lnTo>
                  <a:lnTo>
                    <a:pt x="929" y="3001"/>
                  </a:lnTo>
                  <a:lnTo>
                    <a:pt x="814" y="2943"/>
                  </a:lnTo>
                  <a:lnTo>
                    <a:pt x="706" y="2877"/>
                  </a:lnTo>
                  <a:lnTo>
                    <a:pt x="603" y="2802"/>
                  </a:lnTo>
                  <a:lnTo>
                    <a:pt x="506" y="2720"/>
                  </a:lnTo>
                  <a:lnTo>
                    <a:pt x="416" y="2631"/>
                  </a:lnTo>
                  <a:lnTo>
                    <a:pt x="334" y="2533"/>
                  </a:lnTo>
                  <a:lnTo>
                    <a:pt x="259" y="2432"/>
                  </a:lnTo>
                  <a:lnTo>
                    <a:pt x="193" y="2323"/>
                  </a:lnTo>
                  <a:lnTo>
                    <a:pt x="137" y="2207"/>
                  </a:lnTo>
                  <a:lnTo>
                    <a:pt x="90" y="2088"/>
                  </a:lnTo>
                  <a:lnTo>
                    <a:pt x="50" y="1965"/>
                  </a:lnTo>
                  <a:lnTo>
                    <a:pt x="22" y="1835"/>
                  </a:lnTo>
                  <a:lnTo>
                    <a:pt x="6" y="1704"/>
                  </a:lnTo>
                  <a:lnTo>
                    <a:pt x="0" y="1569"/>
                  </a:lnTo>
                  <a:lnTo>
                    <a:pt x="6" y="1434"/>
                  </a:lnTo>
                  <a:lnTo>
                    <a:pt x="22" y="1301"/>
                  </a:lnTo>
                  <a:lnTo>
                    <a:pt x="50" y="1173"/>
                  </a:lnTo>
                  <a:lnTo>
                    <a:pt x="90" y="1048"/>
                  </a:lnTo>
                  <a:lnTo>
                    <a:pt x="137" y="929"/>
                  </a:lnTo>
                  <a:lnTo>
                    <a:pt x="193" y="815"/>
                  </a:lnTo>
                  <a:lnTo>
                    <a:pt x="259" y="706"/>
                  </a:lnTo>
                  <a:lnTo>
                    <a:pt x="334" y="603"/>
                  </a:lnTo>
                  <a:lnTo>
                    <a:pt x="416" y="507"/>
                  </a:lnTo>
                  <a:lnTo>
                    <a:pt x="506" y="416"/>
                  </a:lnTo>
                  <a:lnTo>
                    <a:pt x="603" y="334"/>
                  </a:lnTo>
                  <a:lnTo>
                    <a:pt x="706" y="261"/>
                  </a:lnTo>
                  <a:lnTo>
                    <a:pt x="814" y="195"/>
                  </a:lnTo>
                  <a:lnTo>
                    <a:pt x="929" y="137"/>
                  </a:lnTo>
                  <a:lnTo>
                    <a:pt x="1049" y="90"/>
                  </a:lnTo>
                  <a:lnTo>
                    <a:pt x="1174" y="52"/>
                  </a:lnTo>
                  <a:lnTo>
                    <a:pt x="1301" y="24"/>
                  </a:lnTo>
                  <a:lnTo>
                    <a:pt x="1433" y="6"/>
                  </a:lnTo>
                  <a:lnTo>
                    <a:pt x="1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xmlns="" id="{96867113-C0EC-1F47-BA61-1F0CC0021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8326" y="2273301"/>
              <a:ext cx="1133475" cy="1131888"/>
            </a:xfrm>
            <a:custGeom>
              <a:avLst/>
              <a:gdLst>
                <a:gd name="T0" fmla="*/ 644 w 1426"/>
                <a:gd name="T1" fmla="*/ 290 h 1426"/>
                <a:gd name="T2" fmla="*/ 517 w 1426"/>
                <a:gd name="T3" fmla="*/ 332 h 1426"/>
                <a:gd name="T4" fmla="*/ 410 w 1426"/>
                <a:gd name="T5" fmla="*/ 409 h 1426"/>
                <a:gd name="T6" fmla="*/ 332 w 1426"/>
                <a:gd name="T7" fmla="*/ 517 h 1426"/>
                <a:gd name="T8" fmla="*/ 290 w 1426"/>
                <a:gd name="T9" fmla="*/ 644 h 1426"/>
                <a:gd name="T10" fmla="*/ 290 w 1426"/>
                <a:gd name="T11" fmla="*/ 781 h 1426"/>
                <a:gd name="T12" fmla="*/ 332 w 1426"/>
                <a:gd name="T13" fmla="*/ 909 h 1426"/>
                <a:gd name="T14" fmla="*/ 410 w 1426"/>
                <a:gd name="T15" fmla="*/ 1014 h 1426"/>
                <a:gd name="T16" fmla="*/ 517 w 1426"/>
                <a:gd name="T17" fmla="*/ 1091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1 h 1426"/>
                <a:gd name="T24" fmla="*/ 1014 w 1426"/>
                <a:gd name="T25" fmla="*/ 1014 h 1426"/>
                <a:gd name="T26" fmla="*/ 1092 w 1426"/>
                <a:gd name="T27" fmla="*/ 909 h 1426"/>
                <a:gd name="T28" fmla="*/ 1136 w 1426"/>
                <a:gd name="T29" fmla="*/ 781 h 1426"/>
                <a:gd name="T30" fmla="*/ 1136 w 1426"/>
                <a:gd name="T31" fmla="*/ 644 h 1426"/>
                <a:gd name="T32" fmla="*/ 1092 w 1426"/>
                <a:gd name="T33" fmla="*/ 517 h 1426"/>
                <a:gd name="T34" fmla="*/ 1014 w 1426"/>
                <a:gd name="T35" fmla="*/ 409 h 1426"/>
                <a:gd name="T36" fmla="*/ 909 w 1426"/>
                <a:gd name="T37" fmla="*/ 332 h 1426"/>
                <a:gd name="T38" fmla="*/ 782 w 1426"/>
                <a:gd name="T39" fmla="*/ 290 h 1426"/>
                <a:gd name="T40" fmla="*/ 712 w 1426"/>
                <a:gd name="T41" fmla="*/ 0 h 1426"/>
                <a:gd name="T42" fmla="*/ 889 w 1426"/>
                <a:gd name="T43" fmla="*/ 22 h 1426"/>
                <a:gd name="T44" fmla="*/ 1048 w 1426"/>
                <a:gd name="T45" fmla="*/ 83 h 1426"/>
                <a:gd name="T46" fmla="*/ 1186 w 1426"/>
                <a:gd name="T47" fmla="*/ 181 h 1426"/>
                <a:gd name="T48" fmla="*/ 1297 w 1426"/>
                <a:gd name="T49" fmla="*/ 306 h 1426"/>
                <a:gd name="T50" fmla="*/ 1379 w 1426"/>
                <a:gd name="T51" fmla="*/ 455 h 1426"/>
                <a:gd name="T52" fmla="*/ 1420 w 1426"/>
                <a:gd name="T53" fmla="*/ 624 h 1426"/>
                <a:gd name="T54" fmla="*/ 1420 w 1426"/>
                <a:gd name="T55" fmla="*/ 801 h 1426"/>
                <a:gd name="T56" fmla="*/ 1379 w 1426"/>
                <a:gd name="T57" fmla="*/ 970 h 1426"/>
                <a:gd name="T58" fmla="*/ 1297 w 1426"/>
                <a:gd name="T59" fmla="*/ 1119 h 1426"/>
                <a:gd name="T60" fmla="*/ 1186 w 1426"/>
                <a:gd name="T61" fmla="*/ 1245 h 1426"/>
                <a:gd name="T62" fmla="*/ 1048 w 1426"/>
                <a:gd name="T63" fmla="*/ 1342 h 1426"/>
                <a:gd name="T64" fmla="*/ 889 w 1426"/>
                <a:gd name="T65" fmla="*/ 1404 h 1426"/>
                <a:gd name="T66" fmla="*/ 712 w 1426"/>
                <a:gd name="T67" fmla="*/ 1426 h 1426"/>
                <a:gd name="T68" fmla="*/ 537 w 1426"/>
                <a:gd name="T69" fmla="*/ 1404 h 1426"/>
                <a:gd name="T70" fmla="*/ 378 w 1426"/>
                <a:gd name="T71" fmla="*/ 1342 h 1426"/>
                <a:gd name="T72" fmla="*/ 238 w 1426"/>
                <a:gd name="T73" fmla="*/ 1245 h 1426"/>
                <a:gd name="T74" fmla="*/ 127 w 1426"/>
                <a:gd name="T75" fmla="*/ 1119 h 1426"/>
                <a:gd name="T76" fmla="*/ 47 w 1426"/>
                <a:gd name="T77" fmla="*/ 970 h 1426"/>
                <a:gd name="T78" fmla="*/ 6 w 1426"/>
                <a:gd name="T79" fmla="*/ 801 h 1426"/>
                <a:gd name="T80" fmla="*/ 6 w 1426"/>
                <a:gd name="T81" fmla="*/ 624 h 1426"/>
                <a:gd name="T82" fmla="*/ 47 w 1426"/>
                <a:gd name="T83" fmla="*/ 455 h 1426"/>
                <a:gd name="T84" fmla="*/ 127 w 1426"/>
                <a:gd name="T85" fmla="*/ 306 h 1426"/>
                <a:gd name="T86" fmla="*/ 238 w 1426"/>
                <a:gd name="T87" fmla="*/ 181 h 1426"/>
                <a:gd name="T88" fmla="*/ 378 w 1426"/>
                <a:gd name="T89" fmla="*/ 83 h 1426"/>
                <a:gd name="T90" fmla="*/ 537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4"/>
                  </a:moveTo>
                  <a:lnTo>
                    <a:pt x="644" y="290"/>
                  </a:lnTo>
                  <a:lnTo>
                    <a:pt x="579" y="306"/>
                  </a:lnTo>
                  <a:lnTo>
                    <a:pt x="517" y="332"/>
                  </a:lnTo>
                  <a:lnTo>
                    <a:pt x="459" y="368"/>
                  </a:lnTo>
                  <a:lnTo>
                    <a:pt x="410" y="409"/>
                  </a:lnTo>
                  <a:lnTo>
                    <a:pt x="368" y="461"/>
                  </a:lnTo>
                  <a:lnTo>
                    <a:pt x="332" y="517"/>
                  </a:lnTo>
                  <a:lnTo>
                    <a:pt x="306" y="578"/>
                  </a:lnTo>
                  <a:lnTo>
                    <a:pt x="290" y="644"/>
                  </a:lnTo>
                  <a:lnTo>
                    <a:pt x="284" y="712"/>
                  </a:lnTo>
                  <a:lnTo>
                    <a:pt x="290" y="781"/>
                  </a:lnTo>
                  <a:lnTo>
                    <a:pt x="306" y="847"/>
                  </a:lnTo>
                  <a:lnTo>
                    <a:pt x="332" y="909"/>
                  </a:lnTo>
                  <a:lnTo>
                    <a:pt x="368" y="964"/>
                  </a:lnTo>
                  <a:lnTo>
                    <a:pt x="410" y="1014"/>
                  </a:lnTo>
                  <a:lnTo>
                    <a:pt x="459" y="1058"/>
                  </a:lnTo>
                  <a:lnTo>
                    <a:pt x="517" y="1091"/>
                  </a:lnTo>
                  <a:lnTo>
                    <a:pt x="579" y="1117"/>
                  </a:lnTo>
                  <a:lnTo>
                    <a:pt x="644" y="1135"/>
                  </a:lnTo>
                  <a:lnTo>
                    <a:pt x="712" y="1139"/>
                  </a:lnTo>
                  <a:lnTo>
                    <a:pt x="782" y="1135"/>
                  </a:lnTo>
                  <a:lnTo>
                    <a:pt x="847" y="1117"/>
                  </a:lnTo>
                  <a:lnTo>
                    <a:pt x="909" y="1091"/>
                  </a:lnTo>
                  <a:lnTo>
                    <a:pt x="965" y="1058"/>
                  </a:lnTo>
                  <a:lnTo>
                    <a:pt x="1014" y="1014"/>
                  </a:lnTo>
                  <a:lnTo>
                    <a:pt x="1058" y="964"/>
                  </a:lnTo>
                  <a:lnTo>
                    <a:pt x="1092" y="909"/>
                  </a:lnTo>
                  <a:lnTo>
                    <a:pt x="1118" y="847"/>
                  </a:lnTo>
                  <a:lnTo>
                    <a:pt x="1136" y="781"/>
                  </a:lnTo>
                  <a:lnTo>
                    <a:pt x="1140" y="712"/>
                  </a:lnTo>
                  <a:lnTo>
                    <a:pt x="1136" y="644"/>
                  </a:lnTo>
                  <a:lnTo>
                    <a:pt x="1118" y="578"/>
                  </a:lnTo>
                  <a:lnTo>
                    <a:pt x="1092" y="517"/>
                  </a:lnTo>
                  <a:lnTo>
                    <a:pt x="1058" y="461"/>
                  </a:lnTo>
                  <a:lnTo>
                    <a:pt x="1014" y="409"/>
                  </a:lnTo>
                  <a:lnTo>
                    <a:pt x="965" y="368"/>
                  </a:lnTo>
                  <a:lnTo>
                    <a:pt x="909" y="332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9" y="22"/>
                  </a:lnTo>
                  <a:lnTo>
                    <a:pt x="971" y="48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6" y="181"/>
                  </a:lnTo>
                  <a:lnTo>
                    <a:pt x="1245" y="240"/>
                  </a:lnTo>
                  <a:lnTo>
                    <a:pt x="1297" y="306"/>
                  </a:lnTo>
                  <a:lnTo>
                    <a:pt x="1343" y="378"/>
                  </a:lnTo>
                  <a:lnTo>
                    <a:pt x="1379" y="455"/>
                  </a:lnTo>
                  <a:lnTo>
                    <a:pt x="1404" y="537"/>
                  </a:lnTo>
                  <a:lnTo>
                    <a:pt x="1420" y="624"/>
                  </a:lnTo>
                  <a:lnTo>
                    <a:pt x="1426" y="712"/>
                  </a:lnTo>
                  <a:lnTo>
                    <a:pt x="1420" y="801"/>
                  </a:lnTo>
                  <a:lnTo>
                    <a:pt x="1404" y="887"/>
                  </a:lnTo>
                  <a:lnTo>
                    <a:pt x="1379" y="970"/>
                  </a:lnTo>
                  <a:lnTo>
                    <a:pt x="1343" y="1048"/>
                  </a:lnTo>
                  <a:lnTo>
                    <a:pt x="1297" y="1119"/>
                  </a:lnTo>
                  <a:lnTo>
                    <a:pt x="1245" y="1185"/>
                  </a:lnTo>
                  <a:lnTo>
                    <a:pt x="1186" y="1245"/>
                  </a:lnTo>
                  <a:lnTo>
                    <a:pt x="1120" y="1296"/>
                  </a:lnTo>
                  <a:lnTo>
                    <a:pt x="1048" y="1342"/>
                  </a:lnTo>
                  <a:lnTo>
                    <a:pt x="971" y="1378"/>
                  </a:lnTo>
                  <a:lnTo>
                    <a:pt x="889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2" y="1420"/>
                  </a:lnTo>
                  <a:lnTo>
                    <a:pt x="537" y="1404"/>
                  </a:lnTo>
                  <a:lnTo>
                    <a:pt x="455" y="1378"/>
                  </a:lnTo>
                  <a:lnTo>
                    <a:pt x="378" y="1342"/>
                  </a:lnTo>
                  <a:lnTo>
                    <a:pt x="306" y="1296"/>
                  </a:lnTo>
                  <a:lnTo>
                    <a:pt x="238" y="1245"/>
                  </a:lnTo>
                  <a:lnTo>
                    <a:pt x="181" y="1185"/>
                  </a:lnTo>
                  <a:lnTo>
                    <a:pt x="127" y="1119"/>
                  </a:lnTo>
                  <a:lnTo>
                    <a:pt x="83" y="1048"/>
                  </a:lnTo>
                  <a:lnTo>
                    <a:pt x="47" y="970"/>
                  </a:lnTo>
                  <a:lnTo>
                    <a:pt x="22" y="887"/>
                  </a:lnTo>
                  <a:lnTo>
                    <a:pt x="6" y="801"/>
                  </a:lnTo>
                  <a:lnTo>
                    <a:pt x="0" y="712"/>
                  </a:lnTo>
                  <a:lnTo>
                    <a:pt x="6" y="624"/>
                  </a:lnTo>
                  <a:lnTo>
                    <a:pt x="22" y="537"/>
                  </a:lnTo>
                  <a:lnTo>
                    <a:pt x="47" y="455"/>
                  </a:lnTo>
                  <a:lnTo>
                    <a:pt x="83" y="378"/>
                  </a:lnTo>
                  <a:lnTo>
                    <a:pt x="127" y="306"/>
                  </a:lnTo>
                  <a:lnTo>
                    <a:pt x="181" y="240"/>
                  </a:lnTo>
                  <a:lnTo>
                    <a:pt x="238" y="181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2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xmlns="" id="{CCA4A4F6-E59B-DB47-B4D7-1479FA000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3179763"/>
              <a:ext cx="1825625" cy="1128713"/>
            </a:xfrm>
            <a:custGeom>
              <a:avLst/>
              <a:gdLst>
                <a:gd name="T0" fmla="*/ 1051 w 2298"/>
                <a:gd name="T1" fmla="*/ 288 h 1424"/>
                <a:gd name="T2" fmla="*/ 863 w 2298"/>
                <a:gd name="T3" fmla="*/ 330 h 1424"/>
                <a:gd name="T4" fmla="*/ 690 w 2298"/>
                <a:gd name="T5" fmla="*/ 408 h 1424"/>
                <a:gd name="T6" fmla="*/ 537 w 2298"/>
                <a:gd name="T7" fmla="*/ 519 h 1424"/>
                <a:gd name="T8" fmla="*/ 408 w 2298"/>
                <a:gd name="T9" fmla="*/ 660 h 1424"/>
                <a:gd name="T10" fmla="*/ 310 w 2298"/>
                <a:gd name="T11" fmla="*/ 827 h 1424"/>
                <a:gd name="T12" fmla="*/ 485 w 2298"/>
                <a:gd name="T13" fmla="*/ 953 h 1424"/>
                <a:gd name="T14" fmla="*/ 678 w 2298"/>
                <a:gd name="T15" fmla="*/ 1044 h 1424"/>
                <a:gd name="T16" fmla="*/ 883 w 2298"/>
                <a:gd name="T17" fmla="*/ 1104 h 1424"/>
                <a:gd name="T18" fmla="*/ 1096 w 2298"/>
                <a:gd name="T19" fmla="*/ 1128 h 1424"/>
                <a:gd name="T20" fmla="*/ 1309 w 2298"/>
                <a:gd name="T21" fmla="*/ 1120 h 1424"/>
                <a:gd name="T22" fmla="*/ 1518 w 2298"/>
                <a:gd name="T23" fmla="*/ 1078 h 1424"/>
                <a:gd name="T24" fmla="*/ 1719 w 2298"/>
                <a:gd name="T25" fmla="*/ 1002 h 1424"/>
                <a:gd name="T26" fmla="*/ 1902 w 2298"/>
                <a:gd name="T27" fmla="*/ 895 h 1424"/>
                <a:gd name="T28" fmla="*/ 1942 w 2298"/>
                <a:gd name="T29" fmla="*/ 740 h 1424"/>
                <a:gd name="T30" fmla="*/ 1828 w 2298"/>
                <a:gd name="T31" fmla="*/ 587 h 1424"/>
                <a:gd name="T32" fmla="*/ 1687 w 2298"/>
                <a:gd name="T33" fmla="*/ 459 h 1424"/>
                <a:gd name="T34" fmla="*/ 1524 w 2298"/>
                <a:gd name="T35" fmla="*/ 364 h 1424"/>
                <a:gd name="T36" fmla="*/ 1343 w 2298"/>
                <a:gd name="T37" fmla="*/ 304 h 1424"/>
                <a:gd name="T38" fmla="*/ 1148 w 2298"/>
                <a:gd name="T39" fmla="*/ 285 h 1424"/>
                <a:gd name="T40" fmla="*/ 1257 w 2298"/>
                <a:gd name="T41" fmla="*/ 4 h 1424"/>
                <a:gd name="T42" fmla="*/ 1470 w 2298"/>
                <a:gd name="T43" fmla="*/ 44 h 1424"/>
                <a:gd name="T44" fmla="*/ 1667 w 2298"/>
                <a:gd name="T45" fmla="*/ 117 h 1424"/>
                <a:gd name="T46" fmla="*/ 1850 w 2298"/>
                <a:gd name="T47" fmla="*/ 225 h 1424"/>
                <a:gd name="T48" fmla="*/ 2010 w 2298"/>
                <a:gd name="T49" fmla="*/ 362 h 1424"/>
                <a:gd name="T50" fmla="*/ 2145 w 2298"/>
                <a:gd name="T51" fmla="*/ 527 h 1424"/>
                <a:gd name="T52" fmla="*/ 2250 w 2298"/>
                <a:gd name="T53" fmla="*/ 716 h 1424"/>
                <a:gd name="T54" fmla="*/ 2298 w 2298"/>
                <a:gd name="T55" fmla="*/ 849 h 1424"/>
                <a:gd name="T56" fmla="*/ 2290 w 2298"/>
                <a:gd name="T57" fmla="*/ 913 h 1424"/>
                <a:gd name="T58" fmla="*/ 2256 w 2298"/>
                <a:gd name="T59" fmla="*/ 967 h 1424"/>
                <a:gd name="T60" fmla="*/ 2069 w 2298"/>
                <a:gd name="T61" fmla="*/ 1128 h 1424"/>
                <a:gd name="T62" fmla="*/ 1860 w 2298"/>
                <a:gd name="T63" fmla="*/ 1255 h 1424"/>
                <a:gd name="T64" fmla="*/ 1635 w 2298"/>
                <a:gd name="T65" fmla="*/ 1348 h 1424"/>
                <a:gd name="T66" fmla="*/ 1397 w 2298"/>
                <a:gd name="T67" fmla="*/ 1404 h 1424"/>
                <a:gd name="T68" fmla="*/ 1148 w 2298"/>
                <a:gd name="T69" fmla="*/ 1424 h 1424"/>
                <a:gd name="T70" fmla="*/ 901 w 2298"/>
                <a:gd name="T71" fmla="*/ 1404 h 1424"/>
                <a:gd name="T72" fmla="*/ 663 w 2298"/>
                <a:gd name="T73" fmla="*/ 1348 h 1424"/>
                <a:gd name="T74" fmla="*/ 438 w 2298"/>
                <a:gd name="T75" fmla="*/ 1255 h 1424"/>
                <a:gd name="T76" fmla="*/ 229 w 2298"/>
                <a:gd name="T77" fmla="*/ 1128 h 1424"/>
                <a:gd name="T78" fmla="*/ 40 w 2298"/>
                <a:gd name="T79" fmla="*/ 967 h 1424"/>
                <a:gd name="T80" fmla="*/ 6 w 2298"/>
                <a:gd name="T81" fmla="*/ 913 h 1424"/>
                <a:gd name="T82" fmla="*/ 0 w 2298"/>
                <a:gd name="T83" fmla="*/ 849 h 1424"/>
                <a:gd name="T84" fmla="*/ 48 w 2298"/>
                <a:gd name="T85" fmla="*/ 716 h 1424"/>
                <a:gd name="T86" fmla="*/ 153 w 2298"/>
                <a:gd name="T87" fmla="*/ 527 h 1424"/>
                <a:gd name="T88" fmla="*/ 288 w 2298"/>
                <a:gd name="T89" fmla="*/ 362 h 1424"/>
                <a:gd name="T90" fmla="*/ 448 w 2298"/>
                <a:gd name="T91" fmla="*/ 225 h 1424"/>
                <a:gd name="T92" fmla="*/ 629 w 2298"/>
                <a:gd name="T93" fmla="*/ 117 h 1424"/>
                <a:gd name="T94" fmla="*/ 828 w 2298"/>
                <a:gd name="T95" fmla="*/ 44 h 1424"/>
                <a:gd name="T96" fmla="*/ 1039 w 2298"/>
                <a:gd name="T97" fmla="*/ 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8" h="1424">
                  <a:moveTo>
                    <a:pt x="1148" y="285"/>
                  </a:moveTo>
                  <a:lnTo>
                    <a:pt x="1051" y="288"/>
                  </a:lnTo>
                  <a:lnTo>
                    <a:pt x="955" y="304"/>
                  </a:lnTo>
                  <a:lnTo>
                    <a:pt x="863" y="330"/>
                  </a:lnTo>
                  <a:lnTo>
                    <a:pt x="774" y="364"/>
                  </a:lnTo>
                  <a:lnTo>
                    <a:pt x="690" y="408"/>
                  </a:lnTo>
                  <a:lnTo>
                    <a:pt x="611" y="459"/>
                  </a:lnTo>
                  <a:lnTo>
                    <a:pt x="537" y="519"/>
                  </a:lnTo>
                  <a:lnTo>
                    <a:pt x="470" y="587"/>
                  </a:lnTo>
                  <a:lnTo>
                    <a:pt x="408" y="660"/>
                  </a:lnTo>
                  <a:lnTo>
                    <a:pt x="354" y="740"/>
                  </a:lnTo>
                  <a:lnTo>
                    <a:pt x="310" y="827"/>
                  </a:lnTo>
                  <a:lnTo>
                    <a:pt x="396" y="895"/>
                  </a:lnTo>
                  <a:lnTo>
                    <a:pt x="485" y="953"/>
                  </a:lnTo>
                  <a:lnTo>
                    <a:pt x="579" y="1002"/>
                  </a:lnTo>
                  <a:lnTo>
                    <a:pt x="678" y="1044"/>
                  </a:lnTo>
                  <a:lnTo>
                    <a:pt x="780" y="1078"/>
                  </a:lnTo>
                  <a:lnTo>
                    <a:pt x="883" y="1104"/>
                  </a:lnTo>
                  <a:lnTo>
                    <a:pt x="989" y="1120"/>
                  </a:lnTo>
                  <a:lnTo>
                    <a:pt x="1096" y="1128"/>
                  </a:lnTo>
                  <a:lnTo>
                    <a:pt x="1202" y="1128"/>
                  </a:lnTo>
                  <a:lnTo>
                    <a:pt x="1309" y="1120"/>
                  </a:lnTo>
                  <a:lnTo>
                    <a:pt x="1415" y="1104"/>
                  </a:lnTo>
                  <a:lnTo>
                    <a:pt x="1518" y="1078"/>
                  </a:lnTo>
                  <a:lnTo>
                    <a:pt x="1620" y="1044"/>
                  </a:lnTo>
                  <a:lnTo>
                    <a:pt x="1719" y="1002"/>
                  </a:lnTo>
                  <a:lnTo>
                    <a:pt x="1813" y="953"/>
                  </a:lnTo>
                  <a:lnTo>
                    <a:pt x="1902" y="895"/>
                  </a:lnTo>
                  <a:lnTo>
                    <a:pt x="1988" y="827"/>
                  </a:lnTo>
                  <a:lnTo>
                    <a:pt x="1942" y="740"/>
                  </a:lnTo>
                  <a:lnTo>
                    <a:pt x="1890" y="660"/>
                  </a:lnTo>
                  <a:lnTo>
                    <a:pt x="1828" y="587"/>
                  </a:lnTo>
                  <a:lnTo>
                    <a:pt x="1761" y="519"/>
                  </a:lnTo>
                  <a:lnTo>
                    <a:pt x="1687" y="459"/>
                  </a:lnTo>
                  <a:lnTo>
                    <a:pt x="1608" y="408"/>
                  </a:lnTo>
                  <a:lnTo>
                    <a:pt x="1524" y="364"/>
                  </a:lnTo>
                  <a:lnTo>
                    <a:pt x="1435" y="330"/>
                  </a:lnTo>
                  <a:lnTo>
                    <a:pt x="1343" y="304"/>
                  </a:lnTo>
                  <a:lnTo>
                    <a:pt x="1248" y="288"/>
                  </a:lnTo>
                  <a:lnTo>
                    <a:pt x="1148" y="285"/>
                  </a:lnTo>
                  <a:close/>
                  <a:moveTo>
                    <a:pt x="1148" y="0"/>
                  </a:moveTo>
                  <a:lnTo>
                    <a:pt x="1257" y="4"/>
                  </a:lnTo>
                  <a:lnTo>
                    <a:pt x="1365" y="18"/>
                  </a:lnTo>
                  <a:lnTo>
                    <a:pt x="1470" y="44"/>
                  </a:lnTo>
                  <a:lnTo>
                    <a:pt x="1572" y="76"/>
                  </a:lnTo>
                  <a:lnTo>
                    <a:pt x="1667" y="117"/>
                  </a:lnTo>
                  <a:lnTo>
                    <a:pt x="1761" y="167"/>
                  </a:lnTo>
                  <a:lnTo>
                    <a:pt x="1850" y="225"/>
                  </a:lnTo>
                  <a:lnTo>
                    <a:pt x="1932" y="290"/>
                  </a:lnTo>
                  <a:lnTo>
                    <a:pt x="2010" y="362"/>
                  </a:lnTo>
                  <a:lnTo>
                    <a:pt x="2081" y="442"/>
                  </a:lnTo>
                  <a:lnTo>
                    <a:pt x="2145" y="527"/>
                  </a:lnTo>
                  <a:lnTo>
                    <a:pt x="2203" y="619"/>
                  </a:lnTo>
                  <a:lnTo>
                    <a:pt x="2250" y="716"/>
                  </a:lnTo>
                  <a:lnTo>
                    <a:pt x="2290" y="819"/>
                  </a:lnTo>
                  <a:lnTo>
                    <a:pt x="2298" y="849"/>
                  </a:lnTo>
                  <a:lnTo>
                    <a:pt x="2298" y="881"/>
                  </a:lnTo>
                  <a:lnTo>
                    <a:pt x="2290" y="913"/>
                  </a:lnTo>
                  <a:lnTo>
                    <a:pt x="2276" y="941"/>
                  </a:lnTo>
                  <a:lnTo>
                    <a:pt x="2256" y="967"/>
                  </a:lnTo>
                  <a:lnTo>
                    <a:pt x="2165" y="1050"/>
                  </a:lnTo>
                  <a:lnTo>
                    <a:pt x="2069" y="1128"/>
                  </a:lnTo>
                  <a:lnTo>
                    <a:pt x="1966" y="1195"/>
                  </a:lnTo>
                  <a:lnTo>
                    <a:pt x="1860" y="1255"/>
                  </a:lnTo>
                  <a:lnTo>
                    <a:pt x="1749" y="1307"/>
                  </a:lnTo>
                  <a:lnTo>
                    <a:pt x="1635" y="1348"/>
                  </a:lnTo>
                  <a:lnTo>
                    <a:pt x="1516" y="1380"/>
                  </a:lnTo>
                  <a:lnTo>
                    <a:pt x="1397" y="1404"/>
                  </a:lnTo>
                  <a:lnTo>
                    <a:pt x="1273" y="1420"/>
                  </a:lnTo>
                  <a:lnTo>
                    <a:pt x="1148" y="1424"/>
                  </a:lnTo>
                  <a:lnTo>
                    <a:pt x="1025" y="1420"/>
                  </a:lnTo>
                  <a:lnTo>
                    <a:pt x="901" y="1404"/>
                  </a:lnTo>
                  <a:lnTo>
                    <a:pt x="780" y="1380"/>
                  </a:lnTo>
                  <a:lnTo>
                    <a:pt x="663" y="1348"/>
                  </a:lnTo>
                  <a:lnTo>
                    <a:pt x="549" y="1307"/>
                  </a:lnTo>
                  <a:lnTo>
                    <a:pt x="438" y="1255"/>
                  </a:lnTo>
                  <a:lnTo>
                    <a:pt x="332" y="1195"/>
                  </a:lnTo>
                  <a:lnTo>
                    <a:pt x="229" y="1128"/>
                  </a:lnTo>
                  <a:lnTo>
                    <a:pt x="131" y="1050"/>
                  </a:lnTo>
                  <a:lnTo>
                    <a:pt x="40" y="967"/>
                  </a:lnTo>
                  <a:lnTo>
                    <a:pt x="20" y="941"/>
                  </a:lnTo>
                  <a:lnTo>
                    <a:pt x="6" y="913"/>
                  </a:lnTo>
                  <a:lnTo>
                    <a:pt x="0" y="881"/>
                  </a:lnTo>
                  <a:lnTo>
                    <a:pt x="0" y="849"/>
                  </a:lnTo>
                  <a:lnTo>
                    <a:pt x="6" y="819"/>
                  </a:lnTo>
                  <a:lnTo>
                    <a:pt x="48" y="716"/>
                  </a:lnTo>
                  <a:lnTo>
                    <a:pt x="95" y="619"/>
                  </a:lnTo>
                  <a:lnTo>
                    <a:pt x="153" y="527"/>
                  </a:lnTo>
                  <a:lnTo>
                    <a:pt x="217" y="442"/>
                  </a:lnTo>
                  <a:lnTo>
                    <a:pt x="288" y="362"/>
                  </a:lnTo>
                  <a:lnTo>
                    <a:pt x="364" y="290"/>
                  </a:lnTo>
                  <a:lnTo>
                    <a:pt x="448" y="225"/>
                  </a:lnTo>
                  <a:lnTo>
                    <a:pt x="535" y="167"/>
                  </a:lnTo>
                  <a:lnTo>
                    <a:pt x="629" y="117"/>
                  </a:lnTo>
                  <a:lnTo>
                    <a:pt x="726" y="76"/>
                  </a:lnTo>
                  <a:lnTo>
                    <a:pt x="828" y="44"/>
                  </a:lnTo>
                  <a:lnTo>
                    <a:pt x="933" y="18"/>
                  </a:lnTo>
                  <a:lnTo>
                    <a:pt x="1039" y="4"/>
                  </a:lnTo>
                  <a:lnTo>
                    <a:pt x="1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505B23B4-07F9-6946-BA51-F0EEC5318351}"/>
              </a:ext>
            </a:extLst>
          </p:cNvPr>
          <p:cNvGrpSpPr/>
          <p:nvPr/>
        </p:nvGrpSpPr>
        <p:grpSpPr>
          <a:xfrm>
            <a:off x="9583993" y="4125196"/>
            <a:ext cx="432842" cy="432710"/>
            <a:chOff x="3932238" y="461963"/>
            <a:chExt cx="5205413" cy="520382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1" name="Freeform 93">
              <a:extLst>
                <a:ext uri="{FF2B5EF4-FFF2-40B4-BE49-F238E27FC236}">
                  <a16:creationId xmlns:a16="http://schemas.microsoft.com/office/drawing/2014/main" xmlns="" id="{5C1F452A-B36C-7446-A791-73D1A449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914401"/>
              <a:ext cx="4754563" cy="4751388"/>
            </a:xfrm>
            <a:custGeom>
              <a:avLst/>
              <a:gdLst>
                <a:gd name="T0" fmla="*/ 3518 w 5990"/>
                <a:gd name="T1" fmla="*/ 46 h 5986"/>
                <a:gd name="T2" fmla="*/ 4183 w 5990"/>
                <a:gd name="T3" fmla="*/ 247 h 5986"/>
                <a:gd name="T4" fmla="*/ 4673 w 5990"/>
                <a:gd name="T5" fmla="*/ 522 h 5986"/>
                <a:gd name="T6" fmla="*/ 4701 w 5990"/>
                <a:gd name="T7" fmla="*/ 660 h 5986"/>
                <a:gd name="T8" fmla="*/ 4595 w 5990"/>
                <a:gd name="T9" fmla="*/ 756 h 5986"/>
                <a:gd name="T10" fmla="*/ 4336 w 5990"/>
                <a:gd name="T11" fmla="*/ 642 h 5986"/>
                <a:gd name="T12" fmla="*/ 3690 w 5990"/>
                <a:gd name="T13" fmla="*/ 377 h 5986"/>
                <a:gd name="T14" fmla="*/ 2994 w 5990"/>
                <a:gd name="T15" fmla="*/ 285 h 5986"/>
                <a:gd name="T16" fmla="*/ 2276 w 5990"/>
                <a:gd name="T17" fmla="*/ 383 h 5986"/>
                <a:gd name="T18" fmla="*/ 1628 w 5990"/>
                <a:gd name="T19" fmla="*/ 656 h 5986"/>
                <a:gd name="T20" fmla="*/ 1079 w 5990"/>
                <a:gd name="T21" fmla="*/ 1080 h 5986"/>
                <a:gd name="T22" fmla="*/ 656 w 5990"/>
                <a:gd name="T23" fmla="*/ 1629 h 5986"/>
                <a:gd name="T24" fmla="*/ 383 w 5990"/>
                <a:gd name="T25" fmla="*/ 2274 h 5986"/>
                <a:gd name="T26" fmla="*/ 285 w 5990"/>
                <a:gd name="T27" fmla="*/ 2994 h 5986"/>
                <a:gd name="T28" fmla="*/ 383 w 5990"/>
                <a:gd name="T29" fmla="*/ 3712 h 5986"/>
                <a:gd name="T30" fmla="*/ 656 w 5990"/>
                <a:gd name="T31" fmla="*/ 4359 h 5986"/>
                <a:gd name="T32" fmla="*/ 1079 w 5990"/>
                <a:gd name="T33" fmla="*/ 4908 h 5986"/>
                <a:gd name="T34" fmla="*/ 1628 w 5990"/>
                <a:gd name="T35" fmla="*/ 5330 h 5986"/>
                <a:gd name="T36" fmla="*/ 2276 w 5990"/>
                <a:gd name="T37" fmla="*/ 5603 h 5986"/>
                <a:gd name="T38" fmla="*/ 2994 w 5990"/>
                <a:gd name="T39" fmla="*/ 5701 h 5986"/>
                <a:gd name="T40" fmla="*/ 3714 w 5990"/>
                <a:gd name="T41" fmla="*/ 5603 h 5986"/>
                <a:gd name="T42" fmla="*/ 4360 w 5990"/>
                <a:gd name="T43" fmla="*/ 5330 h 5986"/>
                <a:gd name="T44" fmla="*/ 4909 w 5990"/>
                <a:gd name="T45" fmla="*/ 4908 h 5986"/>
                <a:gd name="T46" fmla="*/ 5333 w 5990"/>
                <a:gd name="T47" fmla="*/ 4359 h 5986"/>
                <a:gd name="T48" fmla="*/ 5607 w 5990"/>
                <a:gd name="T49" fmla="*/ 3712 h 5986"/>
                <a:gd name="T50" fmla="*/ 5704 w 5990"/>
                <a:gd name="T51" fmla="*/ 2994 h 5986"/>
                <a:gd name="T52" fmla="*/ 5613 w 5990"/>
                <a:gd name="T53" fmla="*/ 2298 h 5986"/>
                <a:gd name="T54" fmla="*/ 5347 w 5990"/>
                <a:gd name="T55" fmla="*/ 1653 h 5986"/>
                <a:gd name="T56" fmla="*/ 5234 w 5990"/>
                <a:gd name="T57" fmla="*/ 1393 h 5986"/>
                <a:gd name="T58" fmla="*/ 5329 w 5990"/>
                <a:gd name="T59" fmla="*/ 1288 h 5986"/>
                <a:gd name="T60" fmla="*/ 5467 w 5990"/>
                <a:gd name="T61" fmla="*/ 1316 h 5986"/>
                <a:gd name="T62" fmla="*/ 5742 w 5990"/>
                <a:gd name="T63" fmla="*/ 1806 h 5986"/>
                <a:gd name="T64" fmla="*/ 5944 w 5990"/>
                <a:gd name="T65" fmla="*/ 2470 h 5986"/>
                <a:gd name="T66" fmla="*/ 5982 w 5990"/>
                <a:gd name="T67" fmla="*/ 3189 h 5986"/>
                <a:gd name="T68" fmla="*/ 5836 w 5990"/>
                <a:gd name="T69" fmla="*/ 3939 h 5986"/>
                <a:gd name="T70" fmla="*/ 5515 w 5990"/>
                <a:gd name="T71" fmla="*/ 4607 h 5986"/>
                <a:gd name="T72" fmla="*/ 5044 w 5990"/>
                <a:gd name="T73" fmla="*/ 5173 h 5986"/>
                <a:gd name="T74" fmla="*/ 4452 w 5990"/>
                <a:gd name="T75" fmla="*/ 5607 h 5986"/>
                <a:gd name="T76" fmla="*/ 3760 w 5990"/>
                <a:gd name="T77" fmla="*/ 5886 h 5986"/>
                <a:gd name="T78" fmla="*/ 2994 w 5990"/>
                <a:gd name="T79" fmla="*/ 5986 h 5986"/>
                <a:gd name="T80" fmla="*/ 2230 w 5990"/>
                <a:gd name="T81" fmla="*/ 5886 h 5986"/>
                <a:gd name="T82" fmla="*/ 1538 w 5990"/>
                <a:gd name="T83" fmla="*/ 5607 h 5986"/>
                <a:gd name="T84" fmla="*/ 943 w 5990"/>
                <a:gd name="T85" fmla="*/ 5173 h 5986"/>
                <a:gd name="T86" fmla="*/ 475 w 5990"/>
                <a:gd name="T87" fmla="*/ 4607 h 5986"/>
                <a:gd name="T88" fmla="*/ 154 w 5990"/>
                <a:gd name="T89" fmla="*/ 3939 h 5986"/>
                <a:gd name="T90" fmla="*/ 6 w 5990"/>
                <a:gd name="T91" fmla="*/ 3189 h 5986"/>
                <a:gd name="T92" fmla="*/ 56 w 5990"/>
                <a:gd name="T93" fmla="*/ 2414 h 5986"/>
                <a:gd name="T94" fmla="*/ 293 w 5990"/>
                <a:gd name="T95" fmla="*/ 1702 h 5986"/>
                <a:gd name="T96" fmla="*/ 692 w 5990"/>
                <a:gd name="T97" fmla="*/ 1082 h 5986"/>
                <a:gd name="T98" fmla="*/ 1227 w 5990"/>
                <a:gd name="T99" fmla="*/ 578 h 5986"/>
                <a:gd name="T100" fmla="*/ 1873 w 5990"/>
                <a:gd name="T101" fmla="*/ 219 h 5986"/>
                <a:gd name="T102" fmla="*/ 2605 w 5990"/>
                <a:gd name="T103" fmla="*/ 26 h 5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0" h="5986">
                  <a:moveTo>
                    <a:pt x="2994" y="0"/>
                  </a:moveTo>
                  <a:lnTo>
                    <a:pt x="3171" y="6"/>
                  </a:lnTo>
                  <a:lnTo>
                    <a:pt x="3345" y="22"/>
                  </a:lnTo>
                  <a:lnTo>
                    <a:pt x="3518" y="46"/>
                  </a:lnTo>
                  <a:lnTo>
                    <a:pt x="3688" y="82"/>
                  </a:lnTo>
                  <a:lnTo>
                    <a:pt x="3855" y="128"/>
                  </a:lnTo>
                  <a:lnTo>
                    <a:pt x="4021" y="181"/>
                  </a:lnTo>
                  <a:lnTo>
                    <a:pt x="4183" y="247"/>
                  </a:lnTo>
                  <a:lnTo>
                    <a:pt x="4342" y="321"/>
                  </a:lnTo>
                  <a:lnTo>
                    <a:pt x="4496" y="405"/>
                  </a:lnTo>
                  <a:lnTo>
                    <a:pt x="4645" y="498"/>
                  </a:lnTo>
                  <a:lnTo>
                    <a:pt x="4673" y="522"/>
                  </a:lnTo>
                  <a:lnTo>
                    <a:pt x="4695" y="554"/>
                  </a:lnTo>
                  <a:lnTo>
                    <a:pt x="4705" y="588"/>
                  </a:lnTo>
                  <a:lnTo>
                    <a:pt x="4709" y="624"/>
                  </a:lnTo>
                  <a:lnTo>
                    <a:pt x="4701" y="660"/>
                  </a:lnTo>
                  <a:lnTo>
                    <a:pt x="4685" y="696"/>
                  </a:lnTo>
                  <a:lnTo>
                    <a:pt x="4659" y="724"/>
                  </a:lnTo>
                  <a:lnTo>
                    <a:pt x="4629" y="744"/>
                  </a:lnTo>
                  <a:lnTo>
                    <a:pt x="4595" y="756"/>
                  </a:lnTo>
                  <a:lnTo>
                    <a:pt x="4558" y="758"/>
                  </a:lnTo>
                  <a:lnTo>
                    <a:pt x="4522" y="752"/>
                  </a:lnTo>
                  <a:lnTo>
                    <a:pt x="4488" y="736"/>
                  </a:lnTo>
                  <a:lnTo>
                    <a:pt x="4336" y="642"/>
                  </a:lnTo>
                  <a:lnTo>
                    <a:pt x="4181" y="560"/>
                  </a:lnTo>
                  <a:lnTo>
                    <a:pt x="4021" y="488"/>
                  </a:lnTo>
                  <a:lnTo>
                    <a:pt x="3857" y="427"/>
                  </a:lnTo>
                  <a:lnTo>
                    <a:pt x="3690" y="377"/>
                  </a:lnTo>
                  <a:lnTo>
                    <a:pt x="3520" y="337"/>
                  </a:lnTo>
                  <a:lnTo>
                    <a:pt x="3347" y="309"/>
                  </a:lnTo>
                  <a:lnTo>
                    <a:pt x="3171" y="291"/>
                  </a:lnTo>
                  <a:lnTo>
                    <a:pt x="2994" y="285"/>
                  </a:lnTo>
                  <a:lnTo>
                    <a:pt x="2808" y="291"/>
                  </a:lnTo>
                  <a:lnTo>
                    <a:pt x="2627" y="311"/>
                  </a:lnTo>
                  <a:lnTo>
                    <a:pt x="2449" y="341"/>
                  </a:lnTo>
                  <a:lnTo>
                    <a:pt x="2276" y="383"/>
                  </a:lnTo>
                  <a:lnTo>
                    <a:pt x="2106" y="435"/>
                  </a:lnTo>
                  <a:lnTo>
                    <a:pt x="1941" y="498"/>
                  </a:lnTo>
                  <a:lnTo>
                    <a:pt x="1781" y="572"/>
                  </a:lnTo>
                  <a:lnTo>
                    <a:pt x="1628" y="656"/>
                  </a:lnTo>
                  <a:lnTo>
                    <a:pt x="1480" y="750"/>
                  </a:lnTo>
                  <a:lnTo>
                    <a:pt x="1340" y="851"/>
                  </a:lnTo>
                  <a:lnTo>
                    <a:pt x="1207" y="961"/>
                  </a:lnTo>
                  <a:lnTo>
                    <a:pt x="1079" y="1080"/>
                  </a:lnTo>
                  <a:lnTo>
                    <a:pt x="961" y="1206"/>
                  </a:lnTo>
                  <a:lnTo>
                    <a:pt x="850" y="1340"/>
                  </a:lnTo>
                  <a:lnTo>
                    <a:pt x="748" y="1481"/>
                  </a:lnTo>
                  <a:lnTo>
                    <a:pt x="656" y="1629"/>
                  </a:lnTo>
                  <a:lnTo>
                    <a:pt x="572" y="1782"/>
                  </a:lnTo>
                  <a:lnTo>
                    <a:pt x="499" y="1940"/>
                  </a:lnTo>
                  <a:lnTo>
                    <a:pt x="435" y="2105"/>
                  </a:lnTo>
                  <a:lnTo>
                    <a:pt x="383" y="2274"/>
                  </a:lnTo>
                  <a:lnTo>
                    <a:pt x="341" y="2448"/>
                  </a:lnTo>
                  <a:lnTo>
                    <a:pt x="309" y="2627"/>
                  </a:lnTo>
                  <a:lnTo>
                    <a:pt x="291" y="2809"/>
                  </a:lnTo>
                  <a:lnTo>
                    <a:pt x="285" y="2994"/>
                  </a:lnTo>
                  <a:lnTo>
                    <a:pt x="291" y="3179"/>
                  </a:lnTo>
                  <a:lnTo>
                    <a:pt x="309" y="3361"/>
                  </a:lnTo>
                  <a:lnTo>
                    <a:pt x="341" y="3538"/>
                  </a:lnTo>
                  <a:lnTo>
                    <a:pt x="383" y="3712"/>
                  </a:lnTo>
                  <a:lnTo>
                    <a:pt x="435" y="3881"/>
                  </a:lnTo>
                  <a:lnTo>
                    <a:pt x="499" y="4047"/>
                  </a:lnTo>
                  <a:lnTo>
                    <a:pt x="572" y="4206"/>
                  </a:lnTo>
                  <a:lnTo>
                    <a:pt x="656" y="4359"/>
                  </a:lnTo>
                  <a:lnTo>
                    <a:pt x="748" y="4507"/>
                  </a:lnTo>
                  <a:lnTo>
                    <a:pt x="850" y="4647"/>
                  </a:lnTo>
                  <a:lnTo>
                    <a:pt x="961" y="4780"/>
                  </a:lnTo>
                  <a:lnTo>
                    <a:pt x="1079" y="4908"/>
                  </a:lnTo>
                  <a:lnTo>
                    <a:pt x="1207" y="5025"/>
                  </a:lnTo>
                  <a:lnTo>
                    <a:pt x="1340" y="5137"/>
                  </a:lnTo>
                  <a:lnTo>
                    <a:pt x="1480" y="5239"/>
                  </a:lnTo>
                  <a:lnTo>
                    <a:pt x="1628" y="5330"/>
                  </a:lnTo>
                  <a:lnTo>
                    <a:pt x="1781" y="5414"/>
                  </a:lnTo>
                  <a:lnTo>
                    <a:pt x="1941" y="5488"/>
                  </a:lnTo>
                  <a:lnTo>
                    <a:pt x="2106" y="5552"/>
                  </a:lnTo>
                  <a:lnTo>
                    <a:pt x="2276" y="5603"/>
                  </a:lnTo>
                  <a:lnTo>
                    <a:pt x="2449" y="5645"/>
                  </a:lnTo>
                  <a:lnTo>
                    <a:pt x="2627" y="5677"/>
                  </a:lnTo>
                  <a:lnTo>
                    <a:pt x="2808" y="5695"/>
                  </a:lnTo>
                  <a:lnTo>
                    <a:pt x="2994" y="5701"/>
                  </a:lnTo>
                  <a:lnTo>
                    <a:pt x="3179" y="5695"/>
                  </a:lnTo>
                  <a:lnTo>
                    <a:pt x="3361" y="5677"/>
                  </a:lnTo>
                  <a:lnTo>
                    <a:pt x="3540" y="5645"/>
                  </a:lnTo>
                  <a:lnTo>
                    <a:pt x="3714" y="5603"/>
                  </a:lnTo>
                  <a:lnTo>
                    <a:pt x="3883" y="5552"/>
                  </a:lnTo>
                  <a:lnTo>
                    <a:pt x="4049" y="5488"/>
                  </a:lnTo>
                  <a:lnTo>
                    <a:pt x="4206" y="5414"/>
                  </a:lnTo>
                  <a:lnTo>
                    <a:pt x="4360" y="5330"/>
                  </a:lnTo>
                  <a:lnTo>
                    <a:pt x="4508" y="5239"/>
                  </a:lnTo>
                  <a:lnTo>
                    <a:pt x="4649" y="5137"/>
                  </a:lnTo>
                  <a:lnTo>
                    <a:pt x="4783" y="5025"/>
                  </a:lnTo>
                  <a:lnTo>
                    <a:pt x="4909" y="4908"/>
                  </a:lnTo>
                  <a:lnTo>
                    <a:pt x="5028" y="4780"/>
                  </a:lnTo>
                  <a:lnTo>
                    <a:pt x="5138" y="4647"/>
                  </a:lnTo>
                  <a:lnTo>
                    <a:pt x="5240" y="4507"/>
                  </a:lnTo>
                  <a:lnTo>
                    <a:pt x="5333" y="4359"/>
                  </a:lnTo>
                  <a:lnTo>
                    <a:pt x="5417" y="4206"/>
                  </a:lnTo>
                  <a:lnTo>
                    <a:pt x="5491" y="4047"/>
                  </a:lnTo>
                  <a:lnTo>
                    <a:pt x="5555" y="3881"/>
                  </a:lnTo>
                  <a:lnTo>
                    <a:pt x="5607" y="3712"/>
                  </a:lnTo>
                  <a:lnTo>
                    <a:pt x="5649" y="3538"/>
                  </a:lnTo>
                  <a:lnTo>
                    <a:pt x="5678" y="3361"/>
                  </a:lnTo>
                  <a:lnTo>
                    <a:pt x="5698" y="3177"/>
                  </a:lnTo>
                  <a:lnTo>
                    <a:pt x="5704" y="2994"/>
                  </a:lnTo>
                  <a:lnTo>
                    <a:pt x="5698" y="2817"/>
                  </a:lnTo>
                  <a:lnTo>
                    <a:pt x="5680" y="2641"/>
                  </a:lnTo>
                  <a:lnTo>
                    <a:pt x="5653" y="2468"/>
                  </a:lnTo>
                  <a:lnTo>
                    <a:pt x="5613" y="2298"/>
                  </a:lnTo>
                  <a:lnTo>
                    <a:pt x="5563" y="2131"/>
                  </a:lnTo>
                  <a:lnTo>
                    <a:pt x="5501" y="1967"/>
                  </a:lnTo>
                  <a:lnTo>
                    <a:pt x="5429" y="1808"/>
                  </a:lnTo>
                  <a:lnTo>
                    <a:pt x="5347" y="1653"/>
                  </a:lnTo>
                  <a:lnTo>
                    <a:pt x="5254" y="1501"/>
                  </a:lnTo>
                  <a:lnTo>
                    <a:pt x="5238" y="1467"/>
                  </a:lnTo>
                  <a:lnTo>
                    <a:pt x="5230" y="1429"/>
                  </a:lnTo>
                  <a:lnTo>
                    <a:pt x="5234" y="1393"/>
                  </a:lnTo>
                  <a:lnTo>
                    <a:pt x="5246" y="1360"/>
                  </a:lnTo>
                  <a:lnTo>
                    <a:pt x="5266" y="1328"/>
                  </a:lnTo>
                  <a:lnTo>
                    <a:pt x="5293" y="1304"/>
                  </a:lnTo>
                  <a:lnTo>
                    <a:pt x="5329" y="1288"/>
                  </a:lnTo>
                  <a:lnTo>
                    <a:pt x="5365" y="1280"/>
                  </a:lnTo>
                  <a:lnTo>
                    <a:pt x="5401" y="1282"/>
                  </a:lnTo>
                  <a:lnTo>
                    <a:pt x="5435" y="1294"/>
                  </a:lnTo>
                  <a:lnTo>
                    <a:pt x="5467" y="1316"/>
                  </a:lnTo>
                  <a:lnTo>
                    <a:pt x="5491" y="1344"/>
                  </a:lnTo>
                  <a:lnTo>
                    <a:pt x="5585" y="1493"/>
                  </a:lnTo>
                  <a:lnTo>
                    <a:pt x="5668" y="1647"/>
                  </a:lnTo>
                  <a:lnTo>
                    <a:pt x="5742" y="1806"/>
                  </a:lnTo>
                  <a:lnTo>
                    <a:pt x="5808" y="1967"/>
                  </a:lnTo>
                  <a:lnTo>
                    <a:pt x="5862" y="2133"/>
                  </a:lnTo>
                  <a:lnTo>
                    <a:pt x="5908" y="2300"/>
                  </a:lnTo>
                  <a:lnTo>
                    <a:pt x="5944" y="2470"/>
                  </a:lnTo>
                  <a:lnTo>
                    <a:pt x="5968" y="2643"/>
                  </a:lnTo>
                  <a:lnTo>
                    <a:pt x="5984" y="2817"/>
                  </a:lnTo>
                  <a:lnTo>
                    <a:pt x="5990" y="2994"/>
                  </a:lnTo>
                  <a:lnTo>
                    <a:pt x="5982" y="3189"/>
                  </a:lnTo>
                  <a:lnTo>
                    <a:pt x="5964" y="3383"/>
                  </a:lnTo>
                  <a:lnTo>
                    <a:pt x="5932" y="3572"/>
                  </a:lnTo>
                  <a:lnTo>
                    <a:pt x="5890" y="3758"/>
                  </a:lnTo>
                  <a:lnTo>
                    <a:pt x="5836" y="3939"/>
                  </a:lnTo>
                  <a:lnTo>
                    <a:pt x="5770" y="4114"/>
                  </a:lnTo>
                  <a:lnTo>
                    <a:pt x="5696" y="4284"/>
                  </a:lnTo>
                  <a:lnTo>
                    <a:pt x="5611" y="4449"/>
                  </a:lnTo>
                  <a:lnTo>
                    <a:pt x="5515" y="4607"/>
                  </a:lnTo>
                  <a:lnTo>
                    <a:pt x="5411" y="4760"/>
                  </a:lnTo>
                  <a:lnTo>
                    <a:pt x="5297" y="4906"/>
                  </a:lnTo>
                  <a:lnTo>
                    <a:pt x="5176" y="5043"/>
                  </a:lnTo>
                  <a:lnTo>
                    <a:pt x="5044" y="5173"/>
                  </a:lnTo>
                  <a:lnTo>
                    <a:pt x="4907" y="5294"/>
                  </a:lnTo>
                  <a:lnTo>
                    <a:pt x="4761" y="5408"/>
                  </a:lnTo>
                  <a:lnTo>
                    <a:pt x="4609" y="5512"/>
                  </a:lnTo>
                  <a:lnTo>
                    <a:pt x="4452" y="5607"/>
                  </a:lnTo>
                  <a:lnTo>
                    <a:pt x="4286" y="5693"/>
                  </a:lnTo>
                  <a:lnTo>
                    <a:pt x="4117" y="5769"/>
                  </a:lnTo>
                  <a:lnTo>
                    <a:pt x="3939" y="5833"/>
                  </a:lnTo>
                  <a:lnTo>
                    <a:pt x="3760" y="5886"/>
                  </a:lnTo>
                  <a:lnTo>
                    <a:pt x="3574" y="5930"/>
                  </a:lnTo>
                  <a:lnTo>
                    <a:pt x="3385" y="5960"/>
                  </a:lnTo>
                  <a:lnTo>
                    <a:pt x="3191" y="5980"/>
                  </a:lnTo>
                  <a:lnTo>
                    <a:pt x="2994" y="5986"/>
                  </a:lnTo>
                  <a:lnTo>
                    <a:pt x="2798" y="5980"/>
                  </a:lnTo>
                  <a:lnTo>
                    <a:pt x="2605" y="5960"/>
                  </a:lnTo>
                  <a:lnTo>
                    <a:pt x="2415" y="5930"/>
                  </a:lnTo>
                  <a:lnTo>
                    <a:pt x="2230" y="5886"/>
                  </a:lnTo>
                  <a:lnTo>
                    <a:pt x="2048" y="5833"/>
                  </a:lnTo>
                  <a:lnTo>
                    <a:pt x="1873" y="5769"/>
                  </a:lnTo>
                  <a:lnTo>
                    <a:pt x="1703" y="5693"/>
                  </a:lnTo>
                  <a:lnTo>
                    <a:pt x="1538" y="5607"/>
                  </a:lnTo>
                  <a:lnTo>
                    <a:pt x="1378" y="5512"/>
                  </a:lnTo>
                  <a:lnTo>
                    <a:pt x="1227" y="5408"/>
                  </a:lnTo>
                  <a:lnTo>
                    <a:pt x="1081" y="5294"/>
                  </a:lnTo>
                  <a:lnTo>
                    <a:pt x="943" y="5173"/>
                  </a:lnTo>
                  <a:lnTo>
                    <a:pt x="814" y="5043"/>
                  </a:lnTo>
                  <a:lnTo>
                    <a:pt x="692" y="4906"/>
                  </a:lnTo>
                  <a:lnTo>
                    <a:pt x="578" y="4760"/>
                  </a:lnTo>
                  <a:lnTo>
                    <a:pt x="475" y="4607"/>
                  </a:lnTo>
                  <a:lnTo>
                    <a:pt x="379" y="4449"/>
                  </a:lnTo>
                  <a:lnTo>
                    <a:pt x="293" y="4284"/>
                  </a:lnTo>
                  <a:lnTo>
                    <a:pt x="217" y="4114"/>
                  </a:lnTo>
                  <a:lnTo>
                    <a:pt x="154" y="3939"/>
                  </a:lnTo>
                  <a:lnTo>
                    <a:pt x="100" y="3758"/>
                  </a:lnTo>
                  <a:lnTo>
                    <a:pt x="56" y="3572"/>
                  </a:lnTo>
                  <a:lnTo>
                    <a:pt x="26" y="3383"/>
                  </a:lnTo>
                  <a:lnTo>
                    <a:pt x="6" y="3189"/>
                  </a:lnTo>
                  <a:lnTo>
                    <a:pt x="0" y="2994"/>
                  </a:lnTo>
                  <a:lnTo>
                    <a:pt x="6" y="2797"/>
                  </a:lnTo>
                  <a:lnTo>
                    <a:pt x="26" y="2603"/>
                  </a:lnTo>
                  <a:lnTo>
                    <a:pt x="56" y="2414"/>
                  </a:lnTo>
                  <a:lnTo>
                    <a:pt x="100" y="2229"/>
                  </a:lnTo>
                  <a:lnTo>
                    <a:pt x="154" y="2049"/>
                  </a:lnTo>
                  <a:lnTo>
                    <a:pt x="217" y="1872"/>
                  </a:lnTo>
                  <a:lnTo>
                    <a:pt x="293" y="1702"/>
                  </a:lnTo>
                  <a:lnTo>
                    <a:pt x="379" y="1537"/>
                  </a:lnTo>
                  <a:lnTo>
                    <a:pt x="475" y="1379"/>
                  </a:lnTo>
                  <a:lnTo>
                    <a:pt x="578" y="1228"/>
                  </a:lnTo>
                  <a:lnTo>
                    <a:pt x="692" y="1082"/>
                  </a:lnTo>
                  <a:lnTo>
                    <a:pt x="814" y="945"/>
                  </a:lnTo>
                  <a:lnTo>
                    <a:pt x="943" y="813"/>
                  </a:lnTo>
                  <a:lnTo>
                    <a:pt x="1081" y="692"/>
                  </a:lnTo>
                  <a:lnTo>
                    <a:pt x="1227" y="578"/>
                  </a:lnTo>
                  <a:lnTo>
                    <a:pt x="1378" y="474"/>
                  </a:lnTo>
                  <a:lnTo>
                    <a:pt x="1538" y="379"/>
                  </a:lnTo>
                  <a:lnTo>
                    <a:pt x="1703" y="293"/>
                  </a:lnTo>
                  <a:lnTo>
                    <a:pt x="1873" y="219"/>
                  </a:lnTo>
                  <a:lnTo>
                    <a:pt x="2048" y="154"/>
                  </a:lnTo>
                  <a:lnTo>
                    <a:pt x="2230" y="100"/>
                  </a:lnTo>
                  <a:lnTo>
                    <a:pt x="2415" y="58"/>
                  </a:lnTo>
                  <a:lnTo>
                    <a:pt x="2605" y="26"/>
                  </a:lnTo>
                  <a:lnTo>
                    <a:pt x="2798" y="8"/>
                  </a:lnTo>
                  <a:lnTo>
                    <a:pt x="2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94">
              <a:extLst>
                <a:ext uri="{FF2B5EF4-FFF2-40B4-BE49-F238E27FC236}">
                  <a16:creationId xmlns:a16="http://schemas.microsoft.com/office/drawing/2014/main" xmlns="" id="{DB686D6E-C560-6C4C-9FE7-9C7842261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5" y="2724151"/>
              <a:ext cx="1131888" cy="1131888"/>
            </a:xfrm>
            <a:custGeom>
              <a:avLst/>
              <a:gdLst>
                <a:gd name="T0" fmla="*/ 644 w 1426"/>
                <a:gd name="T1" fmla="*/ 291 h 1426"/>
                <a:gd name="T2" fmla="*/ 516 w 1426"/>
                <a:gd name="T3" fmla="*/ 333 h 1426"/>
                <a:gd name="T4" fmla="*/ 411 w 1426"/>
                <a:gd name="T5" fmla="*/ 411 h 1426"/>
                <a:gd name="T6" fmla="*/ 333 w 1426"/>
                <a:gd name="T7" fmla="*/ 517 h 1426"/>
                <a:gd name="T8" fmla="*/ 291 w 1426"/>
                <a:gd name="T9" fmla="*/ 644 h 1426"/>
                <a:gd name="T10" fmla="*/ 291 w 1426"/>
                <a:gd name="T11" fmla="*/ 782 h 1426"/>
                <a:gd name="T12" fmla="*/ 333 w 1426"/>
                <a:gd name="T13" fmla="*/ 909 h 1426"/>
                <a:gd name="T14" fmla="*/ 411 w 1426"/>
                <a:gd name="T15" fmla="*/ 1015 h 1426"/>
                <a:gd name="T16" fmla="*/ 516 w 1426"/>
                <a:gd name="T17" fmla="*/ 1093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3 h 1426"/>
                <a:gd name="T24" fmla="*/ 1015 w 1426"/>
                <a:gd name="T25" fmla="*/ 1015 h 1426"/>
                <a:gd name="T26" fmla="*/ 1093 w 1426"/>
                <a:gd name="T27" fmla="*/ 909 h 1426"/>
                <a:gd name="T28" fmla="*/ 1135 w 1426"/>
                <a:gd name="T29" fmla="*/ 782 h 1426"/>
                <a:gd name="T30" fmla="*/ 1135 w 1426"/>
                <a:gd name="T31" fmla="*/ 644 h 1426"/>
                <a:gd name="T32" fmla="*/ 1093 w 1426"/>
                <a:gd name="T33" fmla="*/ 517 h 1426"/>
                <a:gd name="T34" fmla="*/ 1015 w 1426"/>
                <a:gd name="T35" fmla="*/ 411 h 1426"/>
                <a:gd name="T36" fmla="*/ 909 w 1426"/>
                <a:gd name="T37" fmla="*/ 333 h 1426"/>
                <a:gd name="T38" fmla="*/ 782 w 1426"/>
                <a:gd name="T39" fmla="*/ 291 h 1426"/>
                <a:gd name="T40" fmla="*/ 712 w 1426"/>
                <a:gd name="T41" fmla="*/ 0 h 1426"/>
                <a:gd name="T42" fmla="*/ 887 w 1426"/>
                <a:gd name="T43" fmla="*/ 22 h 1426"/>
                <a:gd name="T44" fmla="*/ 1047 w 1426"/>
                <a:gd name="T45" fmla="*/ 84 h 1426"/>
                <a:gd name="T46" fmla="*/ 1186 w 1426"/>
                <a:gd name="T47" fmla="*/ 182 h 1426"/>
                <a:gd name="T48" fmla="*/ 1298 w 1426"/>
                <a:gd name="T49" fmla="*/ 307 h 1426"/>
                <a:gd name="T50" fmla="*/ 1378 w 1426"/>
                <a:gd name="T51" fmla="*/ 457 h 1426"/>
                <a:gd name="T52" fmla="*/ 1420 w 1426"/>
                <a:gd name="T53" fmla="*/ 624 h 1426"/>
                <a:gd name="T54" fmla="*/ 1420 w 1426"/>
                <a:gd name="T55" fmla="*/ 802 h 1426"/>
                <a:gd name="T56" fmla="*/ 1378 w 1426"/>
                <a:gd name="T57" fmla="*/ 971 h 1426"/>
                <a:gd name="T58" fmla="*/ 1298 w 1426"/>
                <a:gd name="T59" fmla="*/ 1121 h 1426"/>
                <a:gd name="T60" fmla="*/ 1186 w 1426"/>
                <a:gd name="T61" fmla="*/ 1246 h 1426"/>
                <a:gd name="T62" fmla="*/ 1047 w 1426"/>
                <a:gd name="T63" fmla="*/ 1342 h 1426"/>
                <a:gd name="T64" fmla="*/ 887 w 1426"/>
                <a:gd name="T65" fmla="*/ 1404 h 1426"/>
                <a:gd name="T66" fmla="*/ 712 w 1426"/>
                <a:gd name="T67" fmla="*/ 1426 h 1426"/>
                <a:gd name="T68" fmla="*/ 536 w 1426"/>
                <a:gd name="T69" fmla="*/ 1404 h 1426"/>
                <a:gd name="T70" fmla="*/ 377 w 1426"/>
                <a:gd name="T71" fmla="*/ 1342 h 1426"/>
                <a:gd name="T72" fmla="*/ 239 w 1426"/>
                <a:gd name="T73" fmla="*/ 1246 h 1426"/>
                <a:gd name="T74" fmla="*/ 127 w 1426"/>
                <a:gd name="T75" fmla="*/ 1121 h 1426"/>
                <a:gd name="T76" fmla="*/ 48 w 1426"/>
                <a:gd name="T77" fmla="*/ 971 h 1426"/>
                <a:gd name="T78" fmla="*/ 6 w 1426"/>
                <a:gd name="T79" fmla="*/ 802 h 1426"/>
                <a:gd name="T80" fmla="*/ 6 w 1426"/>
                <a:gd name="T81" fmla="*/ 624 h 1426"/>
                <a:gd name="T82" fmla="*/ 48 w 1426"/>
                <a:gd name="T83" fmla="*/ 457 h 1426"/>
                <a:gd name="T84" fmla="*/ 127 w 1426"/>
                <a:gd name="T85" fmla="*/ 307 h 1426"/>
                <a:gd name="T86" fmla="*/ 239 w 1426"/>
                <a:gd name="T87" fmla="*/ 182 h 1426"/>
                <a:gd name="T88" fmla="*/ 377 w 1426"/>
                <a:gd name="T89" fmla="*/ 84 h 1426"/>
                <a:gd name="T90" fmla="*/ 536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5"/>
                  </a:moveTo>
                  <a:lnTo>
                    <a:pt x="644" y="291"/>
                  </a:lnTo>
                  <a:lnTo>
                    <a:pt x="578" y="307"/>
                  </a:lnTo>
                  <a:lnTo>
                    <a:pt x="516" y="333"/>
                  </a:lnTo>
                  <a:lnTo>
                    <a:pt x="460" y="369"/>
                  </a:lnTo>
                  <a:lnTo>
                    <a:pt x="411" y="411"/>
                  </a:lnTo>
                  <a:lnTo>
                    <a:pt x="367" y="461"/>
                  </a:lnTo>
                  <a:lnTo>
                    <a:pt x="333" y="517"/>
                  </a:lnTo>
                  <a:lnTo>
                    <a:pt x="307" y="579"/>
                  </a:lnTo>
                  <a:lnTo>
                    <a:pt x="291" y="644"/>
                  </a:lnTo>
                  <a:lnTo>
                    <a:pt x="285" y="714"/>
                  </a:lnTo>
                  <a:lnTo>
                    <a:pt x="291" y="782"/>
                  </a:lnTo>
                  <a:lnTo>
                    <a:pt x="307" y="848"/>
                  </a:lnTo>
                  <a:lnTo>
                    <a:pt x="333" y="909"/>
                  </a:lnTo>
                  <a:lnTo>
                    <a:pt x="367" y="965"/>
                  </a:lnTo>
                  <a:lnTo>
                    <a:pt x="411" y="1015"/>
                  </a:lnTo>
                  <a:lnTo>
                    <a:pt x="460" y="1059"/>
                  </a:lnTo>
                  <a:lnTo>
                    <a:pt x="516" y="1093"/>
                  </a:lnTo>
                  <a:lnTo>
                    <a:pt x="578" y="1119"/>
                  </a:lnTo>
                  <a:lnTo>
                    <a:pt x="644" y="1135"/>
                  </a:lnTo>
                  <a:lnTo>
                    <a:pt x="712" y="1141"/>
                  </a:lnTo>
                  <a:lnTo>
                    <a:pt x="782" y="1135"/>
                  </a:lnTo>
                  <a:lnTo>
                    <a:pt x="847" y="1119"/>
                  </a:lnTo>
                  <a:lnTo>
                    <a:pt x="909" y="1093"/>
                  </a:lnTo>
                  <a:lnTo>
                    <a:pt x="965" y="1059"/>
                  </a:lnTo>
                  <a:lnTo>
                    <a:pt x="1015" y="1015"/>
                  </a:lnTo>
                  <a:lnTo>
                    <a:pt x="1057" y="965"/>
                  </a:lnTo>
                  <a:lnTo>
                    <a:pt x="1093" y="909"/>
                  </a:lnTo>
                  <a:lnTo>
                    <a:pt x="1119" y="848"/>
                  </a:lnTo>
                  <a:lnTo>
                    <a:pt x="1135" y="782"/>
                  </a:lnTo>
                  <a:lnTo>
                    <a:pt x="1141" y="714"/>
                  </a:lnTo>
                  <a:lnTo>
                    <a:pt x="1135" y="644"/>
                  </a:lnTo>
                  <a:lnTo>
                    <a:pt x="1119" y="579"/>
                  </a:lnTo>
                  <a:lnTo>
                    <a:pt x="1093" y="517"/>
                  </a:lnTo>
                  <a:lnTo>
                    <a:pt x="1057" y="461"/>
                  </a:lnTo>
                  <a:lnTo>
                    <a:pt x="1015" y="411"/>
                  </a:lnTo>
                  <a:lnTo>
                    <a:pt x="965" y="369"/>
                  </a:lnTo>
                  <a:lnTo>
                    <a:pt x="909" y="333"/>
                  </a:lnTo>
                  <a:lnTo>
                    <a:pt x="847" y="307"/>
                  </a:lnTo>
                  <a:lnTo>
                    <a:pt x="782" y="291"/>
                  </a:lnTo>
                  <a:lnTo>
                    <a:pt x="712" y="285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69" y="48"/>
                  </a:lnTo>
                  <a:lnTo>
                    <a:pt x="1047" y="84"/>
                  </a:lnTo>
                  <a:lnTo>
                    <a:pt x="1119" y="128"/>
                  </a:lnTo>
                  <a:lnTo>
                    <a:pt x="1186" y="182"/>
                  </a:lnTo>
                  <a:lnTo>
                    <a:pt x="1246" y="240"/>
                  </a:lnTo>
                  <a:lnTo>
                    <a:pt x="1298" y="307"/>
                  </a:lnTo>
                  <a:lnTo>
                    <a:pt x="1342" y="379"/>
                  </a:lnTo>
                  <a:lnTo>
                    <a:pt x="1378" y="457"/>
                  </a:lnTo>
                  <a:lnTo>
                    <a:pt x="1404" y="539"/>
                  </a:lnTo>
                  <a:lnTo>
                    <a:pt x="1420" y="624"/>
                  </a:lnTo>
                  <a:lnTo>
                    <a:pt x="1426" y="714"/>
                  </a:lnTo>
                  <a:lnTo>
                    <a:pt x="1420" y="802"/>
                  </a:lnTo>
                  <a:lnTo>
                    <a:pt x="1404" y="889"/>
                  </a:lnTo>
                  <a:lnTo>
                    <a:pt x="1378" y="971"/>
                  </a:lnTo>
                  <a:lnTo>
                    <a:pt x="1342" y="1047"/>
                  </a:lnTo>
                  <a:lnTo>
                    <a:pt x="1298" y="1121"/>
                  </a:lnTo>
                  <a:lnTo>
                    <a:pt x="1246" y="1186"/>
                  </a:lnTo>
                  <a:lnTo>
                    <a:pt x="1186" y="1246"/>
                  </a:lnTo>
                  <a:lnTo>
                    <a:pt x="1119" y="1298"/>
                  </a:lnTo>
                  <a:lnTo>
                    <a:pt x="1047" y="1342"/>
                  </a:lnTo>
                  <a:lnTo>
                    <a:pt x="969" y="1378"/>
                  </a:lnTo>
                  <a:lnTo>
                    <a:pt x="887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4" y="1420"/>
                  </a:lnTo>
                  <a:lnTo>
                    <a:pt x="536" y="1404"/>
                  </a:lnTo>
                  <a:lnTo>
                    <a:pt x="455" y="1378"/>
                  </a:lnTo>
                  <a:lnTo>
                    <a:pt x="377" y="1342"/>
                  </a:lnTo>
                  <a:lnTo>
                    <a:pt x="305" y="1298"/>
                  </a:lnTo>
                  <a:lnTo>
                    <a:pt x="239" y="1246"/>
                  </a:lnTo>
                  <a:lnTo>
                    <a:pt x="179" y="1186"/>
                  </a:lnTo>
                  <a:lnTo>
                    <a:pt x="127" y="1121"/>
                  </a:lnTo>
                  <a:lnTo>
                    <a:pt x="84" y="1047"/>
                  </a:lnTo>
                  <a:lnTo>
                    <a:pt x="48" y="971"/>
                  </a:lnTo>
                  <a:lnTo>
                    <a:pt x="22" y="889"/>
                  </a:lnTo>
                  <a:lnTo>
                    <a:pt x="6" y="802"/>
                  </a:lnTo>
                  <a:lnTo>
                    <a:pt x="0" y="714"/>
                  </a:lnTo>
                  <a:lnTo>
                    <a:pt x="6" y="624"/>
                  </a:lnTo>
                  <a:lnTo>
                    <a:pt x="22" y="539"/>
                  </a:lnTo>
                  <a:lnTo>
                    <a:pt x="48" y="457"/>
                  </a:lnTo>
                  <a:lnTo>
                    <a:pt x="84" y="379"/>
                  </a:lnTo>
                  <a:lnTo>
                    <a:pt x="127" y="307"/>
                  </a:lnTo>
                  <a:lnTo>
                    <a:pt x="179" y="240"/>
                  </a:lnTo>
                  <a:lnTo>
                    <a:pt x="239" y="182"/>
                  </a:lnTo>
                  <a:lnTo>
                    <a:pt x="305" y="128"/>
                  </a:lnTo>
                  <a:lnTo>
                    <a:pt x="377" y="84"/>
                  </a:lnTo>
                  <a:lnTo>
                    <a:pt x="455" y="48"/>
                  </a:lnTo>
                  <a:lnTo>
                    <a:pt x="536" y="22"/>
                  </a:lnTo>
                  <a:lnTo>
                    <a:pt x="624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95">
              <a:extLst>
                <a:ext uri="{FF2B5EF4-FFF2-40B4-BE49-F238E27FC236}">
                  <a16:creationId xmlns:a16="http://schemas.microsoft.com/office/drawing/2014/main" xmlns="" id="{C057C39F-31BA-2148-8603-F90625398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013" y="461963"/>
              <a:ext cx="2941638" cy="2941638"/>
            </a:xfrm>
            <a:custGeom>
              <a:avLst/>
              <a:gdLst>
                <a:gd name="T0" fmla="*/ 2852 w 3706"/>
                <a:gd name="T1" fmla="*/ 486 h 3706"/>
                <a:gd name="T2" fmla="*/ 2567 w 3706"/>
                <a:gd name="T3" fmla="*/ 771 h 3706"/>
                <a:gd name="T4" fmla="*/ 2567 w 3706"/>
                <a:gd name="T5" fmla="*/ 1140 h 3706"/>
                <a:gd name="T6" fmla="*/ 2936 w 3706"/>
                <a:gd name="T7" fmla="*/ 1140 h 3706"/>
                <a:gd name="T8" fmla="*/ 3221 w 3706"/>
                <a:gd name="T9" fmla="*/ 855 h 3706"/>
                <a:gd name="T10" fmla="*/ 2994 w 3706"/>
                <a:gd name="T11" fmla="*/ 855 h 3706"/>
                <a:gd name="T12" fmla="*/ 2956 w 3706"/>
                <a:gd name="T13" fmla="*/ 851 h 3706"/>
                <a:gd name="T14" fmla="*/ 2922 w 3706"/>
                <a:gd name="T15" fmla="*/ 837 h 3706"/>
                <a:gd name="T16" fmla="*/ 2894 w 3706"/>
                <a:gd name="T17" fmla="*/ 813 h 3706"/>
                <a:gd name="T18" fmla="*/ 2870 w 3706"/>
                <a:gd name="T19" fmla="*/ 785 h 3706"/>
                <a:gd name="T20" fmla="*/ 2856 w 3706"/>
                <a:gd name="T21" fmla="*/ 751 h 3706"/>
                <a:gd name="T22" fmla="*/ 2852 w 3706"/>
                <a:gd name="T23" fmla="*/ 714 h 3706"/>
                <a:gd name="T24" fmla="*/ 2852 w 3706"/>
                <a:gd name="T25" fmla="*/ 486 h 3706"/>
                <a:gd name="T26" fmla="*/ 2984 w 3706"/>
                <a:gd name="T27" fmla="*/ 0 h 3706"/>
                <a:gd name="T28" fmla="*/ 3016 w 3706"/>
                <a:gd name="T29" fmla="*/ 2 h 3706"/>
                <a:gd name="T30" fmla="*/ 3048 w 3706"/>
                <a:gd name="T31" fmla="*/ 12 h 3706"/>
                <a:gd name="T32" fmla="*/ 3078 w 3706"/>
                <a:gd name="T33" fmla="*/ 28 h 3706"/>
                <a:gd name="T34" fmla="*/ 3104 w 3706"/>
                <a:gd name="T35" fmla="*/ 52 h 3706"/>
                <a:gd name="T36" fmla="*/ 3122 w 3706"/>
                <a:gd name="T37" fmla="*/ 78 h 3706"/>
                <a:gd name="T38" fmla="*/ 3134 w 3706"/>
                <a:gd name="T39" fmla="*/ 110 h 3706"/>
                <a:gd name="T40" fmla="*/ 3138 w 3706"/>
                <a:gd name="T41" fmla="*/ 144 h 3706"/>
                <a:gd name="T42" fmla="*/ 3138 w 3706"/>
                <a:gd name="T43" fmla="*/ 570 h 3706"/>
                <a:gd name="T44" fmla="*/ 3564 w 3706"/>
                <a:gd name="T45" fmla="*/ 570 h 3706"/>
                <a:gd name="T46" fmla="*/ 3598 w 3706"/>
                <a:gd name="T47" fmla="*/ 574 h 3706"/>
                <a:gd name="T48" fmla="*/ 3630 w 3706"/>
                <a:gd name="T49" fmla="*/ 586 h 3706"/>
                <a:gd name="T50" fmla="*/ 3658 w 3706"/>
                <a:gd name="T51" fmla="*/ 604 h 3706"/>
                <a:gd name="T52" fmla="*/ 3680 w 3706"/>
                <a:gd name="T53" fmla="*/ 630 h 3706"/>
                <a:gd name="T54" fmla="*/ 3696 w 3706"/>
                <a:gd name="T55" fmla="*/ 658 h 3706"/>
                <a:gd name="T56" fmla="*/ 3706 w 3706"/>
                <a:gd name="T57" fmla="*/ 692 h 3706"/>
                <a:gd name="T58" fmla="*/ 3706 w 3706"/>
                <a:gd name="T59" fmla="*/ 726 h 3706"/>
                <a:gd name="T60" fmla="*/ 3700 w 3706"/>
                <a:gd name="T61" fmla="*/ 757 h 3706"/>
                <a:gd name="T62" fmla="*/ 3686 w 3706"/>
                <a:gd name="T63" fmla="*/ 787 h 3706"/>
                <a:gd name="T64" fmla="*/ 3666 w 3706"/>
                <a:gd name="T65" fmla="*/ 813 h 3706"/>
                <a:gd name="T66" fmla="*/ 3096 w 3706"/>
                <a:gd name="T67" fmla="*/ 1383 h 3706"/>
                <a:gd name="T68" fmla="*/ 3066 w 3706"/>
                <a:gd name="T69" fmla="*/ 1407 h 3706"/>
                <a:gd name="T70" fmla="*/ 3032 w 3706"/>
                <a:gd name="T71" fmla="*/ 1421 h 3706"/>
                <a:gd name="T72" fmla="*/ 2994 w 3706"/>
                <a:gd name="T73" fmla="*/ 1425 h 3706"/>
                <a:gd name="T74" fmla="*/ 2483 w 3706"/>
                <a:gd name="T75" fmla="*/ 1425 h 3706"/>
                <a:gd name="T76" fmla="*/ 244 w 3706"/>
                <a:gd name="T77" fmla="*/ 3664 h 3706"/>
                <a:gd name="T78" fmla="*/ 214 w 3706"/>
                <a:gd name="T79" fmla="*/ 3688 h 3706"/>
                <a:gd name="T80" fmla="*/ 178 w 3706"/>
                <a:gd name="T81" fmla="*/ 3702 h 3706"/>
                <a:gd name="T82" fmla="*/ 142 w 3706"/>
                <a:gd name="T83" fmla="*/ 3706 h 3706"/>
                <a:gd name="T84" fmla="*/ 106 w 3706"/>
                <a:gd name="T85" fmla="*/ 3702 h 3706"/>
                <a:gd name="T86" fmla="*/ 72 w 3706"/>
                <a:gd name="T87" fmla="*/ 3688 h 3706"/>
                <a:gd name="T88" fmla="*/ 42 w 3706"/>
                <a:gd name="T89" fmla="*/ 3664 h 3706"/>
                <a:gd name="T90" fmla="*/ 18 w 3706"/>
                <a:gd name="T91" fmla="*/ 3634 h 3706"/>
                <a:gd name="T92" fmla="*/ 4 w 3706"/>
                <a:gd name="T93" fmla="*/ 3600 h 3706"/>
                <a:gd name="T94" fmla="*/ 0 w 3706"/>
                <a:gd name="T95" fmla="*/ 3564 h 3706"/>
                <a:gd name="T96" fmla="*/ 4 w 3706"/>
                <a:gd name="T97" fmla="*/ 3528 h 3706"/>
                <a:gd name="T98" fmla="*/ 18 w 3706"/>
                <a:gd name="T99" fmla="*/ 3492 h 3706"/>
                <a:gd name="T100" fmla="*/ 42 w 3706"/>
                <a:gd name="T101" fmla="*/ 3462 h 3706"/>
                <a:gd name="T102" fmla="*/ 2282 w 3706"/>
                <a:gd name="T103" fmla="*/ 1224 h 3706"/>
                <a:gd name="T104" fmla="*/ 2282 w 3706"/>
                <a:gd name="T105" fmla="*/ 714 h 3706"/>
                <a:gd name="T106" fmla="*/ 2286 w 3706"/>
                <a:gd name="T107" fmla="*/ 676 h 3706"/>
                <a:gd name="T108" fmla="*/ 2300 w 3706"/>
                <a:gd name="T109" fmla="*/ 642 h 3706"/>
                <a:gd name="T110" fmla="*/ 2324 w 3706"/>
                <a:gd name="T111" fmla="*/ 612 h 3706"/>
                <a:gd name="T112" fmla="*/ 2894 w 3706"/>
                <a:gd name="T113" fmla="*/ 42 h 3706"/>
                <a:gd name="T114" fmla="*/ 2920 w 3706"/>
                <a:gd name="T115" fmla="*/ 22 h 3706"/>
                <a:gd name="T116" fmla="*/ 2950 w 3706"/>
                <a:gd name="T117" fmla="*/ 8 h 3706"/>
                <a:gd name="T118" fmla="*/ 2984 w 3706"/>
                <a:gd name="T119" fmla="*/ 0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3706">
                  <a:moveTo>
                    <a:pt x="2852" y="486"/>
                  </a:moveTo>
                  <a:lnTo>
                    <a:pt x="2567" y="771"/>
                  </a:lnTo>
                  <a:lnTo>
                    <a:pt x="2567" y="1140"/>
                  </a:lnTo>
                  <a:lnTo>
                    <a:pt x="2936" y="1140"/>
                  </a:lnTo>
                  <a:lnTo>
                    <a:pt x="3221" y="855"/>
                  </a:lnTo>
                  <a:lnTo>
                    <a:pt x="2994" y="855"/>
                  </a:lnTo>
                  <a:lnTo>
                    <a:pt x="2956" y="851"/>
                  </a:lnTo>
                  <a:lnTo>
                    <a:pt x="2922" y="837"/>
                  </a:lnTo>
                  <a:lnTo>
                    <a:pt x="2894" y="813"/>
                  </a:lnTo>
                  <a:lnTo>
                    <a:pt x="2870" y="785"/>
                  </a:lnTo>
                  <a:lnTo>
                    <a:pt x="2856" y="751"/>
                  </a:lnTo>
                  <a:lnTo>
                    <a:pt x="2852" y="714"/>
                  </a:lnTo>
                  <a:lnTo>
                    <a:pt x="2852" y="486"/>
                  </a:lnTo>
                  <a:close/>
                  <a:moveTo>
                    <a:pt x="2984" y="0"/>
                  </a:moveTo>
                  <a:lnTo>
                    <a:pt x="3016" y="2"/>
                  </a:lnTo>
                  <a:lnTo>
                    <a:pt x="3048" y="12"/>
                  </a:lnTo>
                  <a:lnTo>
                    <a:pt x="3078" y="28"/>
                  </a:lnTo>
                  <a:lnTo>
                    <a:pt x="3104" y="52"/>
                  </a:lnTo>
                  <a:lnTo>
                    <a:pt x="3122" y="78"/>
                  </a:lnTo>
                  <a:lnTo>
                    <a:pt x="3134" y="110"/>
                  </a:lnTo>
                  <a:lnTo>
                    <a:pt x="3138" y="144"/>
                  </a:lnTo>
                  <a:lnTo>
                    <a:pt x="3138" y="570"/>
                  </a:lnTo>
                  <a:lnTo>
                    <a:pt x="3564" y="570"/>
                  </a:lnTo>
                  <a:lnTo>
                    <a:pt x="3598" y="574"/>
                  </a:lnTo>
                  <a:lnTo>
                    <a:pt x="3630" y="586"/>
                  </a:lnTo>
                  <a:lnTo>
                    <a:pt x="3658" y="604"/>
                  </a:lnTo>
                  <a:lnTo>
                    <a:pt x="3680" y="630"/>
                  </a:lnTo>
                  <a:lnTo>
                    <a:pt x="3696" y="658"/>
                  </a:lnTo>
                  <a:lnTo>
                    <a:pt x="3706" y="692"/>
                  </a:lnTo>
                  <a:lnTo>
                    <a:pt x="3706" y="726"/>
                  </a:lnTo>
                  <a:lnTo>
                    <a:pt x="3700" y="757"/>
                  </a:lnTo>
                  <a:lnTo>
                    <a:pt x="3686" y="787"/>
                  </a:lnTo>
                  <a:lnTo>
                    <a:pt x="3666" y="813"/>
                  </a:lnTo>
                  <a:lnTo>
                    <a:pt x="3096" y="1383"/>
                  </a:lnTo>
                  <a:lnTo>
                    <a:pt x="3066" y="1407"/>
                  </a:lnTo>
                  <a:lnTo>
                    <a:pt x="3032" y="1421"/>
                  </a:lnTo>
                  <a:lnTo>
                    <a:pt x="2994" y="1425"/>
                  </a:lnTo>
                  <a:lnTo>
                    <a:pt x="2483" y="1425"/>
                  </a:lnTo>
                  <a:lnTo>
                    <a:pt x="244" y="3664"/>
                  </a:lnTo>
                  <a:lnTo>
                    <a:pt x="214" y="3688"/>
                  </a:lnTo>
                  <a:lnTo>
                    <a:pt x="178" y="3702"/>
                  </a:lnTo>
                  <a:lnTo>
                    <a:pt x="142" y="3706"/>
                  </a:lnTo>
                  <a:lnTo>
                    <a:pt x="106" y="3702"/>
                  </a:lnTo>
                  <a:lnTo>
                    <a:pt x="72" y="3688"/>
                  </a:lnTo>
                  <a:lnTo>
                    <a:pt x="42" y="3664"/>
                  </a:lnTo>
                  <a:lnTo>
                    <a:pt x="18" y="3634"/>
                  </a:lnTo>
                  <a:lnTo>
                    <a:pt x="4" y="3600"/>
                  </a:lnTo>
                  <a:lnTo>
                    <a:pt x="0" y="3564"/>
                  </a:lnTo>
                  <a:lnTo>
                    <a:pt x="4" y="3528"/>
                  </a:lnTo>
                  <a:lnTo>
                    <a:pt x="18" y="3492"/>
                  </a:lnTo>
                  <a:lnTo>
                    <a:pt x="42" y="3462"/>
                  </a:lnTo>
                  <a:lnTo>
                    <a:pt x="2282" y="1224"/>
                  </a:lnTo>
                  <a:lnTo>
                    <a:pt x="2282" y="714"/>
                  </a:lnTo>
                  <a:lnTo>
                    <a:pt x="2286" y="676"/>
                  </a:lnTo>
                  <a:lnTo>
                    <a:pt x="2300" y="642"/>
                  </a:lnTo>
                  <a:lnTo>
                    <a:pt x="2324" y="612"/>
                  </a:lnTo>
                  <a:lnTo>
                    <a:pt x="2894" y="42"/>
                  </a:lnTo>
                  <a:lnTo>
                    <a:pt x="2920" y="22"/>
                  </a:lnTo>
                  <a:lnTo>
                    <a:pt x="2950" y="8"/>
                  </a:lnTo>
                  <a:lnTo>
                    <a:pt x="2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96">
              <a:extLst>
                <a:ext uri="{FF2B5EF4-FFF2-40B4-BE49-F238E27FC236}">
                  <a16:creationId xmlns:a16="http://schemas.microsoft.com/office/drawing/2014/main" xmlns="" id="{4935126D-F6F7-6B40-84BE-58B577E2D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1819276"/>
              <a:ext cx="2943225" cy="2941638"/>
            </a:xfrm>
            <a:custGeom>
              <a:avLst/>
              <a:gdLst>
                <a:gd name="T0" fmla="*/ 2128 w 3708"/>
                <a:gd name="T1" fmla="*/ 20 h 3706"/>
                <a:gd name="T2" fmla="*/ 2523 w 3708"/>
                <a:gd name="T3" fmla="*/ 128 h 3706"/>
                <a:gd name="T4" fmla="*/ 2708 w 3708"/>
                <a:gd name="T5" fmla="*/ 231 h 3706"/>
                <a:gd name="T6" fmla="*/ 2730 w 3708"/>
                <a:gd name="T7" fmla="*/ 337 h 3706"/>
                <a:gd name="T8" fmla="*/ 2669 w 3708"/>
                <a:gd name="T9" fmla="*/ 429 h 3706"/>
                <a:gd name="T10" fmla="*/ 2565 w 3708"/>
                <a:gd name="T11" fmla="*/ 451 h 3706"/>
                <a:gd name="T12" fmla="*/ 2266 w 3708"/>
                <a:gd name="T13" fmla="*/ 341 h 3706"/>
                <a:gd name="T14" fmla="*/ 1853 w 3708"/>
                <a:gd name="T15" fmla="*/ 285 h 3706"/>
                <a:gd name="T16" fmla="*/ 1458 w 3708"/>
                <a:gd name="T17" fmla="*/ 337 h 3706"/>
                <a:gd name="T18" fmla="*/ 1099 w 3708"/>
                <a:gd name="T19" fmla="*/ 479 h 3706"/>
                <a:gd name="T20" fmla="*/ 790 w 3708"/>
                <a:gd name="T21" fmla="*/ 702 h 3706"/>
                <a:gd name="T22" fmla="*/ 544 w 3708"/>
                <a:gd name="T23" fmla="*/ 991 h 3706"/>
                <a:gd name="T24" fmla="*/ 373 w 3708"/>
                <a:gd name="T25" fmla="*/ 1334 h 3706"/>
                <a:gd name="T26" fmla="*/ 291 w 3708"/>
                <a:gd name="T27" fmla="*/ 1719 h 3706"/>
                <a:gd name="T28" fmla="*/ 307 w 3708"/>
                <a:gd name="T29" fmla="*/ 2121 h 3706"/>
                <a:gd name="T30" fmla="*/ 421 w 3708"/>
                <a:gd name="T31" fmla="*/ 2492 h 3706"/>
                <a:gd name="T32" fmla="*/ 618 w 3708"/>
                <a:gd name="T33" fmla="*/ 2819 h 3706"/>
                <a:gd name="T34" fmla="*/ 887 w 3708"/>
                <a:gd name="T35" fmla="*/ 3088 h 3706"/>
                <a:gd name="T36" fmla="*/ 1215 w 3708"/>
                <a:gd name="T37" fmla="*/ 3285 h 3706"/>
                <a:gd name="T38" fmla="*/ 1586 w 3708"/>
                <a:gd name="T39" fmla="*/ 3399 h 3706"/>
                <a:gd name="T40" fmla="*/ 1988 w 3708"/>
                <a:gd name="T41" fmla="*/ 3415 h 3706"/>
                <a:gd name="T42" fmla="*/ 2373 w 3708"/>
                <a:gd name="T43" fmla="*/ 3333 h 3706"/>
                <a:gd name="T44" fmla="*/ 2716 w 3708"/>
                <a:gd name="T45" fmla="*/ 3162 h 3706"/>
                <a:gd name="T46" fmla="*/ 3006 w 3708"/>
                <a:gd name="T47" fmla="*/ 2917 h 3706"/>
                <a:gd name="T48" fmla="*/ 3229 w 3708"/>
                <a:gd name="T49" fmla="*/ 2608 h 3706"/>
                <a:gd name="T50" fmla="*/ 3371 w 3708"/>
                <a:gd name="T51" fmla="*/ 2249 h 3706"/>
                <a:gd name="T52" fmla="*/ 3422 w 3708"/>
                <a:gd name="T53" fmla="*/ 1854 h 3706"/>
                <a:gd name="T54" fmla="*/ 3367 w 3708"/>
                <a:gd name="T55" fmla="*/ 1441 h 3706"/>
                <a:gd name="T56" fmla="*/ 3255 w 3708"/>
                <a:gd name="T57" fmla="*/ 1142 h 3706"/>
                <a:gd name="T58" fmla="*/ 3279 w 3708"/>
                <a:gd name="T59" fmla="*/ 1037 h 3706"/>
                <a:gd name="T60" fmla="*/ 3371 w 3708"/>
                <a:gd name="T61" fmla="*/ 977 h 3706"/>
                <a:gd name="T62" fmla="*/ 3476 w 3708"/>
                <a:gd name="T63" fmla="*/ 999 h 3706"/>
                <a:gd name="T64" fmla="*/ 3580 w 3708"/>
                <a:gd name="T65" fmla="*/ 1184 h 3706"/>
                <a:gd name="T66" fmla="*/ 3688 w 3708"/>
                <a:gd name="T67" fmla="*/ 1579 h 3706"/>
                <a:gd name="T68" fmla="*/ 3702 w 3708"/>
                <a:gd name="T69" fmla="*/ 2006 h 3706"/>
                <a:gd name="T70" fmla="*/ 3612 w 3708"/>
                <a:gd name="T71" fmla="*/ 2438 h 3706"/>
                <a:gd name="T72" fmla="*/ 3428 w 3708"/>
                <a:gd name="T73" fmla="*/ 2829 h 3706"/>
                <a:gd name="T74" fmla="*/ 3163 w 3708"/>
                <a:gd name="T75" fmla="*/ 3164 h 3706"/>
                <a:gd name="T76" fmla="*/ 2830 w 3708"/>
                <a:gd name="T77" fmla="*/ 3429 h 3706"/>
                <a:gd name="T78" fmla="*/ 2439 w 3708"/>
                <a:gd name="T79" fmla="*/ 3612 h 3706"/>
                <a:gd name="T80" fmla="*/ 2004 w 3708"/>
                <a:gd name="T81" fmla="*/ 3700 h 3706"/>
                <a:gd name="T82" fmla="*/ 1554 w 3708"/>
                <a:gd name="T83" fmla="*/ 3682 h 3706"/>
                <a:gd name="T84" fmla="*/ 1133 w 3708"/>
                <a:gd name="T85" fmla="*/ 3560 h 3706"/>
                <a:gd name="T86" fmla="*/ 760 w 3708"/>
                <a:gd name="T87" fmla="*/ 3347 h 3706"/>
                <a:gd name="T88" fmla="*/ 447 w 3708"/>
                <a:gd name="T89" fmla="*/ 3058 h 3706"/>
                <a:gd name="T90" fmla="*/ 207 w 3708"/>
                <a:gd name="T91" fmla="*/ 2703 h 3706"/>
                <a:gd name="T92" fmla="*/ 54 w 3708"/>
                <a:gd name="T93" fmla="*/ 2299 h 3706"/>
                <a:gd name="T94" fmla="*/ 0 w 3708"/>
                <a:gd name="T95" fmla="*/ 1854 h 3706"/>
                <a:gd name="T96" fmla="*/ 54 w 3708"/>
                <a:gd name="T97" fmla="*/ 1410 h 3706"/>
                <a:gd name="T98" fmla="*/ 207 w 3708"/>
                <a:gd name="T99" fmla="*/ 1003 h 3706"/>
                <a:gd name="T100" fmla="*/ 447 w 3708"/>
                <a:gd name="T101" fmla="*/ 648 h 3706"/>
                <a:gd name="T102" fmla="*/ 760 w 3708"/>
                <a:gd name="T103" fmla="*/ 359 h 3706"/>
                <a:gd name="T104" fmla="*/ 1133 w 3708"/>
                <a:gd name="T105" fmla="*/ 146 h 3706"/>
                <a:gd name="T106" fmla="*/ 1554 w 3708"/>
                <a:gd name="T107" fmla="*/ 24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08" h="3706">
                  <a:moveTo>
                    <a:pt x="1853" y="0"/>
                  </a:moveTo>
                  <a:lnTo>
                    <a:pt x="1990" y="6"/>
                  </a:lnTo>
                  <a:lnTo>
                    <a:pt x="2128" y="20"/>
                  </a:lnTo>
                  <a:lnTo>
                    <a:pt x="2262" y="46"/>
                  </a:lnTo>
                  <a:lnTo>
                    <a:pt x="2393" y="82"/>
                  </a:lnTo>
                  <a:lnTo>
                    <a:pt x="2523" y="128"/>
                  </a:lnTo>
                  <a:lnTo>
                    <a:pt x="2651" y="184"/>
                  </a:lnTo>
                  <a:lnTo>
                    <a:pt x="2683" y="204"/>
                  </a:lnTo>
                  <a:lnTo>
                    <a:pt x="2708" y="231"/>
                  </a:lnTo>
                  <a:lnTo>
                    <a:pt x="2724" y="263"/>
                  </a:lnTo>
                  <a:lnTo>
                    <a:pt x="2732" y="299"/>
                  </a:lnTo>
                  <a:lnTo>
                    <a:pt x="2730" y="337"/>
                  </a:lnTo>
                  <a:lnTo>
                    <a:pt x="2718" y="373"/>
                  </a:lnTo>
                  <a:lnTo>
                    <a:pt x="2696" y="405"/>
                  </a:lnTo>
                  <a:lnTo>
                    <a:pt x="2669" y="429"/>
                  </a:lnTo>
                  <a:lnTo>
                    <a:pt x="2637" y="447"/>
                  </a:lnTo>
                  <a:lnTo>
                    <a:pt x="2601" y="453"/>
                  </a:lnTo>
                  <a:lnTo>
                    <a:pt x="2565" y="451"/>
                  </a:lnTo>
                  <a:lnTo>
                    <a:pt x="2527" y="441"/>
                  </a:lnTo>
                  <a:lnTo>
                    <a:pt x="2397" y="385"/>
                  </a:lnTo>
                  <a:lnTo>
                    <a:pt x="2266" y="341"/>
                  </a:lnTo>
                  <a:lnTo>
                    <a:pt x="2130" y="311"/>
                  </a:lnTo>
                  <a:lnTo>
                    <a:pt x="1992" y="291"/>
                  </a:lnTo>
                  <a:lnTo>
                    <a:pt x="1853" y="285"/>
                  </a:lnTo>
                  <a:lnTo>
                    <a:pt x="1719" y="291"/>
                  </a:lnTo>
                  <a:lnTo>
                    <a:pt x="1586" y="309"/>
                  </a:lnTo>
                  <a:lnTo>
                    <a:pt x="1458" y="337"/>
                  </a:lnTo>
                  <a:lnTo>
                    <a:pt x="1334" y="375"/>
                  </a:lnTo>
                  <a:lnTo>
                    <a:pt x="1215" y="423"/>
                  </a:lnTo>
                  <a:lnTo>
                    <a:pt x="1099" y="479"/>
                  </a:lnTo>
                  <a:lnTo>
                    <a:pt x="991" y="544"/>
                  </a:lnTo>
                  <a:lnTo>
                    <a:pt x="887" y="620"/>
                  </a:lnTo>
                  <a:lnTo>
                    <a:pt x="790" y="702"/>
                  </a:lnTo>
                  <a:lnTo>
                    <a:pt x="702" y="792"/>
                  </a:lnTo>
                  <a:lnTo>
                    <a:pt x="618" y="887"/>
                  </a:lnTo>
                  <a:lnTo>
                    <a:pt x="544" y="991"/>
                  </a:lnTo>
                  <a:lnTo>
                    <a:pt x="479" y="1101"/>
                  </a:lnTo>
                  <a:lnTo>
                    <a:pt x="421" y="1214"/>
                  </a:lnTo>
                  <a:lnTo>
                    <a:pt x="373" y="1334"/>
                  </a:lnTo>
                  <a:lnTo>
                    <a:pt x="335" y="1457"/>
                  </a:lnTo>
                  <a:lnTo>
                    <a:pt x="307" y="1587"/>
                  </a:lnTo>
                  <a:lnTo>
                    <a:pt x="291" y="1719"/>
                  </a:lnTo>
                  <a:lnTo>
                    <a:pt x="285" y="1854"/>
                  </a:lnTo>
                  <a:lnTo>
                    <a:pt x="291" y="1988"/>
                  </a:lnTo>
                  <a:lnTo>
                    <a:pt x="307" y="2121"/>
                  </a:lnTo>
                  <a:lnTo>
                    <a:pt x="335" y="2249"/>
                  </a:lnTo>
                  <a:lnTo>
                    <a:pt x="373" y="2372"/>
                  </a:lnTo>
                  <a:lnTo>
                    <a:pt x="421" y="2492"/>
                  </a:lnTo>
                  <a:lnTo>
                    <a:pt x="479" y="2608"/>
                  </a:lnTo>
                  <a:lnTo>
                    <a:pt x="544" y="2715"/>
                  </a:lnTo>
                  <a:lnTo>
                    <a:pt x="618" y="2819"/>
                  </a:lnTo>
                  <a:lnTo>
                    <a:pt x="702" y="2917"/>
                  </a:lnTo>
                  <a:lnTo>
                    <a:pt x="792" y="3006"/>
                  </a:lnTo>
                  <a:lnTo>
                    <a:pt x="887" y="3088"/>
                  </a:lnTo>
                  <a:lnTo>
                    <a:pt x="991" y="3162"/>
                  </a:lnTo>
                  <a:lnTo>
                    <a:pt x="1099" y="3227"/>
                  </a:lnTo>
                  <a:lnTo>
                    <a:pt x="1215" y="3285"/>
                  </a:lnTo>
                  <a:lnTo>
                    <a:pt x="1334" y="3333"/>
                  </a:lnTo>
                  <a:lnTo>
                    <a:pt x="1458" y="3371"/>
                  </a:lnTo>
                  <a:lnTo>
                    <a:pt x="1586" y="3399"/>
                  </a:lnTo>
                  <a:lnTo>
                    <a:pt x="1719" y="3415"/>
                  </a:lnTo>
                  <a:lnTo>
                    <a:pt x="1853" y="3421"/>
                  </a:lnTo>
                  <a:lnTo>
                    <a:pt x="1988" y="3415"/>
                  </a:lnTo>
                  <a:lnTo>
                    <a:pt x="2120" y="3399"/>
                  </a:lnTo>
                  <a:lnTo>
                    <a:pt x="2250" y="3371"/>
                  </a:lnTo>
                  <a:lnTo>
                    <a:pt x="2373" y="3333"/>
                  </a:lnTo>
                  <a:lnTo>
                    <a:pt x="2493" y="3285"/>
                  </a:lnTo>
                  <a:lnTo>
                    <a:pt x="2607" y="3227"/>
                  </a:lnTo>
                  <a:lnTo>
                    <a:pt x="2716" y="3162"/>
                  </a:lnTo>
                  <a:lnTo>
                    <a:pt x="2820" y="3088"/>
                  </a:lnTo>
                  <a:lnTo>
                    <a:pt x="2916" y="3006"/>
                  </a:lnTo>
                  <a:lnTo>
                    <a:pt x="3006" y="2917"/>
                  </a:lnTo>
                  <a:lnTo>
                    <a:pt x="3087" y="2819"/>
                  </a:lnTo>
                  <a:lnTo>
                    <a:pt x="3163" y="2715"/>
                  </a:lnTo>
                  <a:lnTo>
                    <a:pt x="3229" y="2608"/>
                  </a:lnTo>
                  <a:lnTo>
                    <a:pt x="3285" y="2492"/>
                  </a:lnTo>
                  <a:lnTo>
                    <a:pt x="3333" y="2372"/>
                  </a:lnTo>
                  <a:lnTo>
                    <a:pt x="3371" y="2249"/>
                  </a:lnTo>
                  <a:lnTo>
                    <a:pt x="3399" y="2121"/>
                  </a:lnTo>
                  <a:lnTo>
                    <a:pt x="3417" y="1988"/>
                  </a:lnTo>
                  <a:lnTo>
                    <a:pt x="3422" y="1854"/>
                  </a:lnTo>
                  <a:lnTo>
                    <a:pt x="3417" y="1715"/>
                  </a:lnTo>
                  <a:lnTo>
                    <a:pt x="3397" y="1577"/>
                  </a:lnTo>
                  <a:lnTo>
                    <a:pt x="3367" y="1441"/>
                  </a:lnTo>
                  <a:lnTo>
                    <a:pt x="3323" y="1310"/>
                  </a:lnTo>
                  <a:lnTo>
                    <a:pt x="3267" y="1178"/>
                  </a:lnTo>
                  <a:lnTo>
                    <a:pt x="3255" y="1142"/>
                  </a:lnTo>
                  <a:lnTo>
                    <a:pt x="3253" y="1107"/>
                  </a:lnTo>
                  <a:lnTo>
                    <a:pt x="3261" y="1071"/>
                  </a:lnTo>
                  <a:lnTo>
                    <a:pt x="3279" y="1037"/>
                  </a:lnTo>
                  <a:lnTo>
                    <a:pt x="3303" y="1011"/>
                  </a:lnTo>
                  <a:lnTo>
                    <a:pt x="3335" y="989"/>
                  </a:lnTo>
                  <a:lnTo>
                    <a:pt x="3371" y="977"/>
                  </a:lnTo>
                  <a:lnTo>
                    <a:pt x="3407" y="975"/>
                  </a:lnTo>
                  <a:lnTo>
                    <a:pt x="3442" y="983"/>
                  </a:lnTo>
                  <a:lnTo>
                    <a:pt x="3476" y="999"/>
                  </a:lnTo>
                  <a:lnTo>
                    <a:pt x="3504" y="1023"/>
                  </a:lnTo>
                  <a:lnTo>
                    <a:pt x="3524" y="1057"/>
                  </a:lnTo>
                  <a:lnTo>
                    <a:pt x="3580" y="1184"/>
                  </a:lnTo>
                  <a:lnTo>
                    <a:pt x="3626" y="1314"/>
                  </a:lnTo>
                  <a:lnTo>
                    <a:pt x="3662" y="1445"/>
                  </a:lnTo>
                  <a:lnTo>
                    <a:pt x="3688" y="1579"/>
                  </a:lnTo>
                  <a:lnTo>
                    <a:pt x="3702" y="1717"/>
                  </a:lnTo>
                  <a:lnTo>
                    <a:pt x="3708" y="1854"/>
                  </a:lnTo>
                  <a:lnTo>
                    <a:pt x="3702" y="2006"/>
                  </a:lnTo>
                  <a:lnTo>
                    <a:pt x="3684" y="2153"/>
                  </a:lnTo>
                  <a:lnTo>
                    <a:pt x="3654" y="2299"/>
                  </a:lnTo>
                  <a:lnTo>
                    <a:pt x="3612" y="2438"/>
                  </a:lnTo>
                  <a:lnTo>
                    <a:pt x="3562" y="2574"/>
                  </a:lnTo>
                  <a:lnTo>
                    <a:pt x="3500" y="2703"/>
                  </a:lnTo>
                  <a:lnTo>
                    <a:pt x="3428" y="2829"/>
                  </a:lnTo>
                  <a:lnTo>
                    <a:pt x="3349" y="2946"/>
                  </a:lnTo>
                  <a:lnTo>
                    <a:pt x="3261" y="3058"/>
                  </a:lnTo>
                  <a:lnTo>
                    <a:pt x="3163" y="3164"/>
                  </a:lnTo>
                  <a:lnTo>
                    <a:pt x="3059" y="3259"/>
                  </a:lnTo>
                  <a:lnTo>
                    <a:pt x="2948" y="3347"/>
                  </a:lnTo>
                  <a:lnTo>
                    <a:pt x="2830" y="3429"/>
                  </a:lnTo>
                  <a:lnTo>
                    <a:pt x="2704" y="3499"/>
                  </a:lnTo>
                  <a:lnTo>
                    <a:pt x="2575" y="3560"/>
                  </a:lnTo>
                  <a:lnTo>
                    <a:pt x="2439" y="3612"/>
                  </a:lnTo>
                  <a:lnTo>
                    <a:pt x="2298" y="3652"/>
                  </a:lnTo>
                  <a:lnTo>
                    <a:pt x="2154" y="3682"/>
                  </a:lnTo>
                  <a:lnTo>
                    <a:pt x="2004" y="3700"/>
                  </a:lnTo>
                  <a:lnTo>
                    <a:pt x="1853" y="3706"/>
                  </a:lnTo>
                  <a:lnTo>
                    <a:pt x="1701" y="3700"/>
                  </a:lnTo>
                  <a:lnTo>
                    <a:pt x="1554" y="3682"/>
                  </a:lnTo>
                  <a:lnTo>
                    <a:pt x="1408" y="3652"/>
                  </a:lnTo>
                  <a:lnTo>
                    <a:pt x="1268" y="3612"/>
                  </a:lnTo>
                  <a:lnTo>
                    <a:pt x="1133" y="3560"/>
                  </a:lnTo>
                  <a:lnTo>
                    <a:pt x="1003" y="3499"/>
                  </a:lnTo>
                  <a:lnTo>
                    <a:pt x="877" y="3429"/>
                  </a:lnTo>
                  <a:lnTo>
                    <a:pt x="760" y="3347"/>
                  </a:lnTo>
                  <a:lnTo>
                    <a:pt x="648" y="3259"/>
                  </a:lnTo>
                  <a:lnTo>
                    <a:pt x="542" y="3164"/>
                  </a:lnTo>
                  <a:lnTo>
                    <a:pt x="447" y="3058"/>
                  </a:lnTo>
                  <a:lnTo>
                    <a:pt x="359" y="2946"/>
                  </a:lnTo>
                  <a:lnTo>
                    <a:pt x="277" y="2829"/>
                  </a:lnTo>
                  <a:lnTo>
                    <a:pt x="207" y="2703"/>
                  </a:lnTo>
                  <a:lnTo>
                    <a:pt x="145" y="2574"/>
                  </a:lnTo>
                  <a:lnTo>
                    <a:pt x="94" y="2438"/>
                  </a:lnTo>
                  <a:lnTo>
                    <a:pt x="54" y="2299"/>
                  </a:lnTo>
                  <a:lnTo>
                    <a:pt x="24" y="2153"/>
                  </a:lnTo>
                  <a:lnTo>
                    <a:pt x="6" y="2006"/>
                  </a:lnTo>
                  <a:lnTo>
                    <a:pt x="0" y="1854"/>
                  </a:lnTo>
                  <a:lnTo>
                    <a:pt x="6" y="1703"/>
                  </a:lnTo>
                  <a:lnTo>
                    <a:pt x="24" y="1553"/>
                  </a:lnTo>
                  <a:lnTo>
                    <a:pt x="54" y="1410"/>
                  </a:lnTo>
                  <a:lnTo>
                    <a:pt x="94" y="1268"/>
                  </a:lnTo>
                  <a:lnTo>
                    <a:pt x="145" y="1132"/>
                  </a:lnTo>
                  <a:lnTo>
                    <a:pt x="207" y="1003"/>
                  </a:lnTo>
                  <a:lnTo>
                    <a:pt x="277" y="877"/>
                  </a:lnTo>
                  <a:lnTo>
                    <a:pt x="359" y="760"/>
                  </a:lnTo>
                  <a:lnTo>
                    <a:pt x="447" y="648"/>
                  </a:lnTo>
                  <a:lnTo>
                    <a:pt x="542" y="544"/>
                  </a:lnTo>
                  <a:lnTo>
                    <a:pt x="648" y="447"/>
                  </a:lnTo>
                  <a:lnTo>
                    <a:pt x="760" y="359"/>
                  </a:lnTo>
                  <a:lnTo>
                    <a:pt x="877" y="279"/>
                  </a:lnTo>
                  <a:lnTo>
                    <a:pt x="1003" y="208"/>
                  </a:lnTo>
                  <a:lnTo>
                    <a:pt x="1133" y="146"/>
                  </a:lnTo>
                  <a:lnTo>
                    <a:pt x="1268" y="96"/>
                  </a:lnTo>
                  <a:lnTo>
                    <a:pt x="1408" y="54"/>
                  </a:lnTo>
                  <a:lnTo>
                    <a:pt x="1554" y="24"/>
                  </a:lnTo>
                  <a:lnTo>
                    <a:pt x="1701" y="6"/>
                  </a:lnTo>
                  <a:lnTo>
                    <a:pt x="1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69398311-E588-9349-8434-E150E9690B39}"/>
              </a:ext>
            </a:extLst>
          </p:cNvPr>
          <p:cNvGrpSpPr/>
          <p:nvPr/>
        </p:nvGrpSpPr>
        <p:grpSpPr>
          <a:xfrm>
            <a:off x="5789210" y="4204335"/>
            <a:ext cx="439088" cy="274432"/>
            <a:chOff x="-601663" y="4746625"/>
            <a:chExt cx="5207001" cy="32543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xmlns="" id="{FAFC09A5-1F35-5449-AE58-8918B9D3F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" y="4976813"/>
              <a:ext cx="3387726" cy="3024188"/>
            </a:xfrm>
            <a:custGeom>
              <a:avLst/>
              <a:gdLst>
                <a:gd name="T0" fmla="*/ 3020 w 4270"/>
                <a:gd name="T1" fmla="*/ 173 h 3809"/>
                <a:gd name="T2" fmla="*/ 3629 w 4270"/>
                <a:gd name="T3" fmla="*/ 422 h 3809"/>
                <a:gd name="T4" fmla="*/ 3983 w 4270"/>
                <a:gd name="T5" fmla="*/ 553 h 3809"/>
                <a:gd name="T6" fmla="*/ 4099 w 4270"/>
                <a:gd name="T7" fmla="*/ 700 h 3809"/>
                <a:gd name="T8" fmla="*/ 3918 w 4270"/>
                <a:gd name="T9" fmla="*/ 820 h 3809"/>
                <a:gd name="T10" fmla="*/ 3671 w 4270"/>
                <a:gd name="T11" fmla="*/ 730 h 3809"/>
                <a:gd name="T12" fmla="*/ 3102 w 4270"/>
                <a:gd name="T13" fmla="*/ 505 h 3809"/>
                <a:gd name="T14" fmla="*/ 2471 w 4270"/>
                <a:gd name="T15" fmla="*/ 276 h 3809"/>
                <a:gd name="T16" fmla="*/ 1974 w 4270"/>
                <a:gd name="T17" fmla="*/ 435 h 3809"/>
                <a:gd name="T18" fmla="*/ 1526 w 4270"/>
                <a:gd name="T19" fmla="*/ 873 h 3809"/>
                <a:gd name="T20" fmla="*/ 1353 w 4270"/>
                <a:gd name="T21" fmla="*/ 1234 h 3809"/>
                <a:gd name="T22" fmla="*/ 1447 w 4270"/>
                <a:gd name="T23" fmla="*/ 1367 h 3809"/>
                <a:gd name="T24" fmla="*/ 1777 w 4270"/>
                <a:gd name="T25" fmla="*/ 1309 h 3809"/>
                <a:gd name="T26" fmla="*/ 2035 w 4270"/>
                <a:gd name="T27" fmla="*/ 1076 h 3809"/>
                <a:gd name="T28" fmla="*/ 2248 w 4270"/>
                <a:gd name="T29" fmla="*/ 1013 h 3809"/>
                <a:gd name="T30" fmla="*/ 2503 w 4270"/>
                <a:gd name="T31" fmla="*/ 947 h 3809"/>
                <a:gd name="T32" fmla="*/ 2981 w 4270"/>
                <a:gd name="T33" fmla="*/ 1351 h 3809"/>
                <a:gd name="T34" fmla="*/ 3689 w 4270"/>
                <a:gd name="T35" fmla="*/ 1934 h 3809"/>
                <a:gd name="T36" fmla="*/ 4186 w 4270"/>
                <a:gd name="T37" fmla="*/ 2458 h 3809"/>
                <a:gd name="T38" fmla="*/ 4232 w 4270"/>
                <a:gd name="T39" fmla="*/ 2896 h 3809"/>
                <a:gd name="T40" fmla="*/ 3864 w 4270"/>
                <a:gd name="T41" fmla="*/ 3162 h 3809"/>
                <a:gd name="T42" fmla="*/ 3504 w 4270"/>
                <a:gd name="T43" fmla="*/ 3431 h 3809"/>
                <a:gd name="T44" fmla="*/ 3110 w 4270"/>
                <a:gd name="T45" fmla="*/ 3610 h 3809"/>
                <a:gd name="T46" fmla="*/ 2692 w 4270"/>
                <a:gd name="T47" fmla="*/ 3735 h 3809"/>
                <a:gd name="T48" fmla="*/ 2258 w 4270"/>
                <a:gd name="T49" fmla="*/ 3805 h 3809"/>
                <a:gd name="T50" fmla="*/ 1839 w 4270"/>
                <a:gd name="T51" fmla="*/ 3650 h 3809"/>
                <a:gd name="T52" fmla="*/ 1534 w 4270"/>
                <a:gd name="T53" fmla="*/ 3427 h 3809"/>
                <a:gd name="T54" fmla="*/ 1007 w 4270"/>
                <a:gd name="T55" fmla="*/ 3019 h 3809"/>
                <a:gd name="T56" fmla="*/ 513 w 4270"/>
                <a:gd name="T57" fmla="*/ 2609 h 3809"/>
                <a:gd name="T58" fmla="*/ 175 w 4270"/>
                <a:gd name="T59" fmla="*/ 2263 h 3809"/>
                <a:gd name="T60" fmla="*/ 0 w 4270"/>
                <a:gd name="T61" fmla="*/ 2044 h 3809"/>
                <a:gd name="T62" fmla="*/ 159 w 4270"/>
                <a:gd name="T63" fmla="*/ 1898 h 3809"/>
                <a:gd name="T64" fmla="*/ 378 w 4270"/>
                <a:gd name="T65" fmla="*/ 2079 h 3809"/>
                <a:gd name="T66" fmla="*/ 696 w 4270"/>
                <a:gd name="T67" fmla="*/ 2406 h 3809"/>
                <a:gd name="T68" fmla="*/ 1188 w 4270"/>
                <a:gd name="T69" fmla="*/ 2814 h 3809"/>
                <a:gd name="T70" fmla="*/ 1705 w 4270"/>
                <a:gd name="T71" fmla="*/ 3214 h 3809"/>
                <a:gd name="T72" fmla="*/ 1988 w 4270"/>
                <a:gd name="T73" fmla="*/ 3421 h 3809"/>
                <a:gd name="T74" fmla="*/ 2286 w 4270"/>
                <a:gd name="T75" fmla="*/ 3532 h 3809"/>
                <a:gd name="T76" fmla="*/ 2461 w 4270"/>
                <a:gd name="T77" fmla="*/ 3503 h 3809"/>
                <a:gd name="T78" fmla="*/ 2597 w 4270"/>
                <a:gd name="T79" fmla="*/ 3399 h 3809"/>
                <a:gd name="T80" fmla="*/ 2817 w 4270"/>
                <a:gd name="T81" fmla="*/ 3469 h 3809"/>
                <a:gd name="T82" fmla="*/ 3006 w 4270"/>
                <a:gd name="T83" fmla="*/ 3250 h 3809"/>
                <a:gd name="T84" fmla="*/ 3205 w 4270"/>
                <a:gd name="T85" fmla="*/ 3140 h 3809"/>
                <a:gd name="T86" fmla="*/ 3448 w 4270"/>
                <a:gd name="T87" fmla="*/ 3158 h 3809"/>
                <a:gd name="T88" fmla="*/ 3554 w 4270"/>
                <a:gd name="T89" fmla="*/ 3005 h 3809"/>
                <a:gd name="T90" fmla="*/ 3693 w 4270"/>
                <a:gd name="T91" fmla="*/ 2854 h 3809"/>
                <a:gd name="T92" fmla="*/ 3908 w 4270"/>
                <a:gd name="T93" fmla="*/ 2864 h 3809"/>
                <a:gd name="T94" fmla="*/ 3995 w 4270"/>
                <a:gd name="T95" fmla="*/ 2710 h 3809"/>
                <a:gd name="T96" fmla="*/ 3751 w 4270"/>
                <a:gd name="T97" fmla="*/ 2360 h 3809"/>
                <a:gd name="T98" fmla="*/ 3190 w 4270"/>
                <a:gd name="T99" fmla="*/ 1872 h 3809"/>
                <a:gd name="T100" fmla="*/ 2509 w 4270"/>
                <a:gd name="T101" fmla="*/ 1309 h 3809"/>
                <a:gd name="T102" fmla="*/ 2215 w 4270"/>
                <a:gd name="T103" fmla="*/ 1321 h 3809"/>
                <a:gd name="T104" fmla="*/ 1761 w 4270"/>
                <a:gd name="T105" fmla="*/ 1622 h 3809"/>
                <a:gd name="T106" fmla="*/ 1214 w 4270"/>
                <a:gd name="T107" fmla="*/ 1560 h 3809"/>
                <a:gd name="T108" fmla="*/ 1088 w 4270"/>
                <a:gd name="T109" fmla="*/ 1164 h 3809"/>
                <a:gd name="T110" fmla="*/ 1327 w 4270"/>
                <a:gd name="T111" fmla="*/ 682 h 3809"/>
                <a:gd name="T112" fmla="*/ 1791 w 4270"/>
                <a:gd name="T113" fmla="*/ 232 h 3809"/>
                <a:gd name="T114" fmla="*/ 2348 w 4270"/>
                <a:gd name="T115" fmla="*/ 0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0" h="3809">
                  <a:moveTo>
                    <a:pt x="2435" y="0"/>
                  </a:moveTo>
                  <a:lnTo>
                    <a:pt x="2525" y="8"/>
                  </a:lnTo>
                  <a:lnTo>
                    <a:pt x="2616" y="25"/>
                  </a:lnTo>
                  <a:lnTo>
                    <a:pt x="2716" y="51"/>
                  </a:lnTo>
                  <a:lnTo>
                    <a:pt x="2817" y="85"/>
                  </a:lnTo>
                  <a:lnTo>
                    <a:pt x="2925" y="131"/>
                  </a:lnTo>
                  <a:lnTo>
                    <a:pt x="3020" y="173"/>
                  </a:lnTo>
                  <a:lnTo>
                    <a:pt x="3114" y="213"/>
                  </a:lnTo>
                  <a:lnTo>
                    <a:pt x="3207" y="252"/>
                  </a:lnTo>
                  <a:lnTo>
                    <a:pt x="3299" y="290"/>
                  </a:lnTo>
                  <a:lnTo>
                    <a:pt x="3387" y="326"/>
                  </a:lnTo>
                  <a:lnTo>
                    <a:pt x="3472" y="360"/>
                  </a:lnTo>
                  <a:lnTo>
                    <a:pt x="3554" y="392"/>
                  </a:lnTo>
                  <a:lnTo>
                    <a:pt x="3629" y="422"/>
                  </a:lnTo>
                  <a:lnTo>
                    <a:pt x="3701" y="449"/>
                  </a:lnTo>
                  <a:lnTo>
                    <a:pt x="3767" y="473"/>
                  </a:lnTo>
                  <a:lnTo>
                    <a:pt x="3826" y="495"/>
                  </a:lnTo>
                  <a:lnTo>
                    <a:pt x="3878" y="515"/>
                  </a:lnTo>
                  <a:lnTo>
                    <a:pt x="3922" y="531"/>
                  </a:lnTo>
                  <a:lnTo>
                    <a:pt x="3958" y="543"/>
                  </a:lnTo>
                  <a:lnTo>
                    <a:pt x="3983" y="553"/>
                  </a:lnTo>
                  <a:lnTo>
                    <a:pt x="4001" y="559"/>
                  </a:lnTo>
                  <a:lnTo>
                    <a:pt x="4007" y="561"/>
                  </a:lnTo>
                  <a:lnTo>
                    <a:pt x="4041" y="579"/>
                  </a:lnTo>
                  <a:lnTo>
                    <a:pt x="4067" y="603"/>
                  </a:lnTo>
                  <a:lnTo>
                    <a:pt x="4085" y="631"/>
                  </a:lnTo>
                  <a:lnTo>
                    <a:pt x="4097" y="664"/>
                  </a:lnTo>
                  <a:lnTo>
                    <a:pt x="4099" y="700"/>
                  </a:lnTo>
                  <a:lnTo>
                    <a:pt x="4091" y="736"/>
                  </a:lnTo>
                  <a:lnTo>
                    <a:pt x="4075" y="768"/>
                  </a:lnTo>
                  <a:lnTo>
                    <a:pt x="4051" y="794"/>
                  </a:lnTo>
                  <a:lnTo>
                    <a:pt x="4023" y="814"/>
                  </a:lnTo>
                  <a:lnTo>
                    <a:pt x="3989" y="826"/>
                  </a:lnTo>
                  <a:lnTo>
                    <a:pt x="3954" y="828"/>
                  </a:lnTo>
                  <a:lnTo>
                    <a:pt x="3918" y="820"/>
                  </a:lnTo>
                  <a:lnTo>
                    <a:pt x="3912" y="818"/>
                  </a:lnTo>
                  <a:lnTo>
                    <a:pt x="3894" y="812"/>
                  </a:lnTo>
                  <a:lnTo>
                    <a:pt x="3866" y="802"/>
                  </a:lnTo>
                  <a:lnTo>
                    <a:pt x="3830" y="788"/>
                  </a:lnTo>
                  <a:lnTo>
                    <a:pt x="3784" y="772"/>
                  </a:lnTo>
                  <a:lnTo>
                    <a:pt x="3733" y="752"/>
                  </a:lnTo>
                  <a:lnTo>
                    <a:pt x="3671" y="730"/>
                  </a:lnTo>
                  <a:lnTo>
                    <a:pt x="3605" y="704"/>
                  </a:lnTo>
                  <a:lnTo>
                    <a:pt x="3532" y="676"/>
                  </a:lnTo>
                  <a:lnTo>
                    <a:pt x="3454" y="646"/>
                  </a:lnTo>
                  <a:lnTo>
                    <a:pt x="3371" y="615"/>
                  </a:lnTo>
                  <a:lnTo>
                    <a:pt x="3285" y="579"/>
                  </a:lnTo>
                  <a:lnTo>
                    <a:pt x="3194" y="543"/>
                  </a:lnTo>
                  <a:lnTo>
                    <a:pt x="3102" y="505"/>
                  </a:lnTo>
                  <a:lnTo>
                    <a:pt x="3006" y="465"/>
                  </a:lnTo>
                  <a:lnTo>
                    <a:pt x="2911" y="424"/>
                  </a:lnTo>
                  <a:lnTo>
                    <a:pt x="2813" y="380"/>
                  </a:lnTo>
                  <a:lnTo>
                    <a:pt x="2720" y="342"/>
                  </a:lnTo>
                  <a:lnTo>
                    <a:pt x="2632" y="312"/>
                  </a:lnTo>
                  <a:lnTo>
                    <a:pt x="2551" y="290"/>
                  </a:lnTo>
                  <a:lnTo>
                    <a:pt x="2471" y="276"/>
                  </a:lnTo>
                  <a:lnTo>
                    <a:pt x="2398" y="274"/>
                  </a:lnTo>
                  <a:lnTo>
                    <a:pt x="2324" y="278"/>
                  </a:lnTo>
                  <a:lnTo>
                    <a:pt x="2254" y="292"/>
                  </a:lnTo>
                  <a:lnTo>
                    <a:pt x="2185" y="314"/>
                  </a:lnTo>
                  <a:lnTo>
                    <a:pt x="2117" y="346"/>
                  </a:lnTo>
                  <a:lnTo>
                    <a:pt x="2045" y="386"/>
                  </a:lnTo>
                  <a:lnTo>
                    <a:pt x="1974" y="435"/>
                  </a:lnTo>
                  <a:lnTo>
                    <a:pt x="1900" y="493"/>
                  </a:lnTo>
                  <a:lnTo>
                    <a:pt x="1825" y="559"/>
                  </a:lnTo>
                  <a:lnTo>
                    <a:pt x="1743" y="635"/>
                  </a:lnTo>
                  <a:lnTo>
                    <a:pt x="1655" y="720"/>
                  </a:lnTo>
                  <a:lnTo>
                    <a:pt x="1612" y="768"/>
                  </a:lnTo>
                  <a:lnTo>
                    <a:pt x="1568" y="820"/>
                  </a:lnTo>
                  <a:lnTo>
                    <a:pt x="1526" y="873"/>
                  </a:lnTo>
                  <a:lnTo>
                    <a:pt x="1488" y="929"/>
                  </a:lnTo>
                  <a:lnTo>
                    <a:pt x="1455" y="983"/>
                  </a:lnTo>
                  <a:lnTo>
                    <a:pt x="1425" y="1039"/>
                  </a:lnTo>
                  <a:lnTo>
                    <a:pt x="1399" y="1090"/>
                  </a:lnTo>
                  <a:lnTo>
                    <a:pt x="1379" y="1142"/>
                  </a:lnTo>
                  <a:lnTo>
                    <a:pt x="1363" y="1190"/>
                  </a:lnTo>
                  <a:lnTo>
                    <a:pt x="1353" y="1234"/>
                  </a:lnTo>
                  <a:lnTo>
                    <a:pt x="1351" y="1273"/>
                  </a:lnTo>
                  <a:lnTo>
                    <a:pt x="1355" y="1305"/>
                  </a:lnTo>
                  <a:lnTo>
                    <a:pt x="1359" y="1319"/>
                  </a:lnTo>
                  <a:lnTo>
                    <a:pt x="1367" y="1333"/>
                  </a:lnTo>
                  <a:lnTo>
                    <a:pt x="1383" y="1345"/>
                  </a:lnTo>
                  <a:lnTo>
                    <a:pt x="1409" y="1357"/>
                  </a:lnTo>
                  <a:lnTo>
                    <a:pt x="1447" y="1367"/>
                  </a:lnTo>
                  <a:lnTo>
                    <a:pt x="1488" y="1377"/>
                  </a:lnTo>
                  <a:lnTo>
                    <a:pt x="1532" y="1383"/>
                  </a:lnTo>
                  <a:lnTo>
                    <a:pt x="1578" y="1383"/>
                  </a:lnTo>
                  <a:lnTo>
                    <a:pt x="1626" y="1377"/>
                  </a:lnTo>
                  <a:lnTo>
                    <a:pt x="1675" y="1363"/>
                  </a:lnTo>
                  <a:lnTo>
                    <a:pt x="1725" y="1341"/>
                  </a:lnTo>
                  <a:lnTo>
                    <a:pt x="1777" y="1309"/>
                  </a:lnTo>
                  <a:lnTo>
                    <a:pt x="1831" y="1265"/>
                  </a:lnTo>
                  <a:lnTo>
                    <a:pt x="1882" y="1208"/>
                  </a:lnTo>
                  <a:lnTo>
                    <a:pt x="1936" y="1136"/>
                  </a:lnTo>
                  <a:lnTo>
                    <a:pt x="1956" y="1114"/>
                  </a:lnTo>
                  <a:lnTo>
                    <a:pt x="1980" y="1096"/>
                  </a:lnTo>
                  <a:lnTo>
                    <a:pt x="2006" y="1082"/>
                  </a:lnTo>
                  <a:lnTo>
                    <a:pt x="2035" y="1076"/>
                  </a:lnTo>
                  <a:lnTo>
                    <a:pt x="2077" y="1072"/>
                  </a:lnTo>
                  <a:lnTo>
                    <a:pt x="2109" y="1066"/>
                  </a:lnTo>
                  <a:lnTo>
                    <a:pt x="2137" y="1060"/>
                  </a:lnTo>
                  <a:lnTo>
                    <a:pt x="2161" y="1050"/>
                  </a:lnTo>
                  <a:lnTo>
                    <a:pt x="2189" y="1041"/>
                  </a:lnTo>
                  <a:lnTo>
                    <a:pt x="2219" y="1027"/>
                  </a:lnTo>
                  <a:lnTo>
                    <a:pt x="2248" y="1013"/>
                  </a:lnTo>
                  <a:lnTo>
                    <a:pt x="2280" y="999"/>
                  </a:lnTo>
                  <a:lnTo>
                    <a:pt x="2318" y="983"/>
                  </a:lnTo>
                  <a:lnTo>
                    <a:pt x="2362" y="967"/>
                  </a:lnTo>
                  <a:lnTo>
                    <a:pt x="2414" y="947"/>
                  </a:lnTo>
                  <a:lnTo>
                    <a:pt x="2443" y="941"/>
                  </a:lnTo>
                  <a:lnTo>
                    <a:pt x="2473" y="939"/>
                  </a:lnTo>
                  <a:lnTo>
                    <a:pt x="2503" y="947"/>
                  </a:lnTo>
                  <a:lnTo>
                    <a:pt x="2531" y="959"/>
                  </a:lnTo>
                  <a:lnTo>
                    <a:pt x="2557" y="979"/>
                  </a:lnTo>
                  <a:lnTo>
                    <a:pt x="2624" y="1047"/>
                  </a:lnTo>
                  <a:lnTo>
                    <a:pt x="2704" y="1116"/>
                  </a:lnTo>
                  <a:lnTo>
                    <a:pt x="2790" y="1192"/>
                  </a:lnTo>
                  <a:lnTo>
                    <a:pt x="2883" y="1269"/>
                  </a:lnTo>
                  <a:lnTo>
                    <a:pt x="2981" y="1351"/>
                  </a:lnTo>
                  <a:lnTo>
                    <a:pt x="3082" y="1435"/>
                  </a:lnTo>
                  <a:lnTo>
                    <a:pt x="3188" y="1520"/>
                  </a:lnTo>
                  <a:lnTo>
                    <a:pt x="3291" y="1602"/>
                  </a:lnTo>
                  <a:lnTo>
                    <a:pt x="3392" y="1685"/>
                  </a:lnTo>
                  <a:lnTo>
                    <a:pt x="3494" y="1769"/>
                  </a:lnTo>
                  <a:lnTo>
                    <a:pt x="3593" y="1853"/>
                  </a:lnTo>
                  <a:lnTo>
                    <a:pt x="3689" y="1934"/>
                  </a:lnTo>
                  <a:lnTo>
                    <a:pt x="3780" y="2014"/>
                  </a:lnTo>
                  <a:lnTo>
                    <a:pt x="3866" y="2093"/>
                  </a:lnTo>
                  <a:lnTo>
                    <a:pt x="3946" y="2171"/>
                  </a:lnTo>
                  <a:lnTo>
                    <a:pt x="4019" y="2247"/>
                  </a:lnTo>
                  <a:lnTo>
                    <a:pt x="4085" y="2320"/>
                  </a:lnTo>
                  <a:lnTo>
                    <a:pt x="4141" y="2390"/>
                  </a:lnTo>
                  <a:lnTo>
                    <a:pt x="4186" y="2458"/>
                  </a:lnTo>
                  <a:lnTo>
                    <a:pt x="4222" y="2521"/>
                  </a:lnTo>
                  <a:lnTo>
                    <a:pt x="4248" y="2583"/>
                  </a:lnTo>
                  <a:lnTo>
                    <a:pt x="4264" y="2649"/>
                  </a:lnTo>
                  <a:lnTo>
                    <a:pt x="4270" y="2712"/>
                  </a:lnTo>
                  <a:lnTo>
                    <a:pt x="4266" y="2776"/>
                  </a:lnTo>
                  <a:lnTo>
                    <a:pt x="4254" y="2838"/>
                  </a:lnTo>
                  <a:lnTo>
                    <a:pt x="4232" y="2896"/>
                  </a:lnTo>
                  <a:lnTo>
                    <a:pt x="4200" y="2953"/>
                  </a:lnTo>
                  <a:lnTo>
                    <a:pt x="4160" y="3005"/>
                  </a:lnTo>
                  <a:lnTo>
                    <a:pt x="4113" y="3053"/>
                  </a:lnTo>
                  <a:lnTo>
                    <a:pt x="4055" y="3095"/>
                  </a:lnTo>
                  <a:lnTo>
                    <a:pt x="3993" y="3128"/>
                  </a:lnTo>
                  <a:lnTo>
                    <a:pt x="3930" y="3150"/>
                  </a:lnTo>
                  <a:lnTo>
                    <a:pt x="3864" y="3162"/>
                  </a:lnTo>
                  <a:lnTo>
                    <a:pt x="3800" y="3164"/>
                  </a:lnTo>
                  <a:lnTo>
                    <a:pt x="3771" y="3222"/>
                  </a:lnTo>
                  <a:lnTo>
                    <a:pt x="3735" y="3276"/>
                  </a:lnTo>
                  <a:lnTo>
                    <a:pt x="3687" y="3323"/>
                  </a:lnTo>
                  <a:lnTo>
                    <a:pt x="3633" y="3365"/>
                  </a:lnTo>
                  <a:lnTo>
                    <a:pt x="3572" y="3403"/>
                  </a:lnTo>
                  <a:lnTo>
                    <a:pt x="3504" y="3431"/>
                  </a:lnTo>
                  <a:lnTo>
                    <a:pt x="3432" y="3451"/>
                  </a:lnTo>
                  <a:lnTo>
                    <a:pt x="3363" y="3461"/>
                  </a:lnTo>
                  <a:lnTo>
                    <a:pt x="3295" y="3461"/>
                  </a:lnTo>
                  <a:lnTo>
                    <a:pt x="3227" y="3453"/>
                  </a:lnTo>
                  <a:lnTo>
                    <a:pt x="3195" y="3509"/>
                  </a:lnTo>
                  <a:lnTo>
                    <a:pt x="3156" y="3562"/>
                  </a:lnTo>
                  <a:lnTo>
                    <a:pt x="3110" y="3610"/>
                  </a:lnTo>
                  <a:lnTo>
                    <a:pt x="3060" y="3652"/>
                  </a:lnTo>
                  <a:lnTo>
                    <a:pt x="3004" y="3688"/>
                  </a:lnTo>
                  <a:lnTo>
                    <a:pt x="2943" y="3716"/>
                  </a:lnTo>
                  <a:lnTo>
                    <a:pt x="2881" y="3735"/>
                  </a:lnTo>
                  <a:lnTo>
                    <a:pt x="2817" y="3745"/>
                  </a:lnTo>
                  <a:lnTo>
                    <a:pt x="2754" y="3745"/>
                  </a:lnTo>
                  <a:lnTo>
                    <a:pt x="2692" y="3735"/>
                  </a:lnTo>
                  <a:lnTo>
                    <a:pt x="2632" y="3718"/>
                  </a:lnTo>
                  <a:lnTo>
                    <a:pt x="2587" y="3751"/>
                  </a:lnTo>
                  <a:lnTo>
                    <a:pt x="2531" y="3777"/>
                  </a:lnTo>
                  <a:lnTo>
                    <a:pt x="2469" y="3795"/>
                  </a:lnTo>
                  <a:lnTo>
                    <a:pt x="2400" y="3805"/>
                  </a:lnTo>
                  <a:lnTo>
                    <a:pt x="2322" y="3809"/>
                  </a:lnTo>
                  <a:lnTo>
                    <a:pt x="2258" y="3805"/>
                  </a:lnTo>
                  <a:lnTo>
                    <a:pt x="2191" y="3793"/>
                  </a:lnTo>
                  <a:lnTo>
                    <a:pt x="2123" y="3777"/>
                  </a:lnTo>
                  <a:lnTo>
                    <a:pt x="2055" y="3755"/>
                  </a:lnTo>
                  <a:lnTo>
                    <a:pt x="1992" y="3729"/>
                  </a:lnTo>
                  <a:lnTo>
                    <a:pt x="1932" y="3704"/>
                  </a:lnTo>
                  <a:lnTo>
                    <a:pt x="1880" y="3676"/>
                  </a:lnTo>
                  <a:lnTo>
                    <a:pt x="1839" y="3650"/>
                  </a:lnTo>
                  <a:lnTo>
                    <a:pt x="1815" y="3634"/>
                  </a:lnTo>
                  <a:lnTo>
                    <a:pt x="1783" y="3612"/>
                  </a:lnTo>
                  <a:lnTo>
                    <a:pt x="1745" y="3586"/>
                  </a:lnTo>
                  <a:lnTo>
                    <a:pt x="1701" y="3552"/>
                  </a:lnTo>
                  <a:lnTo>
                    <a:pt x="1649" y="3516"/>
                  </a:lnTo>
                  <a:lnTo>
                    <a:pt x="1594" y="3475"/>
                  </a:lnTo>
                  <a:lnTo>
                    <a:pt x="1534" y="3427"/>
                  </a:lnTo>
                  <a:lnTo>
                    <a:pt x="1466" y="3377"/>
                  </a:lnTo>
                  <a:lnTo>
                    <a:pt x="1397" y="3325"/>
                  </a:lnTo>
                  <a:lnTo>
                    <a:pt x="1325" y="3268"/>
                  </a:lnTo>
                  <a:lnTo>
                    <a:pt x="1248" y="3210"/>
                  </a:lnTo>
                  <a:lnTo>
                    <a:pt x="1170" y="3148"/>
                  </a:lnTo>
                  <a:lnTo>
                    <a:pt x="1088" y="3085"/>
                  </a:lnTo>
                  <a:lnTo>
                    <a:pt x="1007" y="3019"/>
                  </a:lnTo>
                  <a:lnTo>
                    <a:pt x="925" y="2953"/>
                  </a:lnTo>
                  <a:lnTo>
                    <a:pt x="842" y="2888"/>
                  </a:lnTo>
                  <a:lnTo>
                    <a:pt x="758" y="2820"/>
                  </a:lnTo>
                  <a:lnTo>
                    <a:pt x="677" y="2752"/>
                  </a:lnTo>
                  <a:lnTo>
                    <a:pt x="595" y="2685"/>
                  </a:lnTo>
                  <a:lnTo>
                    <a:pt x="557" y="2651"/>
                  </a:lnTo>
                  <a:lnTo>
                    <a:pt x="513" y="2609"/>
                  </a:lnTo>
                  <a:lnTo>
                    <a:pt x="468" y="2565"/>
                  </a:lnTo>
                  <a:lnTo>
                    <a:pt x="418" y="2515"/>
                  </a:lnTo>
                  <a:lnTo>
                    <a:pt x="366" y="2462"/>
                  </a:lnTo>
                  <a:lnTo>
                    <a:pt x="314" y="2408"/>
                  </a:lnTo>
                  <a:lnTo>
                    <a:pt x="263" y="2354"/>
                  </a:lnTo>
                  <a:lnTo>
                    <a:pt x="219" y="2306"/>
                  </a:lnTo>
                  <a:lnTo>
                    <a:pt x="175" y="2263"/>
                  </a:lnTo>
                  <a:lnTo>
                    <a:pt x="137" y="2223"/>
                  </a:lnTo>
                  <a:lnTo>
                    <a:pt x="102" y="2189"/>
                  </a:lnTo>
                  <a:lnTo>
                    <a:pt x="72" y="2159"/>
                  </a:lnTo>
                  <a:lnTo>
                    <a:pt x="48" y="2137"/>
                  </a:lnTo>
                  <a:lnTo>
                    <a:pt x="24" y="2109"/>
                  </a:lnTo>
                  <a:lnTo>
                    <a:pt x="8" y="2077"/>
                  </a:lnTo>
                  <a:lnTo>
                    <a:pt x="0" y="2044"/>
                  </a:lnTo>
                  <a:lnTo>
                    <a:pt x="2" y="2010"/>
                  </a:lnTo>
                  <a:lnTo>
                    <a:pt x="12" y="1976"/>
                  </a:lnTo>
                  <a:lnTo>
                    <a:pt x="32" y="1944"/>
                  </a:lnTo>
                  <a:lnTo>
                    <a:pt x="58" y="1920"/>
                  </a:lnTo>
                  <a:lnTo>
                    <a:pt x="90" y="1902"/>
                  </a:lnTo>
                  <a:lnTo>
                    <a:pt x="123" y="1896"/>
                  </a:lnTo>
                  <a:lnTo>
                    <a:pt x="159" y="1898"/>
                  </a:lnTo>
                  <a:lnTo>
                    <a:pt x="193" y="1908"/>
                  </a:lnTo>
                  <a:lnTo>
                    <a:pt x="225" y="1928"/>
                  </a:lnTo>
                  <a:lnTo>
                    <a:pt x="247" y="1948"/>
                  </a:lnTo>
                  <a:lnTo>
                    <a:pt x="275" y="1974"/>
                  </a:lnTo>
                  <a:lnTo>
                    <a:pt x="306" y="2006"/>
                  </a:lnTo>
                  <a:lnTo>
                    <a:pt x="340" y="2040"/>
                  </a:lnTo>
                  <a:lnTo>
                    <a:pt x="378" y="2079"/>
                  </a:lnTo>
                  <a:lnTo>
                    <a:pt x="418" y="2121"/>
                  </a:lnTo>
                  <a:lnTo>
                    <a:pt x="460" y="2165"/>
                  </a:lnTo>
                  <a:lnTo>
                    <a:pt x="509" y="2215"/>
                  </a:lnTo>
                  <a:lnTo>
                    <a:pt x="557" y="2267"/>
                  </a:lnTo>
                  <a:lnTo>
                    <a:pt x="607" y="2316"/>
                  </a:lnTo>
                  <a:lnTo>
                    <a:pt x="653" y="2364"/>
                  </a:lnTo>
                  <a:lnTo>
                    <a:pt x="696" y="2406"/>
                  </a:lnTo>
                  <a:lnTo>
                    <a:pt x="736" y="2444"/>
                  </a:lnTo>
                  <a:lnTo>
                    <a:pt x="770" y="2474"/>
                  </a:lnTo>
                  <a:lnTo>
                    <a:pt x="854" y="2543"/>
                  </a:lnTo>
                  <a:lnTo>
                    <a:pt x="937" y="2611"/>
                  </a:lnTo>
                  <a:lnTo>
                    <a:pt x="1021" y="2681"/>
                  </a:lnTo>
                  <a:lnTo>
                    <a:pt x="1104" y="2746"/>
                  </a:lnTo>
                  <a:lnTo>
                    <a:pt x="1188" y="2814"/>
                  </a:lnTo>
                  <a:lnTo>
                    <a:pt x="1269" y="2878"/>
                  </a:lnTo>
                  <a:lnTo>
                    <a:pt x="1349" y="2941"/>
                  </a:lnTo>
                  <a:lnTo>
                    <a:pt x="1427" y="3001"/>
                  </a:lnTo>
                  <a:lnTo>
                    <a:pt x="1502" y="3059"/>
                  </a:lnTo>
                  <a:lnTo>
                    <a:pt x="1574" y="3114"/>
                  </a:lnTo>
                  <a:lnTo>
                    <a:pt x="1642" y="3166"/>
                  </a:lnTo>
                  <a:lnTo>
                    <a:pt x="1705" y="3214"/>
                  </a:lnTo>
                  <a:lnTo>
                    <a:pt x="1765" y="3260"/>
                  </a:lnTo>
                  <a:lnTo>
                    <a:pt x="1819" y="3300"/>
                  </a:lnTo>
                  <a:lnTo>
                    <a:pt x="1866" y="3333"/>
                  </a:lnTo>
                  <a:lnTo>
                    <a:pt x="1906" y="3365"/>
                  </a:lnTo>
                  <a:lnTo>
                    <a:pt x="1942" y="3389"/>
                  </a:lnTo>
                  <a:lnTo>
                    <a:pt x="1968" y="3409"/>
                  </a:lnTo>
                  <a:lnTo>
                    <a:pt x="1988" y="3421"/>
                  </a:lnTo>
                  <a:lnTo>
                    <a:pt x="2022" y="3441"/>
                  </a:lnTo>
                  <a:lnTo>
                    <a:pt x="2061" y="3463"/>
                  </a:lnTo>
                  <a:lnTo>
                    <a:pt x="2105" y="3481"/>
                  </a:lnTo>
                  <a:lnTo>
                    <a:pt x="2151" y="3499"/>
                  </a:lnTo>
                  <a:lnTo>
                    <a:pt x="2199" y="3515"/>
                  </a:lnTo>
                  <a:lnTo>
                    <a:pt x="2242" y="3526"/>
                  </a:lnTo>
                  <a:lnTo>
                    <a:pt x="2286" y="3532"/>
                  </a:lnTo>
                  <a:lnTo>
                    <a:pt x="2322" y="3536"/>
                  </a:lnTo>
                  <a:lnTo>
                    <a:pt x="2366" y="3534"/>
                  </a:lnTo>
                  <a:lnTo>
                    <a:pt x="2400" y="3530"/>
                  </a:lnTo>
                  <a:lnTo>
                    <a:pt x="2423" y="3524"/>
                  </a:lnTo>
                  <a:lnTo>
                    <a:pt x="2441" y="3518"/>
                  </a:lnTo>
                  <a:lnTo>
                    <a:pt x="2453" y="3511"/>
                  </a:lnTo>
                  <a:lnTo>
                    <a:pt x="2461" y="3503"/>
                  </a:lnTo>
                  <a:lnTo>
                    <a:pt x="2465" y="3495"/>
                  </a:lnTo>
                  <a:lnTo>
                    <a:pt x="2467" y="3489"/>
                  </a:lnTo>
                  <a:lnTo>
                    <a:pt x="2483" y="3459"/>
                  </a:lnTo>
                  <a:lnTo>
                    <a:pt x="2505" y="3435"/>
                  </a:lnTo>
                  <a:lnTo>
                    <a:pt x="2533" y="3415"/>
                  </a:lnTo>
                  <a:lnTo>
                    <a:pt x="2563" y="3403"/>
                  </a:lnTo>
                  <a:lnTo>
                    <a:pt x="2597" y="3399"/>
                  </a:lnTo>
                  <a:lnTo>
                    <a:pt x="2630" y="3403"/>
                  </a:lnTo>
                  <a:lnTo>
                    <a:pt x="2660" y="3415"/>
                  </a:lnTo>
                  <a:lnTo>
                    <a:pt x="2688" y="3435"/>
                  </a:lnTo>
                  <a:lnTo>
                    <a:pt x="2722" y="3459"/>
                  </a:lnTo>
                  <a:lnTo>
                    <a:pt x="2756" y="3471"/>
                  </a:lnTo>
                  <a:lnTo>
                    <a:pt x="2788" y="3473"/>
                  </a:lnTo>
                  <a:lnTo>
                    <a:pt x="2817" y="3469"/>
                  </a:lnTo>
                  <a:lnTo>
                    <a:pt x="2845" y="3459"/>
                  </a:lnTo>
                  <a:lnTo>
                    <a:pt x="2887" y="3439"/>
                  </a:lnTo>
                  <a:lnTo>
                    <a:pt x="2923" y="3411"/>
                  </a:lnTo>
                  <a:lnTo>
                    <a:pt x="2955" y="3375"/>
                  </a:lnTo>
                  <a:lnTo>
                    <a:pt x="2981" y="3337"/>
                  </a:lnTo>
                  <a:lnTo>
                    <a:pt x="2999" y="3294"/>
                  </a:lnTo>
                  <a:lnTo>
                    <a:pt x="3006" y="3250"/>
                  </a:lnTo>
                  <a:lnTo>
                    <a:pt x="3016" y="3212"/>
                  </a:lnTo>
                  <a:lnTo>
                    <a:pt x="3034" y="3180"/>
                  </a:lnTo>
                  <a:lnTo>
                    <a:pt x="3060" y="3154"/>
                  </a:lnTo>
                  <a:lnTo>
                    <a:pt x="3094" y="3134"/>
                  </a:lnTo>
                  <a:lnTo>
                    <a:pt x="3132" y="3126"/>
                  </a:lnTo>
                  <a:lnTo>
                    <a:pt x="3170" y="3128"/>
                  </a:lnTo>
                  <a:lnTo>
                    <a:pt x="3205" y="3140"/>
                  </a:lnTo>
                  <a:lnTo>
                    <a:pt x="3235" y="3162"/>
                  </a:lnTo>
                  <a:lnTo>
                    <a:pt x="3257" y="3176"/>
                  </a:lnTo>
                  <a:lnTo>
                    <a:pt x="3287" y="3186"/>
                  </a:lnTo>
                  <a:lnTo>
                    <a:pt x="3323" y="3188"/>
                  </a:lnTo>
                  <a:lnTo>
                    <a:pt x="3363" y="3186"/>
                  </a:lnTo>
                  <a:lnTo>
                    <a:pt x="3404" y="3176"/>
                  </a:lnTo>
                  <a:lnTo>
                    <a:pt x="3448" y="3158"/>
                  </a:lnTo>
                  <a:lnTo>
                    <a:pt x="3466" y="3148"/>
                  </a:lnTo>
                  <a:lnTo>
                    <a:pt x="3486" y="3134"/>
                  </a:lnTo>
                  <a:lnTo>
                    <a:pt x="3508" y="3118"/>
                  </a:lnTo>
                  <a:lnTo>
                    <a:pt x="3528" y="3097"/>
                  </a:lnTo>
                  <a:lnTo>
                    <a:pt x="3544" y="3069"/>
                  </a:lnTo>
                  <a:lnTo>
                    <a:pt x="3552" y="3039"/>
                  </a:lnTo>
                  <a:lnTo>
                    <a:pt x="3554" y="3005"/>
                  </a:lnTo>
                  <a:lnTo>
                    <a:pt x="3554" y="2973"/>
                  </a:lnTo>
                  <a:lnTo>
                    <a:pt x="3562" y="2943"/>
                  </a:lnTo>
                  <a:lnTo>
                    <a:pt x="3576" y="2915"/>
                  </a:lnTo>
                  <a:lnTo>
                    <a:pt x="3593" y="2892"/>
                  </a:lnTo>
                  <a:lnTo>
                    <a:pt x="3619" y="2872"/>
                  </a:lnTo>
                  <a:lnTo>
                    <a:pt x="3655" y="2858"/>
                  </a:lnTo>
                  <a:lnTo>
                    <a:pt x="3693" y="2854"/>
                  </a:lnTo>
                  <a:lnTo>
                    <a:pt x="3731" y="2860"/>
                  </a:lnTo>
                  <a:lnTo>
                    <a:pt x="3767" y="2878"/>
                  </a:lnTo>
                  <a:lnTo>
                    <a:pt x="3790" y="2888"/>
                  </a:lnTo>
                  <a:lnTo>
                    <a:pt x="3816" y="2892"/>
                  </a:lnTo>
                  <a:lnTo>
                    <a:pt x="3846" y="2888"/>
                  </a:lnTo>
                  <a:lnTo>
                    <a:pt x="3876" y="2880"/>
                  </a:lnTo>
                  <a:lnTo>
                    <a:pt x="3908" y="2864"/>
                  </a:lnTo>
                  <a:lnTo>
                    <a:pt x="3936" y="2844"/>
                  </a:lnTo>
                  <a:lnTo>
                    <a:pt x="3950" y="2830"/>
                  </a:lnTo>
                  <a:lnTo>
                    <a:pt x="3964" y="2814"/>
                  </a:lnTo>
                  <a:lnTo>
                    <a:pt x="3977" y="2792"/>
                  </a:lnTo>
                  <a:lnTo>
                    <a:pt x="3989" y="2768"/>
                  </a:lnTo>
                  <a:lnTo>
                    <a:pt x="3995" y="2742"/>
                  </a:lnTo>
                  <a:lnTo>
                    <a:pt x="3995" y="2710"/>
                  </a:lnTo>
                  <a:lnTo>
                    <a:pt x="3989" y="2677"/>
                  </a:lnTo>
                  <a:lnTo>
                    <a:pt x="3975" y="2639"/>
                  </a:lnTo>
                  <a:lnTo>
                    <a:pt x="3950" y="2591"/>
                  </a:lnTo>
                  <a:lnTo>
                    <a:pt x="3912" y="2537"/>
                  </a:lnTo>
                  <a:lnTo>
                    <a:pt x="3866" y="2482"/>
                  </a:lnTo>
                  <a:lnTo>
                    <a:pt x="3810" y="2422"/>
                  </a:lnTo>
                  <a:lnTo>
                    <a:pt x="3751" y="2360"/>
                  </a:lnTo>
                  <a:lnTo>
                    <a:pt x="3681" y="2294"/>
                  </a:lnTo>
                  <a:lnTo>
                    <a:pt x="3609" y="2227"/>
                  </a:lnTo>
                  <a:lnTo>
                    <a:pt x="3530" y="2157"/>
                  </a:lnTo>
                  <a:lnTo>
                    <a:pt x="3448" y="2087"/>
                  </a:lnTo>
                  <a:lnTo>
                    <a:pt x="3365" y="2016"/>
                  </a:lnTo>
                  <a:lnTo>
                    <a:pt x="3277" y="1944"/>
                  </a:lnTo>
                  <a:lnTo>
                    <a:pt x="3190" y="1872"/>
                  </a:lnTo>
                  <a:lnTo>
                    <a:pt x="3102" y="1803"/>
                  </a:lnTo>
                  <a:lnTo>
                    <a:pt x="3016" y="1731"/>
                  </a:lnTo>
                  <a:lnTo>
                    <a:pt x="2907" y="1644"/>
                  </a:lnTo>
                  <a:lnTo>
                    <a:pt x="2800" y="1556"/>
                  </a:lnTo>
                  <a:lnTo>
                    <a:pt x="2696" y="1470"/>
                  </a:lnTo>
                  <a:lnTo>
                    <a:pt x="2601" y="1389"/>
                  </a:lnTo>
                  <a:lnTo>
                    <a:pt x="2509" y="1309"/>
                  </a:lnTo>
                  <a:lnTo>
                    <a:pt x="2427" y="1234"/>
                  </a:lnTo>
                  <a:lnTo>
                    <a:pt x="2390" y="1250"/>
                  </a:lnTo>
                  <a:lnTo>
                    <a:pt x="2358" y="1263"/>
                  </a:lnTo>
                  <a:lnTo>
                    <a:pt x="2332" y="1275"/>
                  </a:lnTo>
                  <a:lnTo>
                    <a:pt x="2290" y="1293"/>
                  </a:lnTo>
                  <a:lnTo>
                    <a:pt x="2252" y="1307"/>
                  </a:lnTo>
                  <a:lnTo>
                    <a:pt x="2215" y="1321"/>
                  </a:lnTo>
                  <a:lnTo>
                    <a:pt x="2173" y="1331"/>
                  </a:lnTo>
                  <a:lnTo>
                    <a:pt x="2125" y="1341"/>
                  </a:lnTo>
                  <a:lnTo>
                    <a:pt x="2061" y="1419"/>
                  </a:lnTo>
                  <a:lnTo>
                    <a:pt x="1992" y="1486"/>
                  </a:lnTo>
                  <a:lnTo>
                    <a:pt x="1918" y="1542"/>
                  </a:lnTo>
                  <a:lnTo>
                    <a:pt x="1841" y="1588"/>
                  </a:lnTo>
                  <a:lnTo>
                    <a:pt x="1761" y="1622"/>
                  </a:lnTo>
                  <a:lnTo>
                    <a:pt x="1679" y="1644"/>
                  </a:lnTo>
                  <a:lnTo>
                    <a:pt x="1594" y="1654"/>
                  </a:lnTo>
                  <a:lnTo>
                    <a:pt x="1504" y="1654"/>
                  </a:lnTo>
                  <a:lnTo>
                    <a:pt x="1415" y="1640"/>
                  </a:lnTo>
                  <a:lnTo>
                    <a:pt x="1323" y="1616"/>
                  </a:lnTo>
                  <a:lnTo>
                    <a:pt x="1265" y="1592"/>
                  </a:lnTo>
                  <a:lnTo>
                    <a:pt x="1214" y="1560"/>
                  </a:lnTo>
                  <a:lnTo>
                    <a:pt x="1170" y="1522"/>
                  </a:lnTo>
                  <a:lnTo>
                    <a:pt x="1134" y="1476"/>
                  </a:lnTo>
                  <a:lnTo>
                    <a:pt x="1106" y="1425"/>
                  </a:lnTo>
                  <a:lnTo>
                    <a:pt x="1088" y="1369"/>
                  </a:lnTo>
                  <a:lnTo>
                    <a:pt x="1078" y="1303"/>
                  </a:lnTo>
                  <a:lnTo>
                    <a:pt x="1078" y="1236"/>
                  </a:lnTo>
                  <a:lnTo>
                    <a:pt x="1088" y="1164"/>
                  </a:lnTo>
                  <a:lnTo>
                    <a:pt x="1106" y="1092"/>
                  </a:lnTo>
                  <a:lnTo>
                    <a:pt x="1132" y="1021"/>
                  </a:lnTo>
                  <a:lnTo>
                    <a:pt x="1164" y="949"/>
                  </a:lnTo>
                  <a:lnTo>
                    <a:pt x="1200" y="879"/>
                  </a:lnTo>
                  <a:lnTo>
                    <a:pt x="1240" y="810"/>
                  </a:lnTo>
                  <a:lnTo>
                    <a:pt x="1283" y="744"/>
                  </a:lnTo>
                  <a:lnTo>
                    <a:pt x="1327" y="682"/>
                  </a:lnTo>
                  <a:lnTo>
                    <a:pt x="1373" y="625"/>
                  </a:lnTo>
                  <a:lnTo>
                    <a:pt x="1419" y="573"/>
                  </a:lnTo>
                  <a:lnTo>
                    <a:pt x="1464" y="527"/>
                  </a:lnTo>
                  <a:lnTo>
                    <a:pt x="1548" y="443"/>
                  </a:lnTo>
                  <a:lnTo>
                    <a:pt x="1632" y="366"/>
                  </a:lnTo>
                  <a:lnTo>
                    <a:pt x="1711" y="296"/>
                  </a:lnTo>
                  <a:lnTo>
                    <a:pt x="1791" y="232"/>
                  </a:lnTo>
                  <a:lnTo>
                    <a:pt x="1870" y="177"/>
                  </a:lnTo>
                  <a:lnTo>
                    <a:pt x="1948" y="127"/>
                  </a:lnTo>
                  <a:lnTo>
                    <a:pt x="2026" y="87"/>
                  </a:lnTo>
                  <a:lnTo>
                    <a:pt x="2103" y="53"/>
                  </a:lnTo>
                  <a:lnTo>
                    <a:pt x="2183" y="27"/>
                  </a:lnTo>
                  <a:lnTo>
                    <a:pt x="2264" y="10"/>
                  </a:lnTo>
                  <a:lnTo>
                    <a:pt x="2348" y="0"/>
                  </a:lnTo>
                  <a:lnTo>
                    <a:pt x="2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xmlns="" id="{5827F0A9-591A-8042-BE87-A083FBC56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" y="5180013"/>
              <a:ext cx="1193800" cy="217488"/>
            </a:xfrm>
            <a:custGeom>
              <a:avLst/>
              <a:gdLst>
                <a:gd name="T0" fmla="*/ 137 w 1502"/>
                <a:gd name="T1" fmla="*/ 0 h 275"/>
                <a:gd name="T2" fmla="*/ 1367 w 1502"/>
                <a:gd name="T3" fmla="*/ 0 h 275"/>
                <a:gd name="T4" fmla="*/ 1403 w 1502"/>
                <a:gd name="T5" fmla="*/ 6 h 275"/>
                <a:gd name="T6" fmla="*/ 1434 w 1502"/>
                <a:gd name="T7" fmla="*/ 20 h 275"/>
                <a:gd name="T8" fmla="*/ 1462 w 1502"/>
                <a:gd name="T9" fmla="*/ 42 h 275"/>
                <a:gd name="T10" fmla="*/ 1484 w 1502"/>
                <a:gd name="T11" fmla="*/ 68 h 275"/>
                <a:gd name="T12" fmla="*/ 1498 w 1502"/>
                <a:gd name="T13" fmla="*/ 102 h 275"/>
                <a:gd name="T14" fmla="*/ 1502 w 1502"/>
                <a:gd name="T15" fmla="*/ 138 h 275"/>
                <a:gd name="T16" fmla="*/ 1498 w 1502"/>
                <a:gd name="T17" fmla="*/ 174 h 275"/>
                <a:gd name="T18" fmla="*/ 1484 w 1502"/>
                <a:gd name="T19" fmla="*/ 207 h 275"/>
                <a:gd name="T20" fmla="*/ 1462 w 1502"/>
                <a:gd name="T21" fmla="*/ 235 h 275"/>
                <a:gd name="T22" fmla="*/ 1434 w 1502"/>
                <a:gd name="T23" fmla="*/ 255 h 275"/>
                <a:gd name="T24" fmla="*/ 1403 w 1502"/>
                <a:gd name="T25" fmla="*/ 269 h 275"/>
                <a:gd name="T26" fmla="*/ 1367 w 1502"/>
                <a:gd name="T27" fmla="*/ 275 h 275"/>
                <a:gd name="T28" fmla="*/ 137 w 1502"/>
                <a:gd name="T29" fmla="*/ 275 h 275"/>
                <a:gd name="T30" fmla="*/ 99 w 1502"/>
                <a:gd name="T31" fmla="*/ 269 h 275"/>
                <a:gd name="T32" fmla="*/ 68 w 1502"/>
                <a:gd name="T33" fmla="*/ 255 h 275"/>
                <a:gd name="T34" fmla="*/ 40 w 1502"/>
                <a:gd name="T35" fmla="*/ 235 h 275"/>
                <a:gd name="T36" fmla="*/ 18 w 1502"/>
                <a:gd name="T37" fmla="*/ 207 h 275"/>
                <a:gd name="T38" fmla="*/ 4 w 1502"/>
                <a:gd name="T39" fmla="*/ 174 h 275"/>
                <a:gd name="T40" fmla="*/ 0 w 1502"/>
                <a:gd name="T41" fmla="*/ 138 h 275"/>
                <a:gd name="T42" fmla="*/ 4 w 1502"/>
                <a:gd name="T43" fmla="*/ 102 h 275"/>
                <a:gd name="T44" fmla="*/ 18 w 1502"/>
                <a:gd name="T45" fmla="*/ 68 h 275"/>
                <a:gd name="T46" fmla="*/ 40 w 1502"/>
                <a:gd name="T47" fmla="*/ 42 h 275"/>
                <a:gd name="T48" fmla="*/ 68 w 1502"/>
                <a:gd name="T49" fmla="*/ 20 h 275"/>
                <a:gd name="T50" fmla="*/ 99 w 1502"/>
                <a:gd name="T51" fmla="*/ 6 h 275"/>
                <a:gd name="T52" fmla="*/ 137 w 1502"/>
                <a:gd name="T5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2" h="275">
                  <a:moveTo>
                    <a:pt x="137" y="0"/>
                  </a:moveTo>
                  <a:lnTo>
                    <a:pt x="1367" y="0"/>
                  </a:lnTo>
                  <a:lnTo>
                    <a:pt x="1403" y="6"/>
                  </a:lnTo>
                  <a:lnTo>
                    <a:pt x="1434" y="20"/>
                  </a:lnTo>
                  <a:lnTo>
                    <a:pt x="1462" y="42"/>
                  </a:lnTo>
                  <a:lnTo>
                    <a:pt x="1484" y="68"/>
                  </a:lnTo>
                  <a:lnTo>
                    <a:pt x="1498" y="102"/>
                  </a:lnTo>
                  <a:lnTo>
                    <a:pt x="1502" y="138"/>
                  </a:lnTo>
                  <a:lnTo>
                    <a:pt x="1498" y="174"/>
                  </a:lnTo>
                  <a:lnTo>
                    <a:pt x="1484" y="207"/>
                  </a:lnTo>
                  <a:lnTo>
                    <a:pt x="1462" y="235"/>
                  </a:lnTo>
                  <a:lnTo>
                    <a:pt x="1434" y="255"/>
                  </a:lnTo>
                  <a:lnTo>
                    <a:pt x="1403" y="269"/>
                  </a:lnTo>
                  <a:lnTo>
                    <a:pt x="1367" y="275"/>
                  </a:lnTo>
                  <a:lnTo>
                    <a:pt x="137" y="275"/>
                  </a:lnTo>
                  <a:lnTo>
                    <a:pt x="99" y="269"/>
                  </a:lnTo>
                  <a:lnTo>
                    <a:pt x="68" y="255"/>
                  </a:lnTo>
                  <a:lnTo>
                    <a:pt x="40" y="235"/>
                  </a:lnTo>
                  <a:lnTo>
                    <a:pt x="18" y="207"/>
                  </a:lnTo>
                  <a:lnTo>
                    <a:pt x="4" y="174"/>
                  </a:lnTo>
                  <a:lnTo>
                    <a:pt x="0" y="138"/>
                  </a:lnTo>
                  <a:lnTo>
                    <a:pt x="4" y="102"/>
                  </a:lnTo>
                  <a:lnTo>
                    <a:pt x="18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58">
              <a:extLst>
                <a:ext uri="{FF2B5EF4-FFF2-40B4-BE49-F238E27FC236}">
                  <a16:creationId xmlns:a16="http://schemas.microsoft.com/office/drawing/2014/main" xmlns="" id="{51C9D2CB-FE15-AA4A-888D-FD319E6D4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5" y="6699250"/>
              <a:ext cx="533400" cy="430213"/>
            </a:xfrm>
            <a:custGeom>
              <a:avLst/>
              <a:gdLst>
                <a:gd name="T0" fmla="*/ 528 w 673"/>
                <a:gd name="T1" fmla="*/ 0 h 541"/>
                <a:gd name="T2" fmla="*/ 562 w 673"/>
                <a:gd name="T3" fmla="*/ 2 h 541"/>
                <a:gd name="T4" fmla="*/ 595 w 673"/>
                <a:gd name="T5" fmla="*/ 14 h 541"/>
                <a:gd name="T6" fmla="*/ 625 w 673"/>
                <a:gd name="T7" fmla="*/ 34 h 541"/>
                <a:gd name="T8" fmla="*/ 649 w 673"/>
                <a:gd name="T9" fmla="*/ 60 h 541"/>
                <a:gd name="T10" fmla="*/ 665 w 673"/>
                <a:gd name="T11" fmla="*/ 94 h 541"/>
                <a:gd name="T12" fmla="*/ 673 w 673"/>
                <a:gd name="T13" fmla="*/ 127 h 541"/>
                <a:gd name="T14" fmla="*/ 671 w 673"/>
                <a:gd name="T15" fmla="*/ 163 h 541"/>
                <a:gd name="T16" fmla="*/ 659 w 673"/>
                <a:gd name="T17" fmla="*/ 197 h 541"/>
                <a:gd name="T18" fmla="*/ 639 w 673"/>
                <a:gd name="T19" fmla="*/ 227 h 541"/>
                <a:gd name="T20" fmla="*/ 613 w 673"/>
                <a:gd name="T21" fmla="*/ 251 h 541"/>
                <a:gd name="T22" fmla="*/ 213 w 673"/>
                <a:gd name="T23" fmla="*/ 520 h 541"/>
                <a:gd name="T24" fmla="*/ 189 w 673"/>
                <a:gd name="T25" fmla="*/ 531 h 541"/>
                <a:gd name="T26" fmla="*/ 164 w 673"/>
                <a:gd name="T27" fmla="*/ 539 h 541"/>
                <a:gd name="T28" fmla="*/ 138 w 673"/>
                <a:gd name="T29" fmla="*/ 541 h 541"/>
                <a:gd name="T30" fmla="*/ 104 w 673"/>
                <a:gd name="T31" fmla="*/ 537 h 541"/>
                <a:gd name="T32" fmla="*/ 74 w 673"/>
                <a:gd name="T33" fmla="*/ 525 h 541"/>
                <a:gd name="T34" fmla="*/ 46 w 673"/>
                <a:gd name="T35" fmla="*/ 508 h 541"/>
                <a:gd name="T36" fmla="*/ 22 w 673"/>
                <a:gd name="T37" fmla="*/ 482 h 541"/>
                <a:gd name="T38" fmla="*/ 6 w 673"/>
                <a:gd name="T39" fmla="*/ 448 h 541"/>
                <a:gd name="T40" fmla="*/ 0 w 673"/>
                <a:gd name="T41" fmla="*/ 414 h 541"/>
                <a:gd name="T42" fmla="*/ 2 w 673"/>
                <a:gd name="T43" fmla="*/ 378 h 541"/>
                <a:gd name="T44" fmla="*/ 14 w 673"/>
                <a:gd name="T45" fmla="*/ 346 h 541"/>
                <a:gd name="T46" fmla="*/ 32 w 673"/>
                <a:gd name="T47" fmla="*/ 317 h 541"/>
                <a:gd name="T48" fmla="*/ 60 w 673"/>
                <a:gd name="T49" fmla="*/ 293 h 541"/>
                <a:gd name="T50" fmla="*/ 460 w 673"/>
                <a:gd name="T51" fmla="*/ 24 h 541"/>
                <a:gd name="T52" fmla="*/ 492 w 673"/>
                <a:gd name="T53" fmla="*/ 6 h 541"/>
                <a:gd name="T54" fmla="*/ 528 w 673"/>
                <a:gd name="T55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3" h="541">
                  <a:moveTo>
                    <a:pt x="528" y="0"/>
                  </a:moveTo>
                  <a:lnTo>
                    <a:pt x="562" y="2"/>
                  </a:lnTo>
                  <a:lnTo>
                    <a:pt x="595" y="14"/>
                  </a:lnTo>
                  <a:lnTo>
                    <a:pt x="625" y="34"/>
                  </a:lnTo>
                  <a:lnTo>
                    <a:pt x="649" y="60"/>
                  </a:lnTo>
                  <a:lnTo>
                    <a:pt x="665" y="94"/>
                  </a:lnTo>
                  <a:lnTo>
                    <a:pt x="673" y="127"/>
                  </a:lnTo>
                  <a:lnTo>
                    <a:pt x="671" y="163"/>
                  </a:lnTo>
                  <a:lnTo>
                    <a:pt x="659" y="197"/>
                  </a:lnTo>
                  <a:lnTo>
                    <a:pt x="639" y="227"/>
                  </a:lnTo>
                  <a:lnTo>
                    <a:pt x="613" y="251"/>
                  </a:lnTo>
                  <a:lnTo>
                    <a:pt x="213" y="520"/>
                  </a:lnTo>
                  <a:lnTo>
                    <a:pt x="189" y="531"/>
                  </a:lnTo>
                  <a:lnTo>
                    <a:pt x="164" y="539"/>
                  </a:lnTo>
                  <a:lnTo>
                    <a:pt x="138" y="541"/>
                  </a:lnTo>
                  <a:lnTo>
                    <a:pt x="104" y="537"/>
                  </a:lnTo>
                  <a:lnTo>
                    <a:pt x="74" y="525"/>
                  </a:lnTo>
                  <a:lnTo>
                    <a:pt x="46" y="508"/>
                  </a:lnTo>
                  <a:lnTo>
                    <a:pt x="22" y="482"/>
                  </a:lnTo>
                  <a:lnTo>
                    <a:pt x="6" y="448"/>
                  </a:lnTo>
                  <a:lnTo>
                    <a:pt x="0" y="414"/>
                  </a:lnTo>
                  <a:lnTo>
                    <a:pt x="2" y="378"/>
                  </a:lnTo>
                  <a:lnTo>
                    <a:pt x="14" y="346"/>
                  </a:lnTo>
                  <a:lnTo>
                    <a:pt x="32" y="317"/>
                  </a:lnTo>
                  <a:lnTo>
                    <a:pt x="60" y="293"/>
                  </a:lnTo>
                  <a:lnTo>
                    <a:pt x="460" y="24"/>
                  </a:lnTo>
                  <a:lnTo>
                    <a:pt x="492" y="6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59">
              <a:extLst>
                <a:ext uri="{FF2B5EF4-FFF2-40B4-BE49-F238E27FC236}">
                  <a16:creationId xmlns:a16="http://schemas.microsoft.com/office/drawing/2014/main" xmlns="" id="{64C8C555-BA9E-9D4C-A5C8-05EA4056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6589713"/>
              <a:ext cx="868363" cy="869950"/>
            </a:xfrm>
            <a:custGeom>
              <a:avLst/>
              <a:gdLst>
                <a:gd name="T0" fmla="*/ 173 w 1092"/>
                <a:gd name="T1" fmla="*/ 6 h 1094"/>
                <a:gd name="T2" fmla="*/ 235 w 1092"/>
                <a:gd name="T3" fmla="*/ 44 h 1094"/>
                <a:gd name="T4" fmla="*/ 336 w 1092"/>
                <a:gd name="T5" fmla="*/ 149 h 1094"/>
                <a:gd name="T6" fmla="*/ 446 w 1092"/>
                <a:gd name="T7" fmla="*/ 262 h 1094"/>
                <a:gd name="T8" fmla="*/ 561 w 1092"/>
                <a:gd name="T9" fmla="*/ 380 h 1094"/>
                <a:gd name="T10" fmla="*/ 674 w 1092"/>
                <a:gd name="T11" fmla="*/ 495 h 1094"/>
                <a:gd name="T12" fmla="*/ 782 w 1092"/>
                <a:gd name="T13" fmla="*/ 603 h 1094"/>
                <a:gd name="T14" fmla="*/ 879 w 1092"/>
                <a:gd name="T15" fmla="*/ 698 h 1094"/>
                <a:gd name="T16" fmla="*/ 959 w 1092"/>
                <a:gd name="T17" fmla="*/ 778 h 1094"/>
                <a:gd name="T18" fmla="*/ 1021 w 1092"/>
                <a:gd name="T19" fmla="*/ 832 h 1094"/>
                <a:gd name="T20" fmla="*/ 1066 w 1092"/>
                <a:gd name="T21" fmla="*/ 875 h 1094"/>
                <a:gd name="T22" fmla="*/ 1092 w 1092"/>
                <a:gd name="T23" fmla="*/ 941 h 1094"/>
                <a:gd name="T24" fmla="*/ 1082 w 1092"/>
                <a:gd name="T25" fmla="*/ 1011 h 1094"/>
                <a:gd name="T26" fmla="*/ 1040 w 1092"/>
                <a:gd name="T27" fmla="*/ 1065 h 1094"/>
                <a:gd name="T28" fmla="*/ 985 w 1092"/>
                <a:gd name="T29" fmla="*/ 1090 h 1094"/>
                <a:gd name="T30" fmla="*/ 925 w 1092"/>
                <a:gd name="T31" fmla="*/ 1090 h 1094"/>
                <a:gd name="T32" fmla="*/ 871 w 1092"/>
                <a:gd name="T33" fmla="*/ 1065 h 1094"/>
                <a:gd name="T34" fmla="*/ 818 w 1092"/>
                <a:gd name="T35" fmla="*/ 1019 h 1094"/>
                <a:gd name="T36" fmla="*/ 744 w 1092"/>
                <a:gd name="T37" fmla="*/ 949 h 1094"/>
                <a:gd name="T38" fmla="*/ 654 w 1092"/>
                <a:gd name="T39" fmla="*/ 864 h 1094"/>
                <a:gd name="T40" fmla="*/ 555 w 1092"/>
                <a:gd name="T41" fmla="*/ 764 h 1094"/>
                <a:gd name="T42" fmla="*/ 452 w 1092"/>
                <a:gd name="T43" fmla="*/ 661 h 1094"/>
                <a:gd name="T44" fmla="*/ 350 w 1092"/>
                <a:gd name="T45" fmla="*/ 555 h 1094"/>
                <a:gd name="T46" fmla="*/ 253 w 1092"/>
                <a:gd name="T47" fmla="*/ 455 h 1094"/>
                <a:gd name="T48" fmla="*/ 167 w 1092"/>
                <a:gd name="T49" fmla="*/ 366 h 1094"/>
                <a:gd name="T50" fmla="*/ 97 w 1092"/>
                <a:gd name="T51" fmla="*/ 294 h 1094"/>
                <a:gd name="T52" fmla="*/ 52 w 1092"/>
                <a:gd name="T53" fmla="*/ 247 h 1094"/>
                <a:gd name="T54" fmla="*/ 16 w 1092"/>
                <a:gd name="T55" fmla="*/ 203 h 1094"/>
                <a:gd name="T56" fmla="*/ 0 w 1092"/>
                <a:gd name="T57" fmla="*/ 135 h 1094"/>
                <a:gd name="T58" fmla="*/ 18 w 1092"/>
                <a:gd name="T59" fmla="*/ 67 h 1094"/>
                <a:gd name="T60" fmla="*/ 72 w 1092"/>
                <a:gd name="T61" fmla="*/ 18 h 1094"/>
                <a:gd name="T62" fmla="*/ 139 w 1092"/>
                <a:gd name="T63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1094">
                  <a:moveTo>
                    <a:pt x="139" y="0"/>
                  </a:moveTo>
                  <a:lnTo>
                    <a:pt x="173" y="6"/>
                  </a:lnTo>
                  <a:lnTo>
                    <a:pt x="205" y="20"/>
                  </a:lnTo>
                  <a:lnTo>
                    <a:pt x="235" y="44"/>
                  </a:lnTo>
                  <a:lnTo>
                    <a:pt x="284" y="93"/>
                  </a:lnTo>
                  <a:lnTo>
                    <a:pt x="336" y="149"/>
                  </a:lnTo>
                  <a:lnTo>
                    <a:pt x="390" y="205"/>
                  </a:lnTo>
                  <a:lnTo>
                    <a:pt x="446" y="262"/>
                  </a:lnTo>
                  <a:lnTo>
                    <a:pt x="503" y="320"/>
                  </a:lnTo>
                  <a:lnTo>
                    <a:pt x="561" y="380"/>
                  </a:lnTo>
                  <a:lnTo>
                    <a:pt x="619" y="438"/>
                  </a:lnTo>
                  <a:lnTo>
                    <a:pt x="674" y="495"/>
                  </a:lnTo>
                  <a:lnTo>
                    <a:pt x="730" y="551"/>
                  </a:lnTo>
                  <a:lnTo>
                    <a:pt x="782" y="603"/>
                  </a:lnTo>
                  <a:lnTo>
                    <a:pt x="832" y="653"/>
                  </a:lnTo>
                  <a:lnTo>
                    <a:pt x="879" y="698"/>
                  </a:lnTo>
                  <a:lnTo>
                    <a:pt x="921" y="740"/>
                  </a:lnTo>
                  <a:lnTo>
                    <a:pt x="959" y="778"/>
                  </a:lnTo>
                  <a:lnTo>
                    <a:pt x="993" y="808"/>
                  </a:lnTo>
                  <a:lnTo>
                    <a:pt x="1021" y="832"/>
                  </a:lnTo>
                  <a:lnTo>
                    <a:pt x="1040" y="850"/>
                  </a:lnTo>
                  <a:lnTo>
                    <a:pt x="1066" y="875"/>
                  </a:lnTo>
                  <a:lnTo>
                    <a:pt x="1082" y="907"/>
                  </a:lnTo>
                  <a:lnTo>
                    <a:pt x="1092" y="941"/>
                  </a:lnTo>
                  <a:lnTo>
                    <a:pt x="1090" y="977"/>
                  </a:lnTo>
                  <a:lnTo>
                    <a:pt x="1082" y="1011"/>
                  </a:lnTo>
                  <a:lnTo>
                    <a:pt x="1062" y="1043"/>
                  </a:lnTo>
                  <a:lnTo>
                    <a:pt x="1040" y="1065"/>
                  </a:lnTo>
                  <a:lnTo>
                    <a:pt x="1015" y="1080"/>
                  </a:lnTo>
                  <a:lnTo>
                    <a:pt x="985" y="1090"/>
                  </a:lnTo>
                  <a:lnTo>
                    <a:pt x="955" y="1094"/>
                  </a:lnTo>
                  <a:lnTo>
                    <a:pt x="925" y="1090"/>
                  </a:lnTo>
                  <a:lnTo>
                    <a:pt x="897" y="1080"/>
                  </a:lnTo>
                  <a:lnTo>
                    <a:pt x="871" y="1065"/>
                  </a:lnTo>
                  <a:lnTo>
                    <a:pt x="847" y="1045"/>
                  </a:lnTo>
                  <a:lnTo>
                    <a:pt x="818" y="1019"/>
                  </a:lnTo>
                  <a:lnTo>
                    <a:pt x="784" y="987"/>
                  </a:lnTo>
                  <a:lnTo>
                    <a:pt x="744" y="949"/>
                  </a:lnTo>
                  <a:lnTo>
                    <a:pt x="700" y="907"/>
                  </a:lnTo>
                  <a:lnTo>
                    <a:pt x="654" y="864"/>
                  </a:lnTo>
                  <a:lnTo>
                    <a:pt x="607" y="814"/>
                  </a:lnTo>
                  <a:lnTo>
                    <a:pt x="555" y="764"/>
                  </a:lnTo>
                  <a:lnTo>
                    <a:pt x="505" y="712"/>
                  </a:lnTo>
                  <a:lnTo>
                    <a:pt x="452" y="661"/>
                  </a:lnTo>
                  <a:lnTo>
                    <a:pt x="400" y="607"/>
                  </a:lnTo>
                  <a:lnTo>
                    <a:pt x="350" y="555"/>
                  </a:lnTo>
                  <a:lnTo>
                    <a:pt x="300" y="503"/>
                  </a:lnTo>
                  <a:lnTo>
                    <a:pt x="253" y="455"/>
                  </a:lnTo>
                  <a:lnTo>
                    <a:pt x="209" y="410"/>
                  </a:lnTo>
                  <a:lnTo>
                    <a:pt x="167" y="366"/>
                  </a:lnTo>
                  <a:lnTo>
                    <a:pt x="129" y="328"/>
                  </a:lnTo>
                  <a:lnTo>
                    <a:pt x="97" y="294"/>
                  </a:lnTo>
                  <a:lnTo>
                    <a:pt x="72" y="266"/>
                  </a:lnTo>
                  <a:lnTo>
                    <a:pt x="52" y="247"/>
                  </a:lnTo>
                  <a:lnTo>
                    <a:pt x="38" y="233"/>
                  </a:lnTo>
                  <a:lnTo>
                    <a:pt x="16" y="203"/>
                  </a:lnTo>
                  <a:lnTo>
                    <a:pt x="2" y="169"/>
                  </a:lnTo>
                  <a:lnTo>
                    <a:pt x="0" y="135"/>
                  </a:lnTo>
                  <a:lnTo>
                    <a:pt x="4" y="99"/>
                  </a:lnTo>
                  <a:lnTo>
                    <a:pt x="18" y="67"/>
                  </a:lnTo>
                  <a:lnTo>
                    <a:pt x="42" y="38"/>
                  </a:lnTo>
                  <a:lnTo>
                    <a:pt x="72" y="18"/>
                  </a:lnTo>
                  <a:lnTo>
                    <a:pt x="103" y="4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60">
              <a:extLst>
                <a:ext uri="{FF2B5EF4-FFF2-40B4-BE49-F238E27FC236}">
                  <a16:creationId xmlns:a16="http://schemas.microsoft.com/office/drawing/2014/main" xmlns="" id="{39D52F34-1666-FA4E-8459-071605C0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7" y="6916738"/>
              <a:ext cx="758825" cy="758825"/>
            </a:xfrm>
            <a:custGeom>
              <a:avLst/>
              <a:gdLst>
                <a:gd name="T0" fmla="*/ 143 w 957"/>
                <a:gd name="T1" fmla="*/ 0 h 955"/>
                <a:gd name="T2" fmla="*/ 177 w 957"/>
                <a:gd name="T3" fmla="*/ 4 h 955"/>
                <a:gd name="T4" fmla="*/ 211 w 957"/>
                <a:gd name="T5" fmla="*/ 20 h 955"/>
                <a:gd name="T6" fmla="*/ 239 w 957"/>
                <a:gd name="T7" fmla="*/ 43 h 955"/>
                <a:gd name="T8" fmla="*/ 259 w 957"/>
                <a:gd name="T9" fmla="*/ 65 h 955"/>
                <a:gd name="T10" fmla="*/ 287 w 957"/>
                <a:gd name="T11" fmla="*/ 95 h 955"/>
                <a:gd name="T12" fmla="*/ 320 w 957"/>
                <a:gd name="T13" fmla="*/ 131 h 955"/>
                <a:gd name="T14" fmla="*/ 358 w 957"/>
                <a:gd name="T15" fmla="*/ 171 h 955"/>
                <a:gd name="T16" fmla="*/ 402 w 957"/>
                <a:gd name="T17" fmla="*/ 217 h 955"/>
                <a:gd name="T18" fmla="*/ 448 w 957"/>
                <a:gd name="T19" fmla="*/ 264 h 955"/>
                <a:gd name="T20" fmla="*/ 495 w 957"/>
                <a:gd name="T21" fmla="*/ 314 h 955"/>
                <a:gd name="T22" fmla="*/ 545 w 957"/>
                <a:gd name="T23" fmla="*/ 366 h 955"/>
                <a:gd name="T24" fmla="*/ 597 w 957"/>
                <a:gd name="T25" fmla="*/ 418 h 955"/>
                <a:gd name="T26" fmla="*/ 647 w 957"/>
                <a:gd name="T27" fmla="*/ 469 h 955"/>
                <a:gd name="T28" fmla="*/ 698 w 957"/>
                <a:gd name="T29" fmla="*/ 519 h 955"/>
                <a:gd name="T30" fmla="*/ 746 w 957"/>
                <a:gd name="T31" fmla="*/ 567 h 955"/>
                <a:gd name="T32" fmla="*/ 792 w 957"/>
                <a:gd name="T33" fmla="*/ 611 h 955"/>
                <a:gd name="T34" fmla="*/ 834 w 957"/>
                <a:gd name="T35" fmla="*/ 651 h 955"/>
                <a:gd name="T36" fmla="*/ 873 w 957"/>
                <a:gd name="T37" fmla="*/ 684 h 955"/>
                <a:gd name="T38" fmla="*/ 905 w 957"/>
                <a:gd name="T39" fmla="*/ 712 h 955"/>
                <a:gd name="T40" fmla="*/ 931 w 957"/>
                <a:gd name="T41" fmla="*/ 738 h 955"/>
                <a:gd name="T42" fmla="*/ 949 w 957"/>
                <a:gd name="T43" fmla="*/ 770 h 955"/>
                <a:gd name="T44" fmla="*/ 957 w 957"/>
                <a:gd name="T45" fmla="*/ 804 h 955"/>
                <a:gd name="T46" fmla="*/ 955 w 957"/>
                <a:gd name="T47" fmla="*/ 840 h 955"/>
                <a:gd name="T48" fmla="*/ 947 w 957"/>
                <a:gd name="T49" fmla="*/ 873 h 955"/>
                <a:gd name="T50" fmla="*/ 927 w 957"/>
                <a:gd name="T51" fmla="*/ 903 h 955"/>
                <a:gd name="T52" fmla="*/ 905 w 957"/>
                <a:gd name="T53" fmla="*/ 927 h 955"/>
                <a:gd name="T54" fmla="*/ 879 w 957"/>
                <a:gd name="T55" fmla="*/ 943 h 955"/>
                <a:gd name="T56" fmla="*/ 850 w 957"/>
                <a:gd name="T57" fmla="*/ 953 h 955"/>
                <a:gd name="T58" fmla="*/ 820 w 957"/>
                <a:gd name="T59" fmla="*/ 955 h 955"/>
                <a:gd name="T60" fmla="*/ 792 w 957"/>
                <a:gd name="T61" fmla="*/ 953 h 955"/>
                <a:gd name="T62" fmla="*/ 762 w 957"/>
                <a:gd name="T63" fmla="*/ 943 h 955"/>
                <a:gd name="T64" fmla="*/ 736 w 957"/>
                <a:gd name="T65" fmla="*/ 925 h 955"/>
                <a:gd name="T66" fmla="*/ 702 w 957"/>
                <a:gd name="T67" fmla="*/ 899 h 955"/>
                <a:gd name="T68" fmla="*/ 667 w 957"/>
                <a:gd name="T69" fmla="*/ 867 h 955"/>
                <a:gd name="T70" fmla="*/ 627 w 957"/>
                <a:gd name="T71" fmla="*/ 832 h 955"/>
                <a:gd name="T72" fmla="*/ 585 w 957"/>
                <a:gd name="T73" fmla="*/ 792 h 955"/>
                <a:gd name="T74" fmla="*/ 541 w 957"/>
                <a:gd name="T75" fmla="*/ 748 h 955"/>
                <a:gd name="T76" fmla="*/ 495 w 957"/>
                <a:gd name="T77" fmla="*/ 704 h 955"/>
                <a:gd name="T78" fmla="*/ 450 w 957"/>
                <a:gd name="T79" fmla="*/ 659 h 955"/>
                <a:gd name="T80" fmla="*/ 404 w 957"/>
                <a:gd name="T81" fmla="*/ 611 h 955"/>
                <a:gd name="T82" fmla="*/ 358 w 957"/>
                <a:gd name="T83" fmla="*/ 565 h 955"/>
                <a:gd name="T84" fmla="*/ 312 w 957"/>
                <a:gd name="T85" fmla="*/ 517 h 955"/>
                <a:gd name="T86" fmla="*/ 269 w 957"/>
                <a:gd name="T87" fmla="*/ 473 h 955"/>
                <a:gd name="T88" fmla="*/ 227 w 957"/>
                <a:gd name="T89" fmla="*/ 430 h 955"/>
                <a:gd name="T90" fmla="*/ 187 w 957"/>
                <a:gd name="T91" fmla="*/ 388 h 955"/>
                <a:gd name="T92" fmla="*/ 151 w 957"/>
                <a:gd name="T93" fmla="*/ 350 h 955"/>
                <a:gd name="T94" fmla="*/ 119 w 957"/>
                <a:gd name="T95" fmla="*/ 316 h 955"/>
                <a:gd name="T96" fmla="*/ 92 w 957"/>
                <a:gd name="T97" fmla="*/ 286 h 955"/>
                <a:gd name="T98" fmla="*/ 70 w 957"/>
                <a:gd name="T99" fmla="*/ 262 h 955"/>
                <a:gd name="T100" fmla="*/ 52 w 957"/>
                <a:gd name="T101" fmla="*/ 245 h 955"/>
                <a:gd name="T102" fmla="*/ 42 w 957"/>
                <a:gd name="T103" fmla="*/ 233 h 955"/>
                <a:gd name="T104" fmla="*/ 38 w 957"/>
                <a:gd name="T105" fmla="*/ 229 h 955"/>
                <a:gd name="T106" fmla="*/ 16 w 957"/>
                <a:gd name="T107" fmla="*/ 199 h 955"/>
                <a:gd name="T108" fmla="*/ 2 w 957"/>
                <a:gd name="T109" fmla="*/ 165 h 955"/>
                <a:gd name="T110" fmla="*/ 0 w 957"/>
                <a:gd name="T111" fmla="*/ 129 h 955"/>
                <a:gd name="T112" fmla="*/ 6 w 957"/>
                <a:gd name="T113" fmla="*/ 95 h 955"/>
                <a:gd name="T114" fmla="*/ 22 w 957"/>
                <a:gd name="T115" fmla="*/ 63 h 955"/>
                <a:gd name="T116" fmla="*/ 46 w 957"/>
                <a:gd name="T117" fmla="*/ 36 h 955"/>
                <a:gd name="T118" fmla="*/ 76 w 957"/>
                <a:gd name="T119" fmla="*/ 14 h 955"/>
                <a:gd name="T120" fmla="*/ 109 w 957"/>
                <a:gd name="T121" fmla="*/ 2 h 955"/>
                <a:gd name="T122" fmla="*/ 143 w 957"/>
                <a:gd name="T12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7" h="955">
                  <a:moveTo>
                    <a:pt x="143" y="0"/>
                  </a:moveTo>
                  <a:lnTo>
                    <a:pt x="177" y="4"/>
                  </a:lnTo>
                  <a:lnTo>
                    <a:pt x="211" y="20"/>
                  </a:lnTo>
                  <a:lnTo>
                    <a:pt x="239" y="43"/>
                  </a:lnTo>
                  <a:lnTo>
                    <a:pt x="259" y="65"/>
                  </a:lnTo>
                  <a:lnTo>
                    <a:pt x="287" y="95"/>
                  </a:lnTo>
                  <a:lnTo>
                    <a:pt x="320" y="131"/>
                  </a:lnTo>
                  <a:lnTo>
                    <a:pt x="358" y="171"/>
                  </a:lnTo>
                  <a:lnTo>
                    <a:pt x="402" y="217"/>
                  </a:lnTo>
                  <a:lnTo>
                    <a:pt x="448" y="264"/>
                  </a:lnTo>
                  <a:lnTo>
                    <a:pt x="495" y="314"/>
                  </a:lnTo>
                  <a:lnTo>
                    <a:pt x="545" y="366"/>
                  </a:lnTo>
                  <a:lnTo>
                    <a:pt x="597" y="418"/>
                  </a:lnTo>
                  <a:lnTo>
                    <a:pt x="647" y="469"/>
                  </a:lnTo>
                  <a:lnTo>
                    <a:pt x="698" y="519"/>
                  </a:lnTo>
                  <a:lnTo>
                    <a:pt x="746" y="567"/>
                  </a:lnTo>
                  <a:lnTo>
                    <a:pt x="792" y="611"/>
                  </a:lnTo>
                  <a:lnTo>
                    <a:pt x="834" y="651"/>
                  </a:lnTo>
                  <a:lnTo>
                    <a:pt x="873" y="684"/>
                  </a:lnTo>
                  <a:lnTo>
                    <a:pt x="905" y="712"/>
                  </a:lnTo>
                  <a:lnTo>
                    <a:pt x="931" y="738"/>
                  </a:lnTo>
                  <a:lnTo>
                    <a:pt x="949" y="770"/>
                  </a:lnTo>
                  <a:lnTo>
                    <a:pt x="957" y="804"/>
                  </a:lnTo>
                  <a:lnTo>
                    <a:pt x="955" y="840"/>
                  </a:lnTo>
                  <a:lnTo>
                    <a:pt x="947" y="873"/>
                  </a:lnTo>
                  <a:lnTo>
                    <a:pt x="927" y="903"/>
                  </a:lnTo>
                  <a:lnTo>
                    <a:pt x="905" y="927"/>
                  </a:lnTo>
                  <a:lnTo>
                    <a:pt x="879" y="943"/>
                  </a:lnTo>
                  <a:lnTo>
                    <a:pt x="850" y="953"/>
                  </a:lnTo>
                  <a:lnTo>
                    <a:pt x="820" y="955"/>
                  </a:lnTo>
                  <a:lnTo>
                    <a:pt x="792" y="953"/>
                  </a:lnTo>
                  <a:lnTo>
                    <a:pt x="762" y="943"/>
                  </a:lnTo>
                  <a:lnTo>
                    <a:pt x="736" y="925"/>
                  </a:lnTo>
                  <a:lnTo>
                    <a:pt x="702" y="899"/>
                  </a:lnTo>
                  <a:lnTo>
                    <a:pt x="667" y="867"/>
                  </a:lnTo>
                  <a:lnTo>
                    <a:pt x="627" y="832"/>
                  </a:lnTo>
                  <a:lnTo>
                    <a:pt x="585" y="792"/>
                  </a:lnTo>
                  <a:lnTo>
                    <a:pt x="541" y="748"/>
                  </a:lnTo>
                  <a:lnTo>
                    <a:pt x="495" y="704"/>
                  </a:lnTo>
                  <a:lnTo>
                    <a:pt x="450" y="659"/>
                  </a:lnTo>
                  <a:lnTo>
                    <a:pt x="404" y="611"/>
                  </a:lnTo>
                  <a:lnTo>
                    <a:pt x="358" y="565"/>
                  </a:lnTo>
                  <a:lnTo>
                    <a:pt x="312" y="517"/>
                  </a:lnTo>
                  <a:lnTo>
                    <a:pt x="269" y="473"/>
                  </a:lnTo>
                  <a:lnTo>
                    <a:pt x="227" y="430"/>
                  </a:lnTo>
                  <a:lnTo>
                    <a:pt x="187" y="388"/>
                  </a:lnTo>
                  <a:lnTo>
                    <a:pt x="151" y="350"/>
                  </a:lnTo>
                  <a:lnTo>
                    <a:pt x="119" y="316"/>
                  </a:lnTo>
                  <a:lnTo>
                    <a:pt x="92" y="286"/>
                  </a:lnTo>
                  <a:lnTo>
                    <a:pt x="70" y="262"/>
                  </a:lnTo>
                  <a:lnTo>
                    <a:pt x="52" y="245"/>
                  </a:lnTo>
                  <a:lnTo>
                    <a:pt x="42" y="233"/>
                  </a:lnTo>
                  <a:lnTo>
                    <a:pt x="38" y="229"/>
                  </a:lnTo>
                  <a:lnTo>
                    <a:pt x="16" y="199"/>
                  </a:lnTo>
                  <a:lnTo>
                    <a:pt x="2" y="165"/>
                  </a:lnTo>
                  <a:lnTo>
                    <a:pt x="0" y="129"/>
                  </a:lnTo>
                  <a:lnTo>
                    <a:pt x="6" y="95"/>
                  </a:lnTo>
                  <a:lnTo>
                    <a:pt x="22" y="63"/>
                  </a:lnTo>
                  <a:lnTo>
                    <a:pt x="46" y="36"/>
                  </a:lnTo>
                  <a:lnTo>
                    <a:pt x="76" y="14"/>
                  </a:lnTo>
                  <a:lnTo>
                    <a:pt x="109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61">
              <a:extLst>
                <a:ext uri="{FF2B5EF4-FFF2-40B4-BE49-F238E27FC236}">
                  <a16:creationId xmlns:a16="http://schemas.microsoft.com/office/drawing/2014/main" xmlns="" id="{AB08A286-53C1-0F4F-BEB7-D9F943123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7134225"/>
              <a:ext cx="757238" cy="758825"/>
            </a:xfrm>
            <a:custGeom>
              <a:avLst/>
              <a:gdLst>
                <a:gd name="T0" fmla="*/ 141 w 955"/>
                <a:gd name="T1" fmla="*/ 0 h 958"/>
                <a:gd name="T2" fmla="*/ 175 w 955"/>
                <a:gd name="T3" fmla="*/ 6 h 958"/>
                <a:gd name="T4" fmla="*/ 207 w 955"/>
                <a:gd name="T5" fmla="*/ 20 h 958"/>
                <a:gd name="T6" fmla="*/ 237 w 955"/>
                <a:gd name="T7" fmla="*/ 42 h 958"/>
                <a:gd name="T8" fmla="*/ 255 w 955"/>
                <a:gd name="T9" fmla="*/ 62 h 958"/>
                <a:gd name="T10" fmla="*/ 278 w 955"/>
                <a:gd name="T11" fmla="*/ 90 h 958"/>
                <a:gd name="T12" fmla="*/ 310 w 955"/>
                <a:gd name="T13" fmla="*/ 122 h 958"/>
                <a:gd name="T14" fmla="*/ 346 w 955"/>
                <a:gd name="T15" fmla="*/ 160 h 958"/>
                <a:gd name="T16" fmla="*/ 388 w 955"/>
                <a:gd name="T17" fmla="*/ 203 h 958"/>
                <a:gd name="T18" fmla="*/ 432 w 955"/>
                <a:gd name="T19" fmla="*/ 249 h 958"/>
                <a:gd name="T20" fmla="*/ 479 w 955"/>
                <a:gd name="T21" fmla="*/ 299 h 958"/>
                <a:gd name="T22" fmla="*/ 527 w 955"/>
                <a:gd name="T23" fmla="*/ 349 h 958"/>
                <a:gd name="T24" fmla="*/ 579 w 955"/>
                <a:gd name="T25" fmla="*/ 400 h 958"/>
                <a:gd name="T26" fmla="*/ 631 w 955"/>
                <a:gd name="T27" fmla="*/ 452 h 958"/>
                <a:gd name="T28" fmla="*/ 680 w 955"/>
                <a:gd name="T29" fmla="*/ 504 h 958"/>
                <a:gd name="T30" fmla="*/ 732 w 955"/>
                <a:gd name="T31" fmla="*/ 554 h 958"/>
                <a:gd name="T32" fmla="*/ 780 w 955"/>
                <a:gd name="T33" fmla="*/ 599 h 958"/>
                <a:gd name="T34" fmla="*/ 826 w 955"/>
                <a:gd name="T35" fmla="*/ 643 h 958"/>
                <a:gd name="T36" fmla="*/ 869 w 955"/>
                <a:gd name="T37" fmla="*/ 681 h 958"/>
                <a:gd name="T38" fmla="*/ 907 w 955"/>
                <a:gd name="T39" fmla="*/ 715 h 958"/>
                <a:gd name="T40" fmla="*/ 931 w 955"/>
                <a:gd name="T41" fmla="*/ 743 h 958"/>
                <a:gd name="T42" fmla="*/ 949 w 955"/>
                <a:gd name="T43" fmla="*/ 775 h 958"/>
                <a:gd name="T44" fmla="*/ 955 w 955"/>
                <a:gd name="T45" fmla="*/ 808 h 958"/>
                <a:gd name="T46" fmla="*/ 955 w 955"/>
                <a:gd name="T47" fmla="*/ 842 h 958"/>
                <a:gd name="T48" fmla="*/ 943 w 955"/>
                <a:gd name="T49" fmla="*/ 878 h 958"/>
                <a:gd name="T50" fmla="*/ 923 w 955"/>
                <a:gd name="T51" fmla="*/ 908 h 958"/>
                <a:gd name="T52" fmla="*/ 901 w 955"/>
                <a:gd name="T53" fmla="*/ 930 h 958"/>
                <a:gd name="T54" fmla="*/ 875 w 955"/>
                <a:gd name="T55" fmla="*/ 944 h 958"/>
                <a:gd name="T56" fmla="*/ 847 w 955"/>
                <a:gd name="T57" fmla="*/ 954 h 958"/>
                <a:gd name="T58" fmla="*/ 820 w 955"/>
                <a:gd name="T59" fmla="*/ 958 h 958"/>
                <a:gd name="T60" fmla="*/ 788 w 955"/>
                <a:gd name="T61" fmla="*/ 954 h 958"/>
                <a:gd name="T62" fmla="*/ 758 w 955"/>
                <a:gd name="T63" fmla="*/ 942 h 958"/>
                <a:gd name="T64" fmla="*/ 732 w 955"/>
                <a:gd name="T65" fmla="*/ 924 h 958"/>
                <a:gd name="T66" fmla="*/ 688 w 955"/>
                <a:gd name="T67" fmla="*/ 888 h 958"/>
                <a:gd name="T68" fmla="*/ 643 w 955"/>
                <a:gd name="T69" fmla="*/ 846 h 958"/>
                <a:gd name="T70" fmla="*/ 593 w 955"/>
                <a:gd name="T71" fmla="*/ 799 h 958"/>
                <a:gd name="T72" fmla="*/ 541 w 955"/>
                <a:gd name="T73" fmla="*/ 749 h 958"/>
                <a:gd name="T74" fmla="*/ 485 w 955"/>
                <a:gd name="T75" fmla="*/ 695 h 958"/>
                <a:gd name="T76" fmla="*/ 432 w 955"/>
                <a:gd name="T77" fmla="*/ 641 h 958"/>
                <a:gd name="T78" fmla="*/ 378 w 955"/>
                <a:gd name="T79" fmla="*/ 586 h 958"/>
                <a:gd name="T80" fmla="*/ 324 w 955"/>
                <a:gd name="T81" fmla="*/ 532 h 958"/>
                <a:gd name="T82" fmla="*/ 270 w 955"/>
                <a:gd name="T83" fmla="*/ 478 h 958"/>
                <a:gd name="T84" fmla="*/ 221 w 955"/>
                <a:gd name="T85" fmla="*/ 426 h 958"/>
                <a:gd name="T86" fmla="*/ 175 w 955"/>
                <a:gd name="T87" fmla="*/ 377 h 958"/>
                <a:gd name="T88" fmla="*/ 131 w 955"/>
                <a:gd name="T89" fmla="*/ 333 h 958"/>
                <a:gd name="T90" fmla="*/ 93 w 955"/>
                <a:gd name="T91" fmla="*/ 291 h 958"/>
                <a:gd name="T92" fmla="*/ 62 w 955"/>
                <a:gd name="T93" fmla="*/ 257 h 958"/>
                <a:gd name="T94" fmla="*/ 36 w 955"/>
                <a:gd name="T95" fmla="*/ 229 h 958"/>
                <a:gd name="T96" fmla="*/ 16 w 955"/>
                <a:gd name="T97" fmla="*/ 199 h 958"/>
                <a:gd name="T98" fmla="*/ 2 w 955"/>
                <a:gd name="T99" fmla="*/ 168 h 958"/>
                <a:gd name="T100" fmla="*/ 0 w 955"/>
                <a:gd name="T101" fmla="*/ 132 h 958"/>
                <a:gd name="T102" fmla="*/ 6 w 955"/>
                <a:gd name="T103" fmla="*/ 98 h 958"/>
                <a:gd name="T104" fmla="*/ 20 w 955"/>
                <a:gd name="T105" fmla="*/ 64 h 958"/>
                <a:gd name="T106" fmla="*/ 42 w 955"/>
                <a:gd name="T107" fmla="*/ 36 h 958"/>
                <a:gd name="T108" fmla="*/ 71 w 955"/>
                <a:gd name="T109" fmla="*/ 14 h 958"/>
                <a:gd name="T110" fmla="*/ 105 w 955"/>
                <a:gd name="T111" fmla="*/ 2 h 958"/>
                <a:gd name="T112" fmla="*/ 141 w 955"/>
                <a:gd name="T113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958">
                  <a:moveTo>
                    <a:pt x="141" y="0"/>
                  </a:moveTo>
                  <a:lnTo>
                    <a:pt x="175" y="6"/>
                  </a:lnTo>
                  <a:lnTo>
                    <a:pt x="207" y="20"/>
                  </a:lnTo>
                  <a:lnTo>
                    <a:pt x="237" y="42"/>
                  </a:lnTo>
                  <a:lnTo>
                    <a:pt x="255" y="62"/>
                  </a:lnTo>
                  <a:lnTo>
                    <a:pt x="278" y="90"/>
                  </a:lnTo>
                  <a:lnTo>
                    <a:pt x="310" y="122"/>
                  </a:lnTo>
                  <a:lnTo>
                    <a:pt x="346" y="160"/>
                  </a:lnTo>
                  <a:lnTo>
                    <a:pt x="388" y="203"/>
                  </a:lnTo>
                  <a:lnTo>
                    <a:pt x="432" y="249"/>
                  </a:lnTo>
                  <a:lnTo>
                    <a:pt x="479" y="299"/>
                  </a:lnTo>
                  <a:lnTo>
                    <a:pt x="527" y="349"/>
                  </a:lnTo>
                  <a:lnTo>
                    <a:pt x="579" y="400"/>
                  </a:lnTo>
                  <a:lnTo>
                    <a:pt x="631" y="452"/>
                  </a:lnTo>
                  <a:lnTo>
                    <a:pt x="680" y="504"/>
                  </a:lnTo>
                  <a:lnTo>
                    <a:pt x="732" y="554"/>
                  </a:lnTo>
                  <a:lnTo>
                    <a:pt x="780" y="599"/>
                  </a:lnTo>
                  <a:lnTo>
                    <a:pt x="826" y="643"/>
                  </a:lnTo>
                  <a:lnTo>
                    <a:pt x="869" y="681"/>
                  </a:lnTo>
                  <a:lnTo>
                    <a:pt x="907" y="715"/>
                  </a:lnTo>
                  <a:lnTo>
                    <a:pt x="931" y="743"/>
                  </a:lnTo>
                  <a:lnTo>
                    <a:pt x="949" y="775"/>
                  </a:lnTo>
                  <a:lnTo>
                    <a:pt x="955" y="808"/>
                  </a:lnTo>
                  <a:lnTo>
                    <a:pt x="955" y="842"/>
                  </a:lnTo>
                  <a:lnTo>
                    <a:pt x="943" y="878"/>
                  </a:lnTo>
                  <a:lnTo>
                    <a:pt x="923" y="908"/>
                  </a:lnTo>
                  <a:lnTo>
                    <a:pt x="901" y="930"/>
                  </a:lnTo>
                  <a:lnTo>
                    <a:pt x="875" y="944"/>
                  </a:lnTo>
                  <a:lnTo>
                    <a:pt x="847" y="954"/>
                  </a:lnTo>
                  <a:lnTo>
                    <a:pt x="820" y="958"/>
                  </a:lnTo>
                  <a:lnTo>
                    <a:pt x="788" y="954"/>
                  </a:lnTo>
                  <a:lnTo>
                    <a:pt x="758" y="942"/>
                  </a:lnTo>
                  <a:lnTo>
                    <a:pt x="732" y="924"/>
                  </a:lnTo>
                  <a:lnTo>
                    <a:pt x="688" y="888"/>
                  </a:lnTo>
                  <a:lnTo>
                    <a:pt x="643" y="846"/>
                  </a:lnTo>
                  <a:lnTo>
                    <a:pt x="593" y="799"/>
                  </a:lnTo>
                  <a:lnTo>
                    <a:pt x="541" y="749"/>
                  </a:lnTo>
                  <a:lnTo>
                    <a:pt x="485" y="695"/>
                  </a:lnTo>
                  <a:lnTo>
                    <a:pt x="432" y="641"/>
                  </a:lnTo>
                  <a:lnTo>
                    <a:pt x="378" y="586"/>
                  </a:lnTo>
                  <a:lnTo>
                    <a:pt x="324" y="532"/>
                  </a:lnTo>
                  <a:lnTo>
                    <a:pt x="270" y="478"/>
                  </a:lnTo>
                  <a:lnTo>
                    <a:pt x="221" y="426"/>
                  </a:lnTo>
                  <a:lnTo>
                    <a:pt x="175" y="377"/>
                  </a:lnTo>
                  <a:lnTo>
                    <a:pt x="131" y="333"/>
                  </a:lnTo>
                  <a:lnTo>
                    <a:pt x="93" y="291"/>
                  </a:lnTo>
                  <a:lnTo>
                    <a:pt x="62" y="257"/>
                  </a:lnTo>
                  <a:lnTo>
                    <a:pt x="36" y="229"/>
                  </a:lnTo>
                  <a:lnTo>
                    <a:pt x="16" y="199"/>
                  </a:lnTo>
                  <a:lnTo>
                    <a:pt x="2" y="168"/>
                  </a:lnTo>
                  <a:lnTo>
                    <a:pt x="0" y="132"/>
                  </a:lnTo>
                  <a:lnTo>
                    <a:pt x="6" y="98"/>
                  </a:lnTo>
                  <a:lnTo>
                    <a:pt x="20" y="64"/>
                  </a:lnTo>
                  <a:lnTo>
                    <a:pt x="42" y="36"/>
                  </a:lnTo>
                  <a:lnTo>
                    <a:pt x="71" y="14"/>
                  </a:lnTo>
                  <a:lnTo>
                    <a:pt x="105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62">
              <a:extLst>
                <a:ext uri="{FF2B5EF4-FFF2-40B4-BE49-F238E27FC236}">
                  <a16:creationId xmlns:a16="http://schemas.microsoft.com/office/drawing/2014/main" xmlns="" id="{43E57964-F4B2-F441-A1D0-F19B5AB86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1663" y="4746625"/>
              <a:ext cx="1301750" cy="2168525"/>
            </a:xfrm>
            <a:custGeom>
              <a:avLst/>
              <a:gdLst>
                <a:gd name="T0" fmla="*/ 273 w 1640"/>
                <a:gd name="T1" fmla="*/ 2460 h 2733"/>
                <a:gd name="T2" fmla="*/ 873 w 1640"/>
                <a:gd name="T3" fmla="*/ 2406 h 2733"/>
                <a:gd name="T4" fmla="*/ 915 w 1640"/>
                <a:gd name="T5" fmla="*/ 2269 h 2733"/>
                <a:gd name="T6" fmla="*/ 967 w 1640"/>
                <a:gd name="T7" fmla="*/ 2100 h 2733"/>
                <a:gd name="T8" fmla="*/ 1027 w 1640"/>
                <a:gd name="T9" fmla="*/ 1903 h 2733"/>
                <a:gd name="T10" fmla="*/ 1088 w 1640"/>
                <a:gd name="T11" fmla="*/ 1686 h 2733"/>
                <a:gd name="T12" fmla="*/ 1150 w 1640"/>
                <a:gd name="T13" fmla="*/ 1457 h 2733"/>
                <a:gd name="T14" fmla="*/ 1210 w 1640"/>
                <a:gd name="T15" fmla="*/ 1224 h 2733"/>
                <a:gd name="T16" fmla="*/ 1263 w 1640"/>
                <a:gd name="T17" fmla="*/ 993 h 2733"/>
                <a:gd name="T18" fmla="*/ 1311 w 1640"/>
                <a:gd name="T19" fmla="*/ 774 h 2733"/>
                <a:gd name="T20" fmla="*/ 1345 w 1640"/>
                <a:gd name="T21" fmla="*/ 569 h 2733"/>
                <a:gd name="T22" fmla="*/ 1305 w 1640"/>
                <a:gd name="T23" fmla="*/ 454 h 2733"/>
                <a:gd name="T24" fmla="*/ 1158 w 1640"/>
                <a:gd name="T25" fmla="*/ 410 h 2733"/>
                <a:gd name="T26" fmla="*/ 969 w 1640"/>
                <a:gd name="T27" fmla="*/ 370 h 2733"/>
                <a:gd name="T28" fmla="*/ 750 w 1640"/>
                <a:gd name="T29" fmla="*/ 334 h 2733"/>
                <a:gd name="T30" fmla="*/ 513 w 1640"/>
                <a:gd name="T31" fmla="*/ 307 h 2733"/>
                <a:gd name="T32" fmla="*/ 273 w 1640"/>
                <a:gd name="T33" fmla="*/ 283 h 2733"/>
                <a:gd name="T34" fmla="*/ 197 w 1640"/>
                <a:gd name="T35" fmla="*/ 4 h 2733"/>
                <a:gd name="T36" fmla="*/ 334 w 1640"/>
                <a:gd name="T37" fmla="*/ 14 h 2733"/>
                <a:gd name="T38" fmla="*/ 501 w 1640"/>
                <a:gd name="T39" fmla="*/ 28 h 2733"/>
                <a:gd name="T40" fmla="*/ 690 w 1640"/>
                <a:gd name="T41" fmla="*/ 50 h 2733"/>
                <a:gd name="T42" fmla="*/ 889 w 1640"/>
                <a:gd name="T43" fmla="*/ 78 h 2733"/>
                <a:gd name="T44" fmla="*/ 1084 w 1640"/>
                <a:gd name="T45" fmla="*/ 113 h 2733"/>
                <a:gd name="T46" fmla="*/ 1269 w 1640"/>
                <a:gd name="T47" fmla="*/ 157 h 2733"/>
                <a:gd name="T48" fmla="*/ 1429 w 1640"/>
                <a:gd name="T49" fmla="*/ 211 h 2733"/>
                <a:gd name="T50" fmla="*/ 1552 w 1640"/>
                <a:gd name="T51" fmla="*/ 275 h 2733"/>
                <a:gd name="T52" fmla="*/ 1618 w 1640"/>
                <a:gd name="T53" fmla="*/ 334 h 2733"/>
                <a:gd name="T54" fmla="*/ 1640 w 1640"/>
                <a:gd name="T55" fmla="*/ 390 h 2733"/>
                <a:gd name="T56" fmla="*/ 1632 w 1640"/>
                <a:gd name="T57" fmla="*/ 504 h 2733"/>
                <a:gd name="T58" fmla="*/ 1606 w 1640"/>
                <a:gd name="T59" fmla="*/ 683 h 2733"/>
                <a:gd name="T60" fmla="*/ 1568 w 1640"/>
                <a:gd name="T61" fmla="*/ 878 h 2733"/>
                <a:gd name="T62" fmla="*/ 1524 w 1640"/>
                <a:gd name="T63" fmla="*/ 1085 h 2733"/>
                <a:gd name="T64" fmla="*/ 1472 w 1640"/>
                <a:gd name="T65" fmla="*/ 1298 h 2733"/>
                <a:gd name="T66" fmla="*/ 1419 w 1640"/>
                <a:gd name="T67" fmla="*/ 1513 h 2733"/>
                <a:gd name="T68" fmla="*/ 1361 w 1640"/>
                <a:gd name="T69" fmla="*/ 1724 h 2733"/>
                <a:gd name="T70" fmla="*/ 1305 w 1640"/>
                <a:gd name="T71" fmla="*/ 1923 h 2733"/>
                <a:gd name="T72" fmla="*/ 1250 w 1640"/>
                <a:gd name="T73" fmla="*/ 2110 h 2733"/>
                <a:gd name="T74" fmla="*/ 1200 w 1640"/>
                <a:gd name="T75" fmla="*/ 2275 h 2733"/>
                <a:gd name="T76" fmla="*/ 1158 w 1640"/>
                <a:gd name="T77" fmla="*/ 2416 h 2733"/>
                <a:gd name="T78" fmla="*/ 1122 w 1640"/>
                <a:gd name="T79" fmla="*/ 2528 h 2733"/>
                <a:gd name="T80" fmla="*/ 1098 w 1640"/>
                <a:gd name="T81" fmla="*/ 2603 h 2733"/>
                <a:gd name="T82" fmla="*/ 1086 w 1640"/>
                <a:gd name="T83" fmla="*/ 2639 h 2733"/>
                <a:gd name="T84" fmla="*/ 1051 w 1640"/>
                <a:gd name="T85" fmla="*/ 2697 h 2733"/>
                <a:gd name="T86" fmla="*/ 991 w 1640"/>
                <a:gd name="T87" fmla="*/ 2729 h 2733"/>
                <a:gd name="T88" fmla="*/ 137 w 1640"/>
                <a:gd name="T89" fmla="*/ 2733 h 2733"/>
                <a:gd name="T90" fmla="*/ 68 w 1640"/>
                <a:gd name="T91" fmla="*/ 2715 h 2733"/>
                <a:gd name="T92" fmla="*/ 18 w 1640"/>
                <a:gd name="T93" fmla="*/ 2665 h 2733"/>
                <a:gd name="T94" fmla="*/ 0 w 1640"/>
                <a:gd name="T95" fmla="*/ 2597 h 2733"/>
                <a:gd name="T96" fmla="*/ 6 w 1640"/>
                <a:gd name="T97" fmla="*/ 100 h 2733"/>
                <a:gd name="T98" fmla="*/ 44 w 1640"/>
                <a:gd name="T99" fmla="*/ 36 h 2733"/>
                <a:gd name="T100" fmla="*/ 107 w 1640"/>
                <a:gd name="T101" fmla="*/ 2 h 2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3">
                  <a:moveTo>
                    <a:pt x="273" y="283"/>
                  </a:moveTo>
                  <a:lnTo>
                    <a:pt x="273" y="2460"/>
                  </a:lnTo>
                  <a:lnTo>
                    <a:pt x="858" y="2460"/>
                  </a:lnTo>
                  <a:lnTo>
                    <a:pt x="873" y="2406"/>
                  </a:lnTo>
                  <a:lnTo>
                    <a:pt x="893" y="2343"/>
                  </a:lnTo>
                  <a:lnTo>
                    <a:pt x="915" y="2269"/>
                  </a:lnTo>
                  <a:lnTo>
                    <a:pt x="941" y="2187"/>
                  </a:lnTo>
                  <a:lnTo>
                    <a:pt x="967" y="2100"/>
                  </a:lnTo>
                  <a:lnTo>
                    <a:pt x="997" y="2004"/>
                  </a:lnTo>
                  <a:lnTo>
                    <a:pt x="1027" y="1903"/>
                  </a:lnTo>
                  <a:lnTo>
                    <a:pt x="1057" y="1795"/>
                  </a:lnTo>
                  <a:lnTo>
                    <a:pt x="1088" y="1686"/>
                  </a:lnTo>
                  <a:lnTo>
                    <a:pt x="1118" y="1572"/>
                  </a:lnTo>
                  <a:lnTo>
                    <a:pt x="1150" y="1457"/>
                  </a:lnTo>
                  <a:lnTo>
                    <a:pt x="1180" y="1341"/>
                  </a:lnTo>
                  <a:lnTo>
                    <a:pt x="1210" y="1224"/>
                  </a:lnTo>
                  <a:lnTo>
                    <a:pt x="1238" y="1109"/>
                  </a:lnTo>
                  <a:lnTo>
                    <a:pt x="1263" y="993"/>
                  </a:lnTo>
                  <a:lnTo>
                    <a:pt x="1289" y="882"/>
                  </a:lnTo>
                  <a:lnTo>
                    <a:pt x="1311" y="774"/>
                  </a:lnTo>
                  <a:lnTo>
                    <a:pt x="1329" y="669"/>
                  </a:lnTo>
                  <a:lnTo>
                    <a:pt x="1345" y="569"/>
                  </a:lnTo>
                  <a:lnTo>
                    <a:pt x="1359" y="476"/>
                  </a:lnTo>
                  <a:lnTo>
                    <a:pt x="1305" y="454"/>
                  </a:lnTo>
                  <a:lnTo>
                    <a:pt x="1238" y="432"/>
                  </a:lnTo>
                  <a:lnTo>
                    <a:pt x="1158" y="410"/>
                  </a:lnTo>
                  <a:lnTo>
                    <a:pt x="1066" y="390"/>
                  </a:lnTo>
                  <a:lnTo>
                    <a:pt x="969" y="370"/>
                  </a:lnTo>
                  <a:lnTo>
                    <a:pt x="862" y="352"/>
                  </a:lnTo>
                  <a:lnTo>
                    <a:pt x="750" y="334"/>
                  </a:lnTo>
                  <a:lnTo>
                    <a:pt x="633" y="320"/>
                  </a:lnTo>
                  <a:lnTo>
                    <a:pt x="513" y="307"/>
                  </a:lnTo>
                  <a:lnTo>
                    <a:pt x="394" y="293"/>
                  </a:lnTo>
                  <a:lnTo>
                    <a:pt x="273" y="283"/>
                  </a:lnTo>
                  <a:close/>
                  <a:moveTo>
                    <a:pt x="145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4" y="14"/>
                  </a:lnTo>
                  <a:lnTo>
                    <a:pt x="414" y="20"/>
                  </a:lnTo>
                  <a:lnTo>
                    <a:pt x="501" y="28"/>
                  </a:lnTo>
                  <a:lnTo>
                    <a:pt x="595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89" y="78"/>
                  </a:lnTo>
                  <a:lnTo>
                    <a:pt x="987" y="96"/>
                  </a:lnTo>
                  <a:lnTo>
                    <a:pt x="1084" y="113"/>
                  </a:lnTo>
                  <a:lnTo>
                    <a:pt x="1180" y="135"/>
                  </a:lnTo>
                  <a:lnTo>
                    <a:pt x="1269" y="157"/>
                  </a:lnTo>
                  <a:lnTo>
                    <a:pt x="1351" y="183"/>
                  </a:lnTo>
                  <a:lnTo>
                    <a:pt x="1429" y="211"/>
                  </a:lnTo>
                  <a:lnTo>
                    <a:pt x="1494" y="241"/>
                  </a:lnTo>
                  <a:lnTo>
                    <a:pt x="1552" y="275"/>
                  </a:lnTo>
                  <a:lnTo>
                    <a:pt x="1598" y="310"/>
                  </a:lnTo>
                  <a:lnTo>
                    <a:pt x="1618" y="334"/>
                  </a:lnTo>
                  <a:lnTo>
                    <a:pt x="1632" y="360"/>
                  </a:lnTo>
                  <a:lnTo>
                    <a:pt x="1640" y="390"/>
                  </a:lnTo>
                  <a:lnTo>
                    <a:pt x="1640" y="422"/>
                  </a:lnTo>
                  <a:lnTo>
                    <a:pt x="1632" y="504"/>
                  </a:lnTo>
                  <a:lnTo>
                    <a:pt x="1620" y="591"/>
                  </a:lnTo>
                  <a:lnTo>
                    <a:pt x="1606" y="683"/>
                  </a:lnTo>
                  <a:lnTo>
                    <a:pt x="1588" y="778"/>
                  </a:lnTo>
                  <a:lnTo>
                    <a:pt x="1568" y="878"/>
                  </a:lnTo>
                  <a:lnTo>
                    <a:pt x="1546" y="981"/>
                  </a:lnTo>
                  <a:lnTo>
                    <a:pt x="1524" y="1085"/>
                  </a:lnTo>
                  <a:lnTo>
                    <a:pt x="1498" y="1192"/>
                  </a:lnTo>
                  <a:lnTo>
                    <a:pt x="1472" y="1298"/>
                  </a:lnTo>
                  <a:lnTo>
                    <a:pt x="1447" y="1405"/>
                  </a:lnTo>
                  <a:lnTo>
                    <a:pt x="1419" y="1513"/>
                  </a:lnTo>
                  <a:lnTo>
                    <a:pt x="1391" y="1618"/>
                  </a:lnTo>
                  <a:lnTo>
                    <a:pt x="1361" y="1724"/>
                  </a:lnTo>
                  <a:lnTo>
                    <a:pt x="1333" y="1825"/>
                  </a:lnTo>
                  <a:lnTo>
                    <a:pt x="1305" y="1923"/>
                  </a:lnTo>
                  <a:lnTo>
                    <a:pt x="1277" y="2018"/>
                  </a:lnTo>
                  <a:lnTo>
                    <a:pt x="1250" y="2110"/>
                  </a:lnTo>
                  <a:lnTo>
                    <a:pt x="1226" y="2195"/>
                  </a:lnTo>
                  <a:lnTo>
                    <a:pt x="1200" y="2275"/>
                  </a:lnTo>
                  <a:lnTo>
                    <a:pt x="1178" y="2349"/>
                  </a:lnTo>
                  <a:lnTo>
                    <a:pt x="1158" y="2416"/>
                  </a:lnTo>
                  <a:lnTo>
                    <a:pt x="1138" y="2476"/>
                  </a:lnTo>
                  <a:lnTo>
                    <a:pt x="1122" y="2528"/>
                  </a:lnTo>
                  <a:lnTo>
                    <a:pt x="1108" y="2570"/>
                  </a:lnTo>
                  <a:lnTo>
                    <a:pt x="1098" y="2603"/>
                  </a:lnTo>
                  <a:lnTo>
                    <a:pt x="1090" y="2627"/>
                  </a:lnTo>
                  <a:lnTo>
                    <a:pt x="1086" y="2639"/>
                  </a:lnTo>
                  <a:lnTo>
                    <a:pt x="1072" y="2671"/>
                  </a:lnTo>
                  <a:lnTo>
                    <a:pt x="1051" y="2697"/>
                  </a:lnTo>
                  <a:lnTo>
                    <a:pt x="1023" y="2717"/>
                  </a:lnTo>
                  <a:lnTo>
                    <a:pt x="991" y="2729"/>
                  </a:lnTo>
                  <a:lnTo>
                    <a:pt x="957" y="2733"/>
                  </a:lnTo>
                  <a:lnTo>
                    <a:pt x="137" y="2733"/>
                  </a:lnTo>
                  <a:lnTo>
                    <a:pt x="99" y="2729"/>
                  </a:lnTo>
                  <a:lnTo>
                    <a:pt x="68" y="2715"/>
                  </a:lnTo>
                  <a:lnTo>
                    <a:pt x="40" y="2693"/>
                  </a:lnTo>
                  <a:lnTo>
                    <a:pt x="18" y="2665"/>
                  </a:lnTo>
                  <a:lnTo>
                    <a:pt x="4" y="2633"/>
                  </a:lnTo>
                  <a:lnTo>
                    <a:pt x="0" y="2597"/>
                  </a:lnTo>
                  <a:lnTo>
                    <a:pt x="0" y="135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6"/>
                  </a:lnTo>
                  <a:lnTo>
                    <a:pt x="74" y="16"/>
                  </a:lnTo>
                  <a:lnTo>
                    <a:pt x="107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63">
              <a:extLst>
                <a:ext uri="{FF2B5EF4-FFF2-40B4-BE49-F238E27FC236}">
                  <a16:creationId xmlns:a16="http://schemas.microsoft.com/office/drawing/2014/main" xmlns="" id="{3A513717-42A2-D240-B485-B3993F64A6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863" y="4962525"/>
              <a:ext cx="1514475" cy="2171700"/>
            </a:xfrm>
            <a:custGeom>
              <a:avLst/>
              <a:gdLst>
                <a:gd name="T0" fmla="*/ 1462 w 1908"/>
                <a:gd name="T1" fmla="*/ 282 h 2734"/>
                <a:gd name="T2" fmla="*/ 1148 w 1908"/>
                <a:gd name="T3" fmla="*/ 308 h 2734"/>
                <a:gd name="T4" fmla="*/ 877 w 1908"/>
                <a:gd name="T5" fmla="*/ 346 h 2734"/>
                <a:gd name="T6" fmla="*/ 649 w 1908"/>
                <a:gd name="T7" fmla="*/ 394 h 2734"/>
                <a:gd name="T8" fmla="*/ 465 w 1908"/>
                <a:gd name="T9" fmla="*/ 440 h 2734"/>
                <a:gd name="T10" fmla="*/ 328 w 1908"/>
                <a:gd name="T11" fmla="*/ 483 h 2734"/>
                <a:gd name="T12" fmla="*/ 400 w 1908"/>
                <a:gd name="T13" fmla="*/ 647 h 2734"/>
                <a:gd name="T14" fmla="*/ 481 w 1908"/>
                <a:gd name="T15" fmla="*/ 844 h 2734"/>
                <a:gd name="T16" fmla="*/ 567 w 1908"/>
                <a:gd name="T17" fmla="*/ 1065 h 2734"/>
                <a:gd name="T18" fmla="*/ 657 w 1908"/>
                <a:gd name="T19" fmla="*/ 1301 h 2734"/>
                <a:gd name="T20" fmla="*/ 744 w 1908"/>
                <a:gd name="T21" fmla="*/ 1544 h 2734"/>
                <a:gd name="T22" fmla="*/ 828 w 1908"/>
                <a:gd name="T23" fmla="*/ 1783 h 2734"/>
                <a:gd name="T24" fmla="*/ 905 w 1908"/>
                <a:gd name="T25" fmla="*/ 2010 h 2734"/>
                <a:gd name="T26" fmla="*/ 975 w 1908"/>
                <a:gd name="T27" fmla="*/ 2215 h 2734"/>
                <a:gd name="T28" fmla="*/ 1031 w 1908"/>
                <a:gd name="T29" fmla="*/ 2388 h 2734"/>
                <a:gd name="T30" fmla="*/ 1633 w 1908"/>
                <a:gd name="T31" fmla="*/ 2460 h 2734"/>
                <a:gd name="T32" fmla="*/ 1771 w 1908"/>
                <a:gd name="T33" fmla="*/ 0 h 2734"/>
                <a:gd name="T34" fmla="*/ 1840 w 1908"/>
                <a:gd name="T35" fmla="*/ 18 h 2734"/>
                <a:gd name="T36" fmla="*/ 1888 w 1908"/>
                <a:gd name="T37" fmla="*/ 67 h 2734"/>
                <a:gd name="T38" fmla="*/ 1908 w 1908"/>
                <a:gd name="T39" fmla="*/ 137 h 2734"/>
                <a:gd name="T40" fmla="*/ 1902 w 1908"/>
                <a:gd name="T41" fmla="*/ 2633 h 2734"/>
                <a:gd name="T42" fmla="*/ 1868 w 1908"/>
                <a:gd name="T43" fmla="*/ 2695 h 2734"/>
                <a:gd name="T44" fmla="*/ 1807 w 1908"/>
                <a:gd name="T45" fmla="*/ 2728 h 2734"/>
                <a:gd name="T46" fmla="*/ 951 w 1908"/>
                <a:gd name="T47" fmla="*/ 2734 h 2734"/>
                <a:gd name="T48" fmla="*/ 883 w 1908"/>
                <a:gd name="T49" fmla="*/ 2716 h 2734"/>
                <a:gd name="T50" fmla="*/ 834 w 1908"/>
                <a:gd name="T51" fmla="*/ 2667 h 2734"/>
                <a:gd name="T52" fmla="*/ 806 w 1908"/>
                <a:gd name="T53" fmla="*/ 2583 h 2734"/>
                <a:gd name="T54" fmla="*/ 766 w 1908"/>
                <a:gd name="T55" fmla="*/ 2456 h 2734"/>
                <a:gd name="T56" fmla="*/ 714 w 1908"/>
                <a:gd name="T57" fmla="*/ 2295 h 2734"/>
                <a:gd name="T58" fmla="*/ 651 w 1908"/>
                <a:gd name="T59" fmla="*/ 2107 h 2734"/>
                <a:gd name="T60" fmla="*/ 581 w 1908"/>
                <a:gd name="T61" fmla="*/ 1902 h 2734"/>
                <a:gd name="T62" fmla="*/ 503 w 1908"/>
                <a:gd name="T63" fmla="*/ 1687 h 2734"/>
                <a:gd name="T64" fmla="*/ 426 w 1908"/>
                <a:gd name="T65" fmla="*/ 1467 h 2734"/>
                <a:gd name="T66" fmla="*/ 344 w 1908"/>
                <a:gd name="T67" fmla="*/ 1252 h 2734"/>
                <a:gd name="T68" fmla="*/ 267 w 1908"/>
                <a:gd name="T69" fmla="*/ 1047 h 2734"/>
                <a:gd name="T70" fmla="*/ 193 w 1908"/>
                <a:gd name="T71" fmla="*/ 859 h 2734"/>
                <a:gd name="T72" fmla="*/ 125 w 1908"/>
                <a:gd name="T73" fmla="*/ 698 h 2734"/>
                <a:gd name="T74" fmla="*/ 68 w 1908"/>
                <a:gd name="T75" fmla="*/ 571 h 2734"/>
                <a:gd name="T76" fmla="*/ 20 w 1908"/>
                <a:gd name="T77" fmla="*/ 481 h 2734"/>
                <a:gd name="T78" fmla="*/ 0 w 1908"/>
                <a:gd name="T79" fmla="*/ 410 h 2734"/>
                <a:gd name="T80" fmla="*/ 20 w 1908"/>
                <a:gd name="T81" fmla="*/ 336 h 2734"/>
                <a:gd name="T82" fmla="*/ 78 w 1908"/>
                <a:gd name="T83" fmla="*/ 286 h 2734"/>
                <a:gd name="T84" fmla="*/ 107 w 1908"/>
                <a:gd name="T85" fmla="*/ 272 h 2734"/>
                <a:gd name="T86" fmla="*/ 177 w 1908"/>
                <a:gd name="T87" fmla="*/ 244 h 2734"/>
                <a:gd name="T88" fmla="*/ 288 w 1908"/>
                <a:gd name="T89" fmla="*/ 207 h 2734"/>
                <a:gd name="T90" fmla="*/ 442 w 1908"/>
                <a:gd name="T91" fmla="*/ 163 h 2734"/>
                <a:gd name="T92" fmla="*/ 631 w 1908"/>
                <a:gd name="T93" fmla="*/ 115 h 2734"/>
                <a:gd name="T94" fmla="*/ 861 w 1908"/>
                <a:gd name="T95" fmla="*/ 71 h 2734"/>
                <a:gd name="T96" fmla="*/ 1128 w 1908"/>
                <a:gd name="T97" fmla="*/ 36 h 2734"/>
                <a:gd name="T98" fmla="*/ 1430 w 1908"/>
                <a:gd name="T99" fmla="*/ 10 h 2734"/>
                <a:gd name="T100" fmla="*/ 1771 w 1908"/>
                <a:gd name="T101" fmla="*/ 0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08" h="2734">
                  <a:moveTo>
                    <a:pt x="1633" y="274"/>
                  </a:moveTo>
                  <a:lnTo>
                    <a:pt x="1462" y="282"/>
                  </a:lnTo>
                  <a:lnTo>
                    <a:pt x="1299" y="292"/>
                  </a:lnTo>
                  <a:lnTo>
                    <a:pt x="1148" y="308"/>
                  </a:lnTo>
                  <a:lnTo>
                    <a:pt x="1007" y="326"/>
                  </a:lnTo>
                  <a:lnTo>
                    <a:pt x="877" y="346"/>
                  </a:lnTo>
                  <a:lnTo>
                    <a:pt x="756" y="370"/>
                  </a:lnTo>
                  <a:lnTo>
                    <a:pt x="649" y="394"/>
                  </a:lnTo>
                  <a:lnTo>
                    <a:pt x="551" y="416"/>
                  </a:lnTo>
                  <a:lnTo>
                    <a:pt x="465" y="440"/>
                  </a:lnTo>
                  <a:lnTo>
                    <a:pt x="390" y="461"/>
                  </a:lnTo>
                  <a:lnTo>
                    <a:pt x="328" y="483"/>
                  </a:lnTo>
                  <a:lnTo>
                    <a:pt x="362" y="559"/>
                  </a:lnTo>
                  <a:lnTo>
                    <a:pt x="400" y="647"/>
                  </a:lnTo>
                  <a:lnTo>
                    <a:pt x="440" y="742"/>
                  </a:lnTo>
                  <a:lnTo>
                    <a:pt x="481" y="844"/>
                  </a:lnTo>
                  <a:lnTo>
                    <a:pt x="523" y="951"/>
                  </a:lnTo>
                  <a:lnTo>
                    <a:pt x="567" y="1065"/>
                  </a:lnTo>
                  <a:lnTo>
                    <a:pt x="611" y="1182"/>
                  </a:lnTo>
                  <a:lnTo>
                    <a:pt x="657" y="1301"/>
                  </a:lnTo>
                  <a:lnTo>
                    <a:pt x="700" y="1423"/>
                  </a:lnTo>
                  <a:lnTo>
                    <a:pt x="744" y="1544"/>
                  </a:lnTo>
                  <a:lnTo>
                    <a:pt x="786" y="1666"/>
                  </a:lnTo>
                  <a:lnTo>
                    <a:pt x="828" y="1783"/>
                  </a:lnTo>
                  <a:lnTo>
                    <a:pt x="867" y="1898"/>
                  </a:lnTo>
                  <a:lnTo>
                    <a:pt x="905" y="2010"/>
                  </a:lnTo>
                  <a:lnTo>
                    <a:pt x="941" y="2115"/>
                  </a:lnTo>
                  <a:lnTo>
                    <a:pt x="975" y="2215"/>
                  </a:lnTo>
                  <a:lnTo>
                    <a:pt x="1005" y="2306"/>
                  </a:lnTo>
                  <a:lnTo>
                    <a:pt x="1031" y="2388"/>
                  </a:lnTo>
                  <a:lnTo>
                    <a:pt x="1052" y="2460"/>
                  </a:lnTo>
                  <a:lnTo>
                    <a:pt x="1633" y="2460"/>
                  </a:lnTo>
                  <a:lnTo>
                    <a:pt x="1633" y="274"/>
                  </a:lnTo>
                  <a:close/>
                  <a:moveTo>
                    <a:pt x="1771" y="0"/>
                  </a:moveTo>
                  <a:lnTo>
                    <a:pt x="1807" y="6"/>
                  </a:lnTo>
                  <a:lnTo>
                    <a:pt x="1840" y="18"/>
                  </a:lnTo>
                  <a:lnTo>
                    <a:pt x="1868" y="39"/>
                  </a:lnTo>
                  <a:lnTo>
                    <a:pt x="1888" y="67"/>
                  </a:lnTo>
                  <a:lnTo>
                    <a:pt x="1902" y="99"/>
                  </a:lnTo>
                  <a:lnTo>
                    <a:pt x="1908" y="137"/>
                  </a:lnTo>
                  <a:lnTo>
                    <a:pt x="1908" y="2597"/>
                  </a:lnTo>
                  <a:lnTo>
                    <a:pt x="1902" y="2633"/>
                  </a:lnTo>
                  <a:lnTo>
                    <a:pt x="1888" y="2667"/>
                  </a:lnTo>
                  <a:lnTo>
                    <a:pt x="1868" y="2695"/>
                  </a:lnTo>
                  <a:lnTo>
                    <a:pt x="1840" y="2714"/>
                  </a:lnTo>
                  <a:lnTo>
                    <a:pt x="1807" y="2728"/>
                  </a:lnTo>
                  <a:lnTo>
                    <a:pt x="1771" y="2734"/>
                  </a:lnTo>
                  <a:lnTo>
                    <a:pt x="951" y="2734"/>
                  </a:lnTo>
                  <a:lnTo>
                    <a:pt x="915" y="2728"/>
                  </a:lnTo>
                  <a:lnTo>
                    <a:pt x="883" y="2716"/>
                  </a:lnTo>
                  <a:lnTo>
                    <a:pt x="855" y="2695"/>
                  </a:lnTo>
                  <a:lnTo>
                    <a:pt x="834" y="2667"/>
                  </a:lnTo>
                  <a:lnTo>
                    <a:pt x="820" y="2633"/>
                  </a:lnTo>
                  <a:lnTo>
                    <a:pt x="806" y="2583"/>
                  </a:lnTo>
                  <a:lnTo>
                    <a:pt x="788" y="2525"/>
                  </a:lnTo>
                  <a:lnTo>
                    <a:pt x="766" y="2456"/>
                  </a:lnTo>
                  <a:lnTo>
                    <a:pt x="740" y="2378"/>
                  </a:lnTo>
                  <a:lnTo>
                    <a:pt x="714" y="2295"/>
                  </a:lnTo>
                  <a:lnTo>
                    <a:pt x="682" y="2203"/>
                  </a:lnTo>
                  <a:lnTo>
                    <a:pt x="651" y="2107"/>
                  </a:lnTo>
                  <a:lnTo>
                    <a:pt x="617" y="2006"/>
                  </a:lnTo>
                  <a:lnTo>
                    <a:pt x="581" y="1902"/>
                  </a:lnTo>
                  <a:lnTo>
                    <a:pt x="543" y="1795"/>
                  </a:lnTo>
                  <a:lnTo>
                    <a:pt x="503" y="1687"/>
                  </a:lnTo>
                  <a:lnTo>
                    <a:pt x="465" y="1576"/>
                  </a:lnTo>
                  <a:lnTo>
                    <a:pt x="426" y="1467"/>
                  </a:lnTo>
                  <a:lnTo>
                    <a:pt x="384" y="1357"/>
                  </a:lnTo>
                  <a:lnTo>
                    <a:pt x="344" y="1252"/>
                  </a:lnTo>
                  <a:lnTo>
                    <a:pt x="306" y="1146"/>
                  </a:lnTo>
                  <a:lnTo>
                    <a:pt x="267" y="1047"/>
                  </a:lnTo>
                  <a:lnTo>
                    <a:pt x="229" y="949"/>
                  </a:lnTo>
                  <a:lnTo>
                    <a:pt x="193" y="859"/>
                  </a:lnTo>
                  <a:lnTo>
                    <a:pt x="157" y="776"/>
                  </a:lnTo>
                  <a:lnTo>
                    <a:pt x="125" y="698"/>
                  </a:lnTo>
                  <a:lnTo>
                    <a:pt x="95" y="629"/>
                  </a:lnTo>
                  <a:lnTo>
                    <a:pt x="68" y="571"/>
                  </a:lnTo>
                  <a:lnTo>
                    <a:pt x="42" y="521"/>
                  </a:lnTo>
                  <a:lnTo>
                    <a:pt x="20" y="481"/>
                  </a:lnTo>
                  <a:lnTo>
                    <a:pt x="4" y="447"/>
                  </a:lnTo>
                  <a:lnTo>
                    <a:pt x="0" y="410"/>
                  </a:lnTo>
                  <a:lnTo>
                    <a:pt x="4" y="372"/>
                  </a:lnTo>
                  <a:lnTo>
                    <a:pt x="20" y="336"/>
                  </a:lnTo>
                  <a:lnTo>
                    <a:pt x="46" y="308"/>
                  </a:lnTo>
                  <a:lnTo>
                    <a:pt x="78" y="286"/>
                  </a:lnTo>
                  <a:lnTo>
                    <a:pt x="87" y="282"/>
                  </a:lnTo>
                  <a:lnTo>
                    <a:pt x="107" y="272"/>
                  </a:lnTo>
                  <a:lnTo>
                    <a:pt x="137" y="260"/>
                  </a:lnTo>
                  <a:lnTo>
                    <a:pt x="177" y="244"/>
                  </a:lnTo>
                  <a:lnTo>
                    <a:pt x="229" y="227"/>
                  </a:lnTo>
                  <a:lnTo>
                    <a:pt x="288" y="207"/>
                  </a:lnTo>
                  <a:lnTo>
                    <a:pt x="360" y="185"/>
                  </a:lnTo>
                  <a:lnTo>
                    <a:pt x="442" y="163"/>
                  </a:lnTo>
                  <a:lnTo>
                    <a:pt x="531" y="139"/>
                  </a:lnTo>
                  <a:lnTo>
                    <a:pt x="631" y="115"/>
                  </a:lnTo>
                  <a:lnTo>
                    <a:pt x="742" y="93"/>
                  </a:lnTo>
                  <a:lnTo>
                    <a:pt x="861" y="71"/>
                  </a:lnTo>
                  <a:lnTo>
                    <a:pt x="989" y="51"/>
                  </a:lnTo>
                  <a:lnTo>
                    <a:pt x="1128" y="36"/>
                  </a:lnTo>
                  <a:lnTo>
                    <a:pt x="1275" y="20"/>
                  </a:lnTo>
                  <a:lnTo>
                    <a:pt x="1430" y="10"/>
                  </a:lnTo>
                  <a:lnTo>
                    <a:pt x="1596" y="2"/>
                  </a:lnTo>
                  <a:lnTo>
                    <a:pt x="1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BE795241-D3DB-3546-84F3-3258B7A03A7A}"/>
              </a:ext>
            </a:extLst>
          </p:cNvPr>
          <p:cNvGrpSpPr/>
          <p:nvPr/>
        </p:nvGrpSpPr>
        <p:grpSpPr>
          <a:xfrm>
            <a:off x="3983890" y="4127198"/>
            <a:ext cx="429492" cy="428706"/>
            <a:chOff x="7388226" y="71438"/>
            <a:chExt cx="5207000" cy="51974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5" name="Freeform 213">
              <a:extLst>
                <a:ext uri="{FF2B5EF4-FFF2-40B4-BE49-F238E27FC236}">
                  <a16:creationId xmlns:a16="http://schemas.microsoft.com/office/drawing/2014/main" xmlns="" id="{C72F92E6-599E-0844-B49D-B12C3AD23D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26" y="2673351"/>
              <a:ext cx="1301750" cy="2168525"/>
            </a:xfrm>
            <a:custGeom>
              <a:avLst/>
              <a:gdLst>
                <a:gd name="T0" fmla="*/ 273 w 1640"/>
                <a:gd name="T1" fmla="*/ 2458 h 2731"/>
                <a:gd name="T2" fmla="*/ 874 w 1640"/>
                <a:gd name="T3" fmla="*/ 2404 h 2731"/>
                <a:gd name="T4" fmla="*/ 915 w 1640"/>
                <a:gd name="T5" fmla="*/ 2268 h 2731"/>
                <a:gd name="T6" fmla="*/ 967 w 1640"/>
                <a:gd name="T7" fmla="*/ 2097 h 2731"/>
                <a:gd name="T8" fmla="*/ 1025 w 1640"/>
                <a:gd name="T9" fmla="*/ 1900 h 2731"/>
                <a:gd name="T10" fmla="*/ 1087 w 1640"/>
                <a:gd name="T11" fmla="*/ 1684 h 2731"/>
                <a:gd name="T12" fmla="*/ 1149 w 1640"/>
                <a:gd name="T13" fmla="*/ 1457 h 2731"/>
                <a:gd name="T14" fmla="*/ 1209 w 1640"/>
                <a:gd name="T15" fmla="*/ 1224 h 2731"/>
                <a:gd name="T16" fmla="*/ 1265 w 1640"/>
                <a:gd name="T17" fmla="*/ 993 h 2731"/>
                <a:gd name="T18" fmla="*/ 1310 w 1640"/>
                <a:gd name="T19" fmla="*/ 773 h 2731"/>
                <a:gd name="T20" fmla="*/ 1346 w 1640"/>
                <a:gd name="T21" fmla="*/ 570 h 2731"/>
                <a:gd name="T22" fmla="*/ 1304 w 1640"/>
                <a:gd name="T23" fmla="*/ 454 h 2731"/>
                <a:gd name="T24" fmla="*/ 1157 w 1640"/>
                <a:gd name="T25" fmla="*/ 411 h 2731"/>
                <a:gd name="T26" fmla="*/ 969 w 1640"/>
                <a:gd name="T27" fmla="*/ 371 h 2731"/>
                <a:gd name="T28" fmla="*/ 750 w 1640"/>
                <a:gd name="T29" fmla="*/ 335 h 2731"/>
                <a:gd name="T30" fmla="*/ 515 w 1640"/>
                <a:gd name="T31" fmla="*/ 305 h 2731"/>
                <a:gd name="T32" fmla="*/ 273 w 1640"/>
                <a:gd name="T33" fmla="*/ 283 h 2731"/>
                <a:gd name="T34" fmla="*/ 197 w 1640"/>
                <a:gd name="T35" fmla="*/ 4 h 2731"/>
                <a:gd name="T36" fmla="*/ 333 w 1640"/>
                <a:gd name="T37" fmla="*/ 14 h 2731"/>
                <a:gd name="T38" fmla="*/ 503 w 1640"/>
                <a:gd name="T39" fmla="*/ 28 h 2731"/>
                <a:gd name="T40" fmla="*/ 690 w 1640"/>
                <a:gd name="T41" fmla="*/ 50 h 2731"/>
                <a:gd name="T42" fmla="*/ 890 w 1640"/>
                <a:gd name="T43" fmla="*/ 78 h 2731"/>
                <a:gd name="T44" fmla="*/ 1085 w 1640"/>
                <a:gd name="T45" fmla="*/ 114 h 2731"/>
                <a:gd name="T46" fmla="*/ 1269 w 1640"/>
                <a:gd name="T47" fmla="*/ 157 h 2731"/>
                <a:gd name="T48" fmla="*/ 1428 w 1640"/>
                <a:gd name="T49" fmla="*/ 211 h 2731"/>
                <a:gd name="T50" fmla="*/ 1552 w 1640"/>
                <a:gd name="T51" fmla="*/ 275 h 2731"/>
                <a:gd name="T52" fmla="*/ 1618 w 1640"/>
                <a:gd name="T53" fmla="*/ 333 h 2731"/>
                <a:gd name="T54" fmla="*/ 1640 w 1640"/>
                <a:gd name="T55" fmla="*/ 391 h 2731"/>
                <a:gd name="T56" fmla="*/ 1632 w 1640"/>
                <a:gd name="T57" fmla="*/ 502 h 2731"/>
                <a:gd name="T58" fmla="*/ 1606 w 1640"/>
                <a:gd name="T59" fmla="*/ 682 h 2731"/>
                <a:gd name="T60" fmla="*/ 1568 w 1640"/>
                <a:gd name="T61" fmla="*/ 877 h 2731"/>
                <a:gd name="T62" fmla="*/ 1524 w 1640"/>
                <a:gd name="T63" fmla="*/ 1084 h 2731"/>
                <a:gd name="T64" fmla="*/ 1472 w 1640"/>
                <a:gd name="T65" fmla="*/ 1298 h 2731"/>
                <a:gd name="T66" fmla="*/ 1418 w 1640"/>
                <a:gd name="T67" fmla="*/ 1511 h 2731"/>
                <a:gd name="T68" fmla="*/ 1362 w 1640"/>
                <a:gd name="T69" fmla="*/ 1722 h 2731"/>
                <a:gd name="T70" fmla="*/ 1304 w 1640"/>
                <a:gd name="T71" fmla="*/ 1922 h 2731"/>
                <a:gd name="T72" fmla="*/ 1251 w 1640"/>
                <a:gd name="T73" fmla="*/ 2107 h 2731"/>
                <a:gd name="T74" fmla="*/ 1201 w 1640"/>
                <a:gd name="T75" fmla="*/ 2272 h 2731"/>
                <a:gd name="T76" fmla="*/ 1157 w 1640"/>
                <a:gd name="T77" fmla="*/ 2414 h 2731"/>
                <a:gd name="T78" fmla="*/ 1123 w 1640"/>
                <a:gd name="T79" fmla="*/ 2526 h 2731"/>
                <a:gd name="T80" fmla="*/ 1097 w 1640"/>
                <a:gd name="T81" fmla="*/ 2601 h 2731"/>
                <a:gd name="T82" fmla="*/ 1087 w 1640"/>
                <a:gd name="T83" fmla="*/ 2637 h 2731"/>
                <a:gd name="T84" fmla="*/ 1049 w 1640"/>
                <a:gd name="T85" fmla="*/ 2695 h 2731"/>
                <a:gd name="T86" fmla="*/ 991 w 1640"/>
                <a:gd name="T87" fmla="*/ 2727 h 2731"/>
                <a:gd name="T88" fmla="*/ 138 w 1640"/>
                <a:gd name="T89" fmla="*/ 2731 h 2731"/>
                <a:gd name="T90" fmla="*/ 68 w 1640"/>
                <a:gd name="T91" fmla="*/ 2713 h 2731"/>
                <a:gd name="T92" fmla="*/ 18 w 1640"/>
                <a:gd name="T93" fmla="*/ 2663 h 2731"/>
                <a:gd name="T94" fmla="*/ 0 w 1640"/>
                <a:gd name="T95" fmla="*/ 2595 h 2731"/>
                <a:gd name="T96" fmla="*/ 6 w 1640"/>
                <a:gd name="T97" fmla="*/ 100 h 2731"/>
                <a:gd name="T98" fmla="*/ 44 w 1640"/>
                <a:gd name="T99" fmla="*/ 38 h 2731"/>
                <a:gd name="T100" fmla="*/ 108 w 1640"/>
                <a:gd name="T101" fmla="*/ 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1">
                  <a:moveTo>
                    <a:pt x="273" y="283"/>
                  </a:moveTo>
                  <a:lnTo>
                    <a:pt x="273" y="2458"/>
                  </a:lnTo>
                  <a:lnTo>
                    <a:pt x="858" y="2458"/>
                  </a:lnTo>
                  <a:lnTo>
                    <a:pt x="874" y="2404"/>
                  </a:lnTo>
                  <a:lnTo>
                    <a:pt x="894" y="2340"/>
                  </a:lnTo>
                  <a:lnTo>
                    <a:pt x="915" y="2268"/>
                  </a:lnTo>
                  <a:lnTo>
                    <a:pt x="941" y="2187"/>
                  </a:lnTo>
                  <a:lnTo>
                    <a:pt x="967" y="2097"/>
                  </a:lnTo>
                  <a:lnTo>
                    <a:pt x="997" y="2001"/>
                  </a:lnTo>
                  <a:lnTo>
                    <a:pt x="1025" y="1900"/>
                  </a:lnTo>
                  <a:lnTo>
                    <a:pt x="1057" y="1794"/>
                  </a:lnTo>
                  <a:lnTo>
                    <a:pt x="1087" y="1684"/>
                  </a:lnTo>
                  <a:lnTo>
                    <a:pt x="1119" y="1571"/>
                  </a:lnTo>
                  <a:lnTo>
                    <a:pt x="1149" y="1457"/>
                  </a:lnTo>
                  <a:lnTo>
                    <a:pt x="1181" y="1340"/>
                  </a:lnTo>
                  <a:lnTo>
                    <a:pt x="1209" y="1224"/>
                  </a:lnTo>
                  <a:lnTo>
                    <a:pt x="1237" y="1108"/>
                  </a:lnTo>
                  <a:lnTo>
                    <a:pt x="1265" y="993"/>
                  </a:lnTo>
                  <a:lnTo>
                    <a:pt x="1288" y="881"/>
                  </a:lnTo>
                  <a:lnTo>
                    <a:pt x="1310" y="773"/>
                  </a:lnTo>
                  <a:lnTo>
                    <a:pt x="1330" y="668"/>
                  </a:lnTo>
                  <a:lnTo>
                    <a:pt x="1346" y="570"/>
                  </a:lnTo>
                  <a:lnTo>
                    <a:pt x="1358" y="476"/>
                  </a:lnTo>
                  <a:lnTo>
                    <a:pt x="1304" y="454"/>
                  </a:lnTo>
                  <a:lnTo>
                    <a:pt x="1237" y="433"/>
                  </a:lnTo>
                  <a:lnTo>
                    <a:pt x="1157" y="411"/>
                  </a:lnTo>
                  <a:lnTo>
                    <a:pt x="1067" y="391"/>
                  </a:lnTo>
                  <a:lnTo>
                    <a:pt x="969" y="371"/>
                  </a:lnTo>
                  <a:lnTo>
                    <a:pt x="862" y="353"/>
                  </a:lnTo>
                  <a:lnTo>
                    <a:pt x="750" y="335"/>
                  </a:lnTo>
                  <a:lnTo>
                    <a:pt x="634" y="319"/>
                  </a:lnTo>
                  <a:lnTo>
                    <a:pt x="515" y="305"/>
                  </a:lnTo>
                  <a:lnTo>
                    <a:pt x="393" y="293"/>
                  </a:lnTo>
                  <a:lnTo>
                    <a:pt x="273" y="283"/>
                  </a:lnTo>
                  <a:close/>
                  <a:moveTo>
                    <a:pt x="146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3" y="14"/>
                  </a:lnTo>
                  <a:lnTo>
                    <a:pt x="415" y="20"/>
                  </a:lnTo>
                  <a:lnTo>
                    <a:pt x="503" y="28"/>
                  </a:lnTo>
                  <a:lnTo>
                    <a:pt x="594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90" y="78"/>
                  </a:lnTo>
                  <a:lnTo>
                    <a:pt x="987" y="96"/>
                  </a:lnTo>
                  <a:lnTo>
                    <a:pt x="1085" y="114"/>
                  </a:lnTo>
                  <a:lnTo>
                    <a:pt x="1179" y="136"/>
                  </a:lnTo>
                  <a:lnTo>
                    <a:pt x="1269" y="157"/>
                  </a:lnTo>
                  <a:lnTo>
                    <a:pt x="1352" y="183"/>
                  </a:lnTo>
                  <a:lnTo>
                    <a:pt x="1428" y="211"/>
                  </a:lnTo>
                  <a:lnTo>
                    <a:pt x="1496" y="241"/>
                  </a:lnTo>
                  <a:lnTo>
                    <a:pt x="1552" y="275"/>
                  </a:lnTo>
                  <a:lnTo>
                    <a:pt x="1598" y="311"/>
                  </a:lnTo>
                  <a:lnTo>
                    <a:pt x="1618" y="333"/>
                  </a:lnTo>
                  <a:lnTo>
                    <a:pt x="1632" y="361"/>
                  </a:lnTo>
                  <a:lnTo>
                    <a:pt x="1640" y="391"/>
                  </a:lnTo>
                  <a:lnTo>
                    <a:pt x="1640" y="421"/>
                  </a:lnTo>
                  <a:lnTo>
                    <a:pt x="1632" y="502"/>
                  </a:lnTo>
                  <a:lnTo>
                    <a:pt x="1620" y="590"/>
                  </a:lnTo>
                  <a:lnTo>
                    <a:pt x="1606" y="682"/>
                  </a:lnTo>
                  <a:lnTo>
                    <a:pt x="1588" y="777"/>
                  </a:lnTo>
                  <a:lnTo>
                    <a:pt x="1568" y="877"/>
                  </a:lnTo>
                  <a:lnTo>
                    <a:pt x="1548" y="981"/>
                  </a:lnTo>
                  <a:lnTo>
                    <a:pt x="1524" y="1084"/>
                  </a:lnTo>
                  <a:lnTo>
                    <a:pt x="1498" y="1190"/>
                  </a:lnTo>
                  <a:lnTo>
                    <a:pt x="1472" y="1298"/>
                  </a:lnTo>
                  <a:lnTo>
                    <a:pt x="1446" y="1405"/>
                  </a:lnTo>
                  <a:lnTo>
                    <a:pt x="1418" y="1511"/>
                  </a:lnTo>
                  <a:lnTo>
                    <a:pt x="1390" y="1617"/>
                  </a:lnTo>
                  <a:lnTo>
                    <a:pt x="1362" y="1722"/>
                  </a:lnTo>
                  <a:lnTo>
                    <a:pt x="1332" y="1824"/>
                  </a:lnTo>
                  <a:lnTo>
                    <a:pt x="1304" y="1922"/>
                  </a:lnTo>
                  <a:lnTo>
                    <a:pt x="1277" y="2017"/>
                  </a:lnTo>
                  <a:lnTo>
                    <a:pt x="1251" y="2107"/>
                  </a:lnTo>
                  <a:lnTo>
                    <a:pt x="1225" y="2193"/>
                  </a:lnTo>
                  <a:lnTo>
                    <a:pt x="1201" y="2272"/>
                  </a:lnTo>
                  <a:lnTo>
                    <a:pt x="1179" y="2348"/>
                  </a:lnTo>
                  <a:lnTo>
                    <a:pt x="1157" y="2414"/>
                  </a:lnTo>
                  <a:lnTo>
                    <a:pt x="1139" y="2474"/>
                  </a:lnTo>
                  <a:lnTo>
                    <a:pt x="1123" y="2526"/>
                  </a:lnTo>
                  <a:lnTo>
                    <a:pt x="1109" y="2567"/>
                  </a:lnTo>
                  <a:lnTo>
                    <a:pt x="1097" y="2601"/>
                  </a:lnTo>
                  <a:lnTo>
                    <a:pt x="1091" y="2625"/>
                  </a:lnTo>
                  <a:lnTo>
                    <a:pt x="1087" y="2637"/>
                  </a:lnTo>
                  <a:lnTo>
                    <a:pt x="1071" y="2669"/>
                  </a:lnTo>
                  <a:lnTo>
                    <a:pt x="1049" y="2695"/>
                  </a:lnTo>
                  <a:lnTo>
                    <a:pt x="1023" y="2715"/>
                  </a:lnTo>
                  <a:lnTo>
                    <a:pt x="991" y="2727"/>
                  </a:lnTo>
                  <a:lnTo>
                    <a:pt x="957" y="2731"/>
                  </a:lnTo>
                  <a:lnTo>
                    <a:pt x="138" y="2731"/>
                  </a:lnTo>
                  <a:lnTo>
                    <a:pt x="100" y="2727"/>
                  </a:lnTo>
                  <a:lnTo>
                    <a:pt x="68" y="2713"/>
                  </a:lnTo>
                  <a:lnTo>
                    <a:pt x="40" y="2691"/>
                  </a:lnTo>
                  <a:lnTo>
                    <a:pt x="18" y="2663"/>
                  </a:lnTo>
                  <a:lnTo>
                    <a:pt x="4" y="2631"/>
                  </a:lnTo>
                  <a:lnTo>
                    <a:pt x="0" y="2595"/>
                  </a:lnTo>
                  <a:lnTo>
                    <a:pt x="0" y="136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8"/>
                  </a:lnTo>
                  <a:lnTo>
                    <a:pt x="74" y="16"/>
                  </a:lnTo>
                  <a:lnTo>
                    <a:pt x="108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214">
              <a:extLst>
                <a:ext uri="{FF2B5EF4-FFF2-40B4-BE49-F238E27FC236}">
                  <a16:creationId xmlns:a16="http://schemas.microsoft.com/office/drawing/2014/main" xmlns="" id="{1095D262-EA19-4345-91F8-13F4EC49B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3857626"/>
              <a:ext cx="4446588" cy="1411288"/>
            </a:xfrm>
            <a:custGeom>
              <a:avLst/>
              <a:gdLst>
                <a:gd name="T0" fmla="*/ 4849 w 5603"/>
                <a:gd name="T1" fmla="*/ 2 h 1778"/>
                <a:gd name="T2" fmla="*/ 5033 w 5603"/>
                <a:gd name="T3" fmla="*/ 34 h 1778"/>
                <a:gd name="T4" fmla="*/ 5202 w 5603"/>
                <a:gd name="T5" fmla="*/ 102 h 1778"/>
                <a:gd name="T6" fmla="*/ 5354 w 5603"/>
                <a:gd name="T7" fmla="*/ 201 h 1778"/>
                <a:gd name="T8" fmla="*/ 5485 w 5603"/>
                <a:gd name="T9" fmla="*/ 335 h 1778"/>
                <a:gd name="T10" fmla="*/ 5589 w 5603"/>
                <a:gd name="T11" fmla="*/ 496 h 1778"/>
                <a:gd name="T12" fmla="*/ 5603 w 5603"/>
                <a:gd name="T13" fmla="*/ 568 h 1778"/>
                <a:gd name="T14" fmla="*/ 5577 w 5603"/>
                <a:gd name="T15" fmla="*/ 636 h 1778"/>
                <a:gd name="T16" fmla="*/ 5523 w 5603"/>
                <a:gd name="T17" fmla="*/ 682 h 1778"/>
                <a:gd name="T18" fmla="*/ 3882 w 5603"/>
                <a:gd name="T19" fmla="*/ 1421 h 1778"/>
                <a:gd name="T20" fmla="*/ 3634 w 5603"/>
                <a:gd name="T21" fmla="*/ 1519 h 1778"/>
                <a:gd name="T22" fmla="*/ 3423 w 5603"/>
                <a:gd name="T23" fmla="*/ 1601 h 1778"/>
                <a:gd name="T24" fmla="*/ 3239 w 5603"/>
                <a:gd name="T25" fmla="*/ 1666 h 1778"/>
                <a:gd name="T26" fmla="*/ 3082 w 5603"/>
                <a:gd name="T27" fmla="*/ 1716 h 1778"/>
                <a:gd name="T28" fmla="*/ 2942 w 5603"/>
                <a:gd name="T29" fmla="*/ 1750 h 1778"/>
                <a:gd name="T30" fmla="*/ 2819 w 5603"/>
                <a:gd name="T31" fmla="*/ 1772 h 1778"/>
                <a:gd name="T32" fmla="*/ 2705 w 5603"/>
                <a:gd name="T33" fmla="*/ 1778 h 1778"/>
                <a:gd name="T34" fmla="*/ 2553 w 5603"/>
                <a:gd name="T35" fmla="*/ 1766 h 1778"/>
                <a:gd name="T36" fmla="*/ 2402 w 5603"/>
                <a:gd name="T37" fmla="*/ 1732 h 1778"/>
                <a:gd name="T38" fmla="*/ 2232 w 5603"/>
                <a:gd name="T39" fmla="*/ 1676 h 1778"/>
                <a:gd name="T40" fmla="*/ 92 w 5603"/>
                <a:gd name="T41" fmla="*/ 961 h 1778"/>
                <a:gd name="T42" fmla="*/ 34 w 5603"/>
                <a:gd name="T43" fmla="*/ 921 h 1778"/>
                <a:gd name="T44" fmla="*/ 2 w 5603"/>
                <a:gd name="T45" fmla="*/ 859 h 1778"/>
                <a:gd name="T46" fmla="*/ 6 w 5603"/>
                <a:gd name="T47" fmla="*/ 787 h 1778"/>
                <a:gd name="T48" fmla="*/ 46 w 5603"/>
                <a:gd name="T49" fmla="*/ 728 h 1778"/>
                <a:gd name="T50" fmla="*/ 108 w 5603"/>
                <a:gd name="T51" fmla="*/ 698 h 1778"/>
                <a:gd name="T52" fmla="*/ 180 w 5603"/>
                <a:gd name="T53" fmla="*/ 702 h 1778"/>
                <a:gd name="T54" fmla="*/ 2286 w 5603"/>
                <a:gd name="T55" fmla="*/ 1405 h 1778"/>
                <a:gd name="T56" fmla="*/ 2390 w 5603"/>
                <a:gd name="T57" fmla="*/ 1443 h 1778"/>
                <a:gd name="T58" fmla="*/ 2484 w 5603"/>
                <a:gd name="T59" fmla="*/ 1473 h 1778"/>
                <a:gd name="T60" fmla="*/ 2571 w 5603"/>
                <a:gd name="T61" fmla="*/ 1493 h 1778"/>
                <a:gd name="T62" fmla="*/ 2657 w 5603"/>
                <a:gd name="T63" fmla="*/ 1503 h 1778"/>
                <a:gd name="T64" fmla="*/ 2749 w 5603"/>
                <a:gd name="T65" fmla="*/ 1503 h 1778"/>
                <a:gd name="T66" fmla="*/ 2851 w 5603"/>
                <a:gd name="T67" fmla="*/ 1491 h 1778"/>
                <a:gd name="T68" fmla="*/ 2964 w 5603"/>
                <a:gd name="T69" fmla="*/ 1465 h 1778"/>
                <a:gd name="T70" fmla="*/ 3098 w 5603"/>
                <a:gd name="T71" fmla="*/ 1427 h 1778"/>
                <a:gd name="T72" fmla="*/ 3253 w 5603"/>
                <a:gd name="T73" fmla="*/ 1373 h 1778"/>
                <a:gd name="T74" fmla="*/ 3437 w 5603"/>
                <a:gd name="T75" fmla="*/ 1304 h 1778"/>
                <a:gd name="T76" fmla="*/ 3654 w 5603"/>
                <a:gd name="T77" fmla="*/ 1218 h 1778"/>
                <a:gd name="T78" fmla="*/ 3910 w 5603"/>
                <a:gd name="T79" fmla="*/ 1114 h 1778"/>
                <a:gd name="T80" fmla="*/ 5212 w 5603"/>
                <a:gd name="T81" fmla="*/ 441 h 1778"/>
                <a:gd name="T82" fmla="*/ 5088 w 5603"/>
                <a:gd name="T83" fmla="*/ 351 h 1778"/>
                <a:gd name="T84" fmla="*/ 4945 w 5603"/>
                <a:gd name="T85" fmla="*/ 293 h 1778"/>
                <a:gd name="T86" fmla="*/ 4791 w 5603"/>
                <a:gd name="T87" fmla="*/ 273 h 1778"/>
                <a:gd name="T88" fmla="*/ 4634 w 5603"/>
                <a:gd name="T89" fmla="*/ 291 h 1778"/>
                <a:gd name="T90" fmla="*/ 3549 w 5603"/>
                <a:gd name="T91" fmla="*/ 558 h 1778"/>
                <a:gd name="T92" fmla="*/ 3483 w 5603"/>
                <a:gd name="T93" fmla="*/ 538 h 1778"/>
                <a:gd name="T94" fmla="*/ 3433 w 5603"/>
                <a:gd name="T95" fmla="*/ 488 h 1778"/>
                <a:gd name="T96" fmla="*/ 3415 w 5603"/>
                <a:gd name="T97" fmla="*/ 419 h 1778"/>
                <a:gd name="T98" fmla="*/ 3435 w 5603"/>
                <a:gd name="T99" fmla="*/ 351 h 1778"/>
                <a:gd name="T100" fmla="*/ 3485 w 5603"/>
                <a:gd name="T101" fmla="*/ 303 h 1778"/>
                <a:gd name="T102" fmla="*/ 4566 w 5603"/>
                <a:gd name="T103" fmla="*/ 28 h 1778"/>
                <a:gd name="T104" fmla="*/ 4755 w 5603"/>
                <a:gd name="T105" fmla="*/ 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3" h="1778">
                  <a:moveTo>
                    <a:pt x="4755" y="0"/>
                  </a:moveTo>
                  <a:lnTo>
                    <a:pt x="4849" y="2"/>
                  </a:lnTo>
                  <a:lnTo>
                    <a:pt x="4943" y="12"/>
                  </a:lnTo>
                  <a:lnTo>
                    <a:pt x="5033" y="34"/>
                  </a:lnTo>
                  <a:lnTo>
                    <a:pt x="5118" y="62"/>
                  </a:lnTo>
                  <a:lnTo>
                    <a:pt x="5202" y="102"/>
                  </a:lnTo>
                  <a:lnTo>
                    <a:pt x="5280" y="148"/>
                  </a:lnTo>
                  <a:lnTo>
                    <a:pt x="5354" y="201"/>
                  </a:lnTo>
                  <a:lnTo>
                    <a:pt x="5424" y="265"/>
                  </a:lnTo>
                  <a:lnTo>
                    <a:pt x="5485" y="335"/>
                  </a:lnTo>
                  <a:lnTo>
                    <a:pt x="5541" y="413"/>
                  </a:lnTo>
                  <a:lnTo>
                    <a:pt x="5589" y="496"/>
                  </a:lnTo>
                  <a:lnTo>
                    <a:pt x="5599" y="530"/>
                  </a:lnTo>
                  <a:lnTo>
                    <a:pt x="5603" y="568"/>
                  </a:lnTo>
                  <a:lnTo>
                    <a:pt x="5595" y="604"/>
                  </a:lnTo>
                  <a:lnTo>
                    <a:pt x="5577" y="636"/>
                  </a:lnTo>
                  <a:lnTo>
                    <a:pt x="5553" y="662"/>
                  </a:lnTo>
                  <a:lnTo>
                    <a:pt x="5523" y="682"/>
                  </a:lnTo>
                  <a:lnTo>
                    <a:pt x="4019" y="1365"/>
                  </a:lnTo>
                  <a:lnTo>
                    <a:pt x="3882" y="1421"/>
                  </a:lnTo>
                  <a:lnTo>
                    <a:pt x="3754" y="1473"/>
                  </a:lnTo>
                  <a:lnTo>
                    <a:pt x="3634" y="1519"/>
                  </a:lnTo>
                  <a:lnTo>
                    <a:pt x="3525" y="1563"/>
                  </a:lnTo>
                  <a:lnTo>
                    <a:pt x="3423" y="1601"/>
                  </a:lnTo>
                  <a:lnTo>
                    <a:pt x="3327" y="1637"/>
                  </a:lnTo>
                  <a:lnTo>
                    <a:pt x="3239" y="1666"/>
                  </a:lnTo>
                  <a:lnTo>
                    <a:pt x="3158" y="1694"/>
                  </a:lnTo>
                  <a:lnTo>
                    <a:pt x="3082" y="1716"/>
                  </a:lnTo>
                  <a:lnTo>
                    <a:pt x="3010" y="1736"/>
                  </a:lnTo>
                  <a:lnTo>
                    <a:pt x="2942" y="1750"/>
                  </a:lnTo>
                  <a:lnTo>
                    <a:pt x="2878" y="1762"/>
                  </a:lnTo>
                  <a:lnTo>
                    <a:pt x="2819" y="1772"/>
                  </a:lnTo>
                  <a:lnTo>
                    <a:pt x="2761" y="1776"/>
                  </a:lnTo>
                  <a:lnTo>
                    <a:pt x="2705" y="1778"/>
                  </a:lnTo>
                  <a:lnTo>
                    <a:pt x="2629" y="1774"/>
                  </a:lnTo>
                  <a:lnTo>
                    <a:pt x="2553" y="1766"/>
                  </a:lnTo>
                  <a:lnTo>
                    <a:pt x="2480" y="1752"/>
                  </a:lnTo>
                  <a:lnTo>
                    <a:pt x="2402" y="1732"/>
                  </a:lnTo>
                  <a:lnTo>
                    <a:pt x="2320" y="1706"/>
                  </a:lnTo>
                  <a:lnTo>
                    <a:pt x="2232" y="1676"/>
                  </a:lnTo>
                  <a:lnTo>
                    <a:pt x="2139" y="1641"/>
                  </a:lnTo>
                  <a:lnTo>
                    <a:pt x="92" y="961"/>
                  </a:lnTo>
                  <a:lnTo>
                    <a:pt x="60" y="945"/>
                  </a:lnTo>
                  <a:lnTo>
                    <a:pt x="34" y="921"/>
                  </a:lnTo>
                  <a:lnTo>
                    <a:pt x="14" y="891"/>
                  </a:lnTo>
                  <a:lnTo>
                    <a:pt x="2" y="859"/>
                  </a:lnTo>
                  <a:lnTo>
                    <a:pt x="0" y="823"/>
                  </a:lnTo>
                  <a:lnTo>
                    <a:pt x="6" y="787"/>
                  </a:lnTo>
                  <a:lnTo>
                    <a:pt x="22" y="753"/>
                  </a:lnTo>
                  <a:lnTo>
                    <a:pt x="46" y="728"/>
                  </a:lnTo>
                  <a:lnTo>
                    <a:pt x="74" y="708"/>
                  </a:lnTo>
                  <a:lnTo>
                    <a:pt x="108" y="698"/>
                  </a:lnTo>
                  <a:lnTo>
                    <a:pt x="144" y="694"/>
                  </a:lnTo>
                  <a:lnTo>
                    <a:pt x="180" y="702"/>
                  </a:lnTo>
                  <a:lnTo>
                    <a:pt x="2228" y="1383"/>
                  </a:lnTo>
                  <a:lnTo>
                    <a:pt x="2286" y="1405"/>
                  </a:lnTo>
                  <a:lnTo>
                    <a:pt x="2340" y="1425"/>
                  </a:lnTo>
                  <a:lnTo>
                    <a:pt x="2390" y="1443"/>
                  </a:lnTo>
                  <a:lnTo>
                    <a:pt x="2438" y="1459"/>
                  </a:lnTo>
                  <a:lnTo>
                    <a:pt x="2484" y="1473"/>
                  </a:lnTo>
                  <a:lnTo>
                    <a:pt x="2527" y="1483"/>
                  </a:lnTo>
                  <a:lnTo>
                    <a:pt x="2571" y="1493"/>
                  </a:lnTo>
                  <a:lnTo>
                    <a:pt x="2613" y="1499"/>
                  </a:lnTo>
                  <a:lnTo>
                    <a:pt x="2657" y="1503"/>
                  </a:lnTo>
                  <a:lnTo>
                    <a:pt x="2703" y="1505"/>
                  </a:lnTo>
                  <a:lnTo>
                    <a:pt x="2749" y="1503"/>
                  </a:lnTo>
                  <a:lnTo>
                    <a:pt x="2799" y="1499"/>
                  </a:lnTo>
                  <a:lnTo>
                    <a:pt x="2851" y="1491"/>
                  </a:lnTo>
                  <a:lnTo>
                    <a:pt x="2904" y="1479"/>
                  </a:lnTo>
                  <a:lnTo>
                    <a:pt x="2964" y="1465"/>
                  </a:lnTo>
                  <a:lnTo>
                    <a:pt x="3028" y="1447"/>
                  </a:lnTo>
                  <a:lnTo>
                    <a:pt x="3098" y="1427"/>
                  </a:lnTo>
                  <a:lnTo>
                    <a:pt x="3172" y="1401"/>
                  </a:lnTo>
                  <a:lnTo>
                    <a:pt x="3253" y="1373"/>
                  </a:lnTo>
                  <a:lnTo>
                    <a:pt x="3341" y="1342"/>
                  </a:lnTo>
                  <a:lnTo>
                    <a:pt x="3437" y="1304"/>
                  </a:lnTo>
                  <a:lnTo>
                    <a:pt x="3543" y="1264"/>
                  </a:lnTo>
                  <a:lnTo>
                    <a:pt x="3654" y="1218"/>
                  </a:lnTo>
                  <a:lnTo>
                    <a:pt x="3778" y="1168"/>
                  </a:lnTo>
                  <a:lnTo>
                    <a:pt x="3910" y="1114"/>
                  </a:lnTo>
                  <a:lnTo>
                    <a:pt x="5266" y="498"/>
                  </a:lnTo>
                  <a:lnTo>
                    <a:pt x="5212" y="441"/>
                  </a:lnTo>
                  <a:lnTo>
                    <a:pt x="5152" y="393"/>
                  </a:lnTo>
                  <a:lnTo>
                    <a:pt x="5088" y="351"/>
                  </a:lnTo>
                  <a:lnTo>
                    <a:pt x="5019" y="317"/>
                  </a:lnTo>
                  <a:lnTo>
                    <a:pt x="4945" y="293"/>
                  </a:lnTo>
                  <a:lnTo>
                    <a:pt x="4869" y="279"/>
                  </a:lnTo>
                  <a:lnTo>
                    <a:pt x="4791" y="273"/>
                  </a:lnTo>
                  <a:lnTo>
                    <a:pt x="4711" y="277"/>
                  </a:lnTo>
                  <a:lnTo>
                    <a:pt x="4634" y="291"/>
                  </a:lnTo>
                  <a:lnTo>
                    <a:pt x="3587" y="554"/>
                  </a:lnTo>
                  <a:lnTo>
                    <a:pt x="3549" y="558"/>
                  </a:lnTo>
                  <a:lnTo>
                    <a:pt x="3515" y="552"/>
                  </a:lnTo>
                  <a:lnTo>
                    <a:pt x="3483" y="538"/>
                  </a:lnTo>
                  <a:lnTo>
                    <a:pt x="3455" y="516"/>
                  </a:lnTo>
                  <a:lnTo>
                    <a:pt x="3433" y="488"/>
                  </a:lnTo>
                  <a:lnTo>
                    <a:pt x="3421" y="454"/>
                  </a:lnTo>
                  <a:lnTo>
                    <a:pt x="3415" y="419"/>
                  </a:lnTo>
                  <a:lnTo>
                    <a:pt x="3421" y="383"/>
                  </a:lnTo>
                  <a:lnTo>
                    <a:pt x="3435" y="351"/>
                  </a:lnTo>
                  <a:lnTo>
                    <a:pt x="3457" y="323"/>
                  </a:lnTo>
                  <a:lnTo>
                    <a:pt x="3485" y="303"/>
                  </a:lnTo>
                  <a:lnTo>
                    <a:pt x="3519" y="289"/>
                  </a:lnTo>
                  <a:lnTo>
                    <a:pt x="4566" y="28"/>
                  </a:lnTo>
                  <a:lnTo>
                    <a:pt x="4662" y="8"/>
                  </a:lnTo>
                  <a:lnTo>
                    <a:pt x="4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215">
              <a:extLst>
                <a:ext uri="{FF2B5EF4-FFF2-40B4-BE49-F238E27FC236}">
                  <a16:creationId xmlns:a16="http://schemas.microsoft.com/office/drawing/2014/main" xmlns="" id="{B966D184-8899-064F-87C8-643BFFF7E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3108326"/>
              <a:ext cx="2603500" cy="1284288"/>
            </a:xfrm>
            <a:custGeom>
              <a:avLst/>
              <a:gdLst>
                <a:gd name="T0" fmla="*/ 166 w 3279"/>
                <a:gd name="T1" fmla="*/ 4 h 1619"/>
                <a:gd name="T2" fmla="*/ 2727 w 3279"/>
                <a:gd name="T3" fmla="*/ 578 h 1619"/>
                <a:gd name="T4" fmla="*/ 2900 w 3279"/>
                <a:gd name="T5" fmla="*/ 648 h 1619"/>
                <a:gd name="T6" fmla="*/ 3040 w 3279"/>
                <a:gd name="T7" fmla="*/ 740 h 1619"/>
                <a:gd name="T8" fmla="*/ 3148 w 3279"/>
                <a:gd name="T9" fmla="*/ 849 h 1619"/>
                <a:gd name="T10" fmla="*/ 3221 w 3279"/>
                <a:gd name="T11" fmla="*/ 983 h 1619"/>
                <a:gd name="T12" fmla="*/ 3265 w 3279"/>
                <a:gd name="T13" fmla="*/ 1140 h 1619"/>
                <a:gd name="T14" fmla="*/ 3279 w 3279"/>
                <a:gd name="T15" fmla="*/ 1322 h 1619"/>
                <a:gd name="T16" fmla="*/ 3275 w 3279"/>
                <a:gd name="T17" fmla="*/ 1401 h 1619"/>
                <a:gd name="T18" fmla="*/ 3239 w 3279"/>
                <a:gd name="T19" fmla="*/ 1463 h 1619"/>
                <a:gd name="T20" fmla="*/ 3178 w 3279"/>
                <a:gd name="T21" fmla="*/ 1499 h 1619"/>
                <a:gd name="T22" fmla="*/ 2733 w 3279"/>
                <a:gd name="T23" fmla="*/ 1605 h 1619"/>
                <a:gd name="T24" fmla="*/ 2577 w 3279"/>
                <a:gd name="T25" fmla="*/ 1619 h 1619"/>
                <a:gd name="T26" fmla="*/ 2390 w 3279"/>
                <a:gd name="T27" fmla="*/ 1601 h 1619"/>
                <a:gd name="T28" fmla="*/ 1169 w 3279"/>
                <a:gd name="T29" fmla="*/ 1352 h 1619"/>
                <a:gd name="T30" fmla="*/ 1117 w 3279"/>
                <a:gd name="T31" fmla="*/ 1306 h 1619"/>
                <a:gd name="T32" fmla="*/ 1093 w 3279"/>
                <a:gd name="T33" fmla="*/ 1238 h 1619"/>
                <a:gd name="T34" fmla="*/ 1109 w 3279"/>
                <a:gd name="T35" fmla="*/ 1168 h 1619"/>
                <a:gd name="T36" fmla="*/ 1155 w 3279"/>
                <a:gd name="T37" fmla="*/ 1114 h 1619"/>
                <a:gd name="T38" fmla="*/ 1221 w 3279"/>
                <a:gd name="T39" fmla="*/ 1093 h 1619"/>
                <a:gd name="T40" fmla="*/ 2444 w 3279"/>
                <a:gd name="T41" fmla="*/ 1332 h 1619"/>
                <a:gd name="T42" fmla="*/ 2593 w 3279"/>
                <a:gd name="T43" fmla="*/ 1346 h 1619"/>
                <a:gd name="T44" fmla="*/ 2743 w 3279"/>
                <a:gd name="T45" fmla="*/ 1326 h 1619"/>
                <a:gd name="T46" fmla="*/ 2996 w 3279"/>
                <a:gd name="T47" fmla="*/ 1188 h 1619"/>
                <a:gd name="T48" fmla="*/ 2960 w 3279"/>
                <a:gd name="T49" fmla="*/ 1069 h 1619"/>
                <a:gd name="T50" fmla="*/ 2892 w 3279"/>
                <a:gd name="T51" fmla="*/ 973 h 1619"/>
                <a:gd name="T52" fmla="*/ 2789 w 3279"/>
                <a:gd name="T53" fmla="*/ 897 h 1619"/>
                <a:gd name="T54" fmla="*/ 2649 w 3279"/>
                <a:gd name="T55" fmla="*/ 839 h 1619"/>
                <a:gd name="T56" fmla="*/ 108 w 3279"/>
                <a:gd name="T57" fmla="*/ 269 h 1619"/>
                <a:gd name="T58" fmla="*/ 44 w 3279"/>
                <a:gd name="T59" fmla="*/ 237 h 1619"/>
                <a:gd name="T60" fmla="*/ 6 w 3279"/>
                <a:gd name="T61" fmla="*/ 178 h 1619"/>
                <a:gd name="T62" fmla="*/ 4 w 3279"/>
                <a:gd name="T63" fmla="*/ 108 h 1619"/>
                <a:gd name="T64" fmla="*/ 36 w 3279"/>
                <a:gd name="T65" fmla="*/ 44 h 1619"/>
                <a:gd name="T66" fmla="*/ 96 w 3279"/>
                <a:gd name="T67" fmla="*/ 6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79" h="1619">
                  <a:moveTo>
                    <a:pt x="130" y="0"/>
                  </a:moveTo>
                  <a:lnTo>
                    <a:pt x="166" y="4"/>
                  </a:lnTo>
                  <a:lnTo>
                    <a:pt x="2627" y="550"/>
                  </a:lnTo>
                  <a:lnTo>
                    <a:pt x="2727" y="578"/>
                  </a:lnTo>
                  <a:lnTo>
                    <a:pt x="2819" y="610"/>
                  </a:lnTo>
                  <a:lnTo>
                    <a:pt x="2900" y="648"/>
                  </a:lnTo>
                  <a:lnTo>
                    <a:pt x="2974" y="692"/>
                  </a:lnTo>
                  <a:lnTo>
                    <a:pt x="3040" y="740"/>
                  </a:lnTo>
                  <a:lnTo>
                    <a:pt x="3098" y="792"/>
                  </a:lnTo>
                  <a:lnTo>
                    <a:pt x="3148" y="849"/>
                  </a:lnTo>
                  <a:lnTo>
                    <a:pt x="3188" y="915"/>
                  </a:lnTo>
                  <a:lnTo>
                    <a:pt x="3221" y="983"/>
                  </a:lnTo>
                  <a:lnTo>
                    <a:pt x="3247" y="1059"/>
                  </a:lnTo>
                  <a:lnTo>
                    <a:pt x="3265" y="1140"/>
                  </a:lnTo>
                  <a:lnTo>
                    <a:pt x="3277" y="1228"/>
                  </a:lnTo>
                  <a:lnTo>
                    <a:pt x="3279" y="1322"/>
                  </a:lnTo>
                  <a:lnTo>
                    <a:pt x="3279" y="1366"/>
                  </a:lnTo>
                  <a:lnTo>
                    <a:pt x="3275" y="1401"/>
                  </a:lnTo>
                  <a:lnTo>
                    <a:pt x="3261" y="1435"/>
                  </a:lnTo>
                  <a:lnTo>
                    <a:pt x="3239" y="1463"/>
                  </a:lnTo>
                  <a:lnTo>
                    <a:pt x="3211" y="1485"/>
                  </a:lnTo>
                  <a:lnTo>
                    <a:pt x="3178" y="1499"/>
                  </a:lnTo>
                  <a:lnTo>
                    <a:pt x="2809" y="1591"/>
                  </a:lnTo>
                  <a:lnTo>
                    <a:pt x="2733" y="1605"/>
                  </a:lnTo>
                  <a:lnTo>
                    <a:pt x="2655" y="1615"/>
                  </a:lnTo>
                  <a:lnTo>
                    <a:pt x="2577" y="1619"/>
                  </a:lnTo>
                  <a:lnTo>
                    <a:pt x="2483" y="1615"/>
                  </a:lnTo>
                  <a:lnTo>
                    <a:pt x="2390" y="1601"/>
                  </a:lnTo>
                  <a:lnTo>
                    <a:pt x="1203" y="1364"/>
                  </a:lnTo>
                  <a:lnTo>
                    <a:pt x="1169" y="1352"/>
                  </a:lnTo>
                  <a:lnTo>
                    <a:pt x="1139" y="1332"/>
                  </a:lnTo>
                  <a:lnTo>
                    <a:pt x="1117" y="1306"/>
                  </a:lnTo>
                  <a:lnTo>
                    <a:pt x="1101" y="1274"/>
                  </a:lnTo>
                  <a:lnTo>
                    <a:pt x="1093" y="1238"/>
                  </a:lnTo>
                  <a:lnTo>
                    <a:pt x="1097" y="1202"/>
                  </a:lnTo>
                  <a:lnTo>
                    <a:pt x="1109" y="1168"/>
                  </a:lnTo>
                  <a:lnTo>
                    <a:pt x="1127" y="1138"/>
                  </a:lnTo>
                  <a:lnTo>
                    <a:pt x="1155" y="1114"/>
                  </a:lnTo>
                  <a:lnTo>
                    <a:pt x="1185" y="1100"/>
                  </a:lnTo>
                  <a:lnTo>
                    <a:pt x="1221" y="1093"/>
                  </a:lnTo>
                  <a:lnTo>
                    <a:pt x="1257" y="1095"/>
                  </a:lnTo>
                  <a:lnTo>
                    <a:pt x="2444" y="1332"/>
                  </a:lnTo>
                  <a:lnTo>
                    <a:pt x="2517" y="1344"/>
                  </a:lnTo>
                  <a:lnTo>
                    <a:pt x="2593" y="1346"/>
                  </a:lnTo>
                  <a:lnTo>
                    <a:pt x="2669" y="1340"/>
                  </a:lnTo>
                  <a:lnTo>
                    <a:pt x="2743" y="1326"/>
                  </a:lnTo>
                  <a:lnTo>
                    <a:pt x="3004" y="1260"/>
                  </a:lnTo>
                  <a:lnTo>
                    <a:pt x="2996" y="1188"/>
                  </a:lnTo>
                  <a:lnTo>
                    <a:pt x="2982" y="1124"/>
                  </a:lnTo>
                  <a:lnTo>
                    <a:pt x="2960" y="1069"/>
                  </a:lnTo>
                  <a:lnTo>
                    <a:pt x="2930" y="1017"/>
                  </a:lnTo>
                  <a:lnTo>
                    <a:pt x="2892" y="973"/>
                  </a:lnTo>
                  <a:lnTo>
                    <a:pt x="2844" y="933"/>
                  </a:lnTo>
                  <a:lnTo>
                    <a:pt x="2789" y="897"/>
                  </a:lnTo>
                  <a:lnTo>
                    <a:pt x="2725" y="867"/>
                  </a:lnTo>
                  <a:lnTo>
                    <a:pt x="2649" y="839"/>
                  </a:lnTo>
                  <a:lnTo>
                    <a:pt x="2563" y="815"/>
                  </a:lnTo>
                  <a:lnTo>
                    <a:pt x="108" y="269"/>
                  </a:lnTo>
                  <a:lnTo>
                    <a:pt x="72" y="257"/>
                  </a:lnTo>
                  <a:lnTo>
                    <a:pt x="44" y="237"/>
                  </a:lnTo>
                  <a:lnTo>
                    <a:pt x="22" y="209"/>
                  </a:lnTo>
                  <a:lnTo>
                    <a:pt x="6" y="178"/>
                  </a:lnTo>
                  <a:lnTo>
                    <a:pt x="0" y="144"/>
                  </a:lnTo>
                  <a:lnTo>
                    <a:pt x="4" y="108"/>
                  </a:lnTo>
                  <a:lnTo>
                    <a:pt x="16" y="72"/>
                  </a:lnTo>
                  <a:lnTo>
                    <a:pt x="36" y="44"/>
                  </a:lnTo>
                  <a:lnTo>
                    <a:pt x="64" y="22"/>
                  </a:lnTo>
                  <a:lnTo>
                    <a:pt x="96" y="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216">
              <a:extLst>
                <a:ext uri="{FF2B5EF4-FFF2-40B4-BE49-F238E27FC236}">
                  <a16:creationId xmlns:a16="http://schemas.microsoft.com/office/drawing/2014/main" xmlns="" id="{38D16A22-1C1C-1949-9465-FF078809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806576"/>
              <a:ext cx="3578225" cy="2284413"/>
            </a:xfrm>
            <a:custGeom>
              <a:avLst/>
              <a:gdLst>
                <a:gd name="T0" fmla="*/ 3311 w 4510"/>
                <a:gd name="T1" fmla="*/ 4 h 2876"/>
                <a:gd name="T2" fmla="*/ 3387 w 4510"/>
                <a:gd name="T3" fmla="*/ 53 h 2876"/>
                <a:gd name="T4" fmla="*/ 3431 w 4510"/>
                <a:gd name="T5" fmla="*/ 109 h 2876"/>
                <a:gd name="T6" fmla="*/ 3522 w 4510"/>
                <a:gd name="T7" fmla="*/ 237 h 2876"/>
                <a:gd name="T8" fmla="*/ 3650 w 4510"/>
                <a:gd name="T9" fmla="*/ 420 h 2876"/>
                <a:gd name="T10" fmla="*/ 3802 w 4510"/>
                <a:gd name="T11" fmla="*/ 651 h 2876"/>
                <a:gd name="T12" fmla="*/ 3965 w 4510"/>
                <a:gd name="T13" fmla="*/ 915 h 2876"/>
                <a:gd name="T14" fmla="*/ 4127 w 4510"/>
                <a:gd name="T15" fmla="*/ 1200 h 2876"/>
                <a:gd name="T16" fmla="*/ 4276 w 4510"/>
                <a:gd name="T17" fmla="*/ 1495 h 2876"/>
                <a:gd name="T18" fmla="*/ 4396 w 4510"/>
                <a:gd name="T19" fmla="*/ 1788 h 2876"/>
                <a:gd name="T20" fmla="*/ 4480 w 4510"/>
                <a:gd name="T21" fmla="*/ 2067 h 2876"/>
                <a:gd name="T22" fmla="*/ 4510 w 4510"/>
                <a:gd name="T23" fmla="*/ 2322 h 2876"/>
                <a:gd name="T24" fmla="*/ 4460 w 4510"/>
                <a:gd name="T25" fmla="*/ 2768 h 2876"/>
                <a:gd name="T26" fmla="*/ 4398 w 4510"/>
                <a:gd name="T27" fmla="*/ 2856 h 2876"/>
                <a:gd name="T28" fmla="*/ 4312 w 4510"/>
                <a:gd name="T29" fmla="*/ 2876 h 2876"/>
                <a:gd name="T30" fmla="*/ 4235 w 4510"/>
                <a:gd name="T31" fmla="*/ 2840 h 2876"/>
                <a:gd name="T32" fmla="*/ 4191 w 4510"/>
                <a:gd name="T33" fmla="*/ 2746 h 2876"/>
                <a:gd name="T34" fmla="*/ 4231 w 4510"/>
                <a:gd name="T35" fmla="*/ 2453 h 2876"/>
                <a:gd name="T36" fmla="*/ 4219 w 4510"/>
                <a:gd name="T37" fmla="*/ 2158 h 2876"/>
                <a:gd name="T38" fmla="*/ 4139 w 4510"/>
                <a:gd name="T39" fmla="*/ 1877 h 2876"/>
                <a:gd name="T40" fmla="*/ 4009 w 4510"/>
                <a:gd name="T41" fmla="*/ 1570 h 2876"/>
                <a:gd name="T42" fmla="*/ 3844 w 4510"/>
                <a:gd name="T43" fmla="*/ 1251 h 2876"/>
                <a:gd name="T44" fmla="*/ 3660 w 4510"/>
                <a:gd name="T45" fmla="*/ 939 h 2876"/>
                <a:gd name="T46" fmla="*/ 3477 w 4510"/>
                <a:gd name="T47" fmla="*/ 651 h 2876"/>
                <a:gd name="T48" fmla="*/ 3307 w 4510"/>
                <a:gd name="T49" fmla="*/ 404 h 2876"/>
                <a:gd name="T50" fmla="*/ 1161 w 4510"/>
                <a:gd name="T51" fmla="*/ 273 h 2876"/>
                <a:gd name="T52" fmla="*/ 1067 w 4510"/>
                <a:gd name="T53" fmla="*/ 404 h 2876"/>
                <a:gd name="T54" fmla="*/ 934 w 4510"/>
                <a:gd name="T55" fmla="*/ 602 h 2876"/>
                <a:gd name="T56" fmla="*/ 774 w 4510"/>
                <a:gd name="T57" fmla="*/ 847 h 2876"/>
                <a:gd name="T58" fmla="*/ 606 w 4510"/>
                <a:gd name="T59" fmla="*/ 1126 h 2876"/>
                <a:gd name="T60" fmla="*/ 445 w 4510"/>
                <a:gd name="T61" fmla="*/ 1421 h 2876"/>
                <a:gd name="T62" fmla="*/ 303 w 4510"/>
                <a:gd name="T63" fmla="*/ 1722 h 2876"/>
                <a:gd name="T64" fmla="*/ 222 w 4510"/>
                <a:gd name="T65" fmla="*/ 1877 h 2876"/>
                <a:gd name="T66" fmla="*/ 122 w 4510"/>
                <a:gd name="T67" fmla="*/ 1905 h 2876"/>
                <a:gd name="T68" fmla="*/ 30 w 4510"/>
                <a:gd name="T69" fmla="*/ 1855 h 2876"/>
                <a:gd name="T70" fmla="*/ 0 w 4510"/>
                <a:gd name="T71" fmla="*/ 1758 h 2876"/>
                <a:gd name="T72" fmla="*/ 88 w 4510"/>
                <a:gd name="T73" fmla="*/ 1531 h 2876"/>
                <a:gd name="T74" fmla="*/ 230 w 4510"/>
                <a:gd name="T75" fmla="*/ 1243 h 2876"/>
                <a:gd name="T76" fmla="*/ 385 w 4510"/>
                <a:gd name="T77" fmla="*/ 962 h 2876"/>
                <a:gd name="T78" fmla="*/ 543 w 4510"/>
                <a:gd name="T79" fmla="*/ 699 h 2876"/>
                <a:gd name="T80" fmla="*/ 692 w 4510"/>
                <a:gd name="T81" fmla="*/ 468 h 2876"/>
                <a:gd name="T82" fmla="*/ 824 w 4510"/>
                <a:gd name="T83" fmla="*/ 277 h 2876"/>
                <a:gd name="T84" fmla="*/ 922 w 4510"/>
                <a:gd name="T85" fmla="*/ 137 h 2876"/>
                <a:gd name="T86" fmla="*/ 977 w 4510"/>
                <a:gd name="T87" fmla="*/ 63 h 2876"/>
                <a:gd name="T88" fmla="*/ 1031 w 4510"/>
                <a:gd name="T89" fmla="*/ 14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10" h="2876">
                  <a:moveTo>
                    <a:pt x="1093" y="0"/>
                  </a:moveTo>
                  <a:lnTo>
                    <a:pt x="3279" y="0"/>
                  </a:lnTo>
                  <a:lnTo>
                    <a:pt x="3311" y="4"/>
                  </a:lnTo>
                  <a:lnTo>
                    <a:pt x="3339" y="14"/>
                  </a:lnTo>
                  <a:lnTo>
                    <a:pt x="3365" y="32"/>
                  </a:lnTo>
                  <a:lnTo>
                    <a:pt x="3387" y="53"/>
                  </a:lnTo>
                  <a:lnTo>
                    <a:pt x="3395" y="63"/>
                  </a:lnTo>
                  <a:lnTo>
                    <a:pt x="3411" y="83"/>
                  </a:lnTo>
                  <a:lnTo>
                    <a:pt x="3431" y="109"/>
                  </a:lnTo>
                  <a:lnTo>
                    <a:pt x="3457" y="145"/>
                  </a:lnTo>
                  <a:lnTo>
                    <a:pt x="3487" y="187"/>
                  </a:lnTo>
                  <a:lnTo>
                    <a:pt x="3522" y="237"/>
                  </a:lnTo>
                  <a:lnTo>
                    <a:pt x="3560" y="293"/>
                  </a:lnTo>
                  <a:lnTo>
                    <a:pt x="3604" y="354"/>
                  </a:lnTo>
                  <a:lnTo>
                    <a:pt x="3650" y="420"/>
                  </a:lnTo>
                  <a:lnTo>
                    <a:pt x="3698" y="492"/>
                  </a:lnTo>
                  <a:lnTo>
                    <a:pt x="3750" y="570"/>
                  </a:lnTo>
                  <a:lnTo>
                    <a:pt x="3802" y="651"/>
                  </a:lnTo>
                  <a:lnTo>
                    <a:pt x="3856" y="735"/>
                  </a:lnTo>
                  <a:lnTo>
                    <a:pt x="3911" y="823"/>
                  </a:lnTo>
                  <a:lnTo>
                    <a:pt x="3965" y="915"/>
                  </a:lnTo>
                  <a:lnTo>
                    <a:pt x="4021" y="1008"/>
                  </a:lnTo>
                  <a:lnTo>
                    <a:pt x="4075" y="1102"/>
                  </a:lnTo>
                  <a:lnTo>
                    <a:pt x="4127" y="1200"/>
                  </a:lnTo>
                  <a:lnTo>
                    <a:pt x="4179" y="1297"/>
                  </a:lnTo>
                  <a:lnTo>
                    <a:pt x="4229" y="1397"/>
                  </a:lnTo>
                  <a:lnTo>
                    <a:pt x="4276" y="1495"/>
                  </a:lnTo>
                  <a:lnTo>
                    <a:pt x="4320" y="1594"/>
                  </a:lnTo>
                  <a:lnTo>
                    <a:pt x="4360" y="1692"/>
                  </a:lnTo>
                  <a:lnTo>
                    <a:pt x="4396" y="1788"/>
                  </a:lnTo>
                  <a:lnTo>
                    <a:pt x="4430" y="1883"/>
                  </a:lnTo>
                  <a:lnTo>
                    <a:pt x="4456" y="1977"/>
                  </a:lnTo>
                  <a:lnTo>
                    <a:pt x="4480" y="2067"/>
                  </a:lnTo>
                  <a:lnTo>
                    <a:pt x="4496" y="2156"/>
                  </a:lnTo>
                  <a:lnTo>
                    <a:pt x="4506" y="2240"/>
                  </a:lnTo>
                  <a:lnTo>
                    <a:pt x="4510" y="2322"/>
                  </a:lnTo>
                  <a:lnTo>
                    <a:pt x="4504" y="2473"/>
                  </a:lnTo>
                  <a:lnTo>
                    <a:pt x="4488" y="2623"/>
                  </a:lnTo>
                  <a:lnTo>
                    <a:pt x="4460" y="2768"/>
                  </a:lnTo>
                  <a:lnTo>
                    <a:pt x="4448" y="2804"/>
                  </a:lnTo>
                  <a:lnTo>
                    <a:pt x="4426" y="2834"/>
                  </a:lnTo>
                  <a:lnTo>
                    <a:pt x="4398" y="2856"/>
                  </a:lnTo>
                  <a:lnTo>
                    <a:pt x="4364" y="2872"/>
                  </a:lnTo>
                  <a:lnTo>
                    <a:pt x="4328" y="2876"/>
                  </a:lnTo>
                  <a:lnTo>
                    <a:pt x="4312" y="2876"/>
                  </a:lnTo>
                  <a:lnTo>
                    <a:pt x="4298" y="2872"/>
                  </a:lnTo>
                  <a:lnTo>
                    <a:pt x="4262" y="2860"/>
                  </a:lnTo>
                  <a:lnTo>
                    <a:pt x="4235" y="2840"/>
                  </a:lnTo>
                  <a:lnTo>
                    <a:pt x="4213" y="2812"/>
                  </a:lnTo>
                  <a:lnTo>
                    <a:pt x="4197" y="2780"/>
                  </a:lnTo>
                  <a:lnTo>
                    <a:pt x="4191" y="2746"/>
                  </a:lnTo>
                  <a:lnTo>
                    <a:pt x="4195" y="2711"/>
                  </a:lnTo>
                  <a:lnTo>
                    <a:pt x="4217" y="2583"/>
                  </a:lnTo>
                  <a:lnTo>
                    <a:pt x="4231" y="2453"/>
                  </a:lnTo>
                  <a:lnTo>
                    <a:pt x="4237" y="2322"/>
                  </a:lnTo>
                  <a:lnTo>
                    <a:pt x="4231" y="2242"/>
                  </a:lnTo>
                  <a:lnTo>
                    <a:pt x="4219" y="2158"/>
                  </a:lnTo>
                  <a:lnTo>
                    <a:pt x="4199" y="2069"/>
                  </a:lnTo>
                  <a:lnTo>
                    <a:pt x="4173" y="1975"/>
                  </a:lnTo>
                  <a:lnTo>
                    <a:pt x="4139" y="1877"/>
                  </a:lnTo>
                  <a:lnTo>
                    <a:pt x="4101" y="1778"/>
                  </a:lnTo>
                  <a:lnTo>
                    <a:pt x="4057" y="1674"/>
                  </a:lnTo>
                  <a:lnTo>
                    <a:pt x="4009" y="1570"/>
                  </a:lnTo>
                  <a:lnTo>
                    <a:pt x="3957" y="1463"/>
                  </a:lnTo>
                  <a:lnTo>
                    <a:pt x="3901" y="1357"/>
                  </a:lnTo>
                  <a:lnTo>
                    <a:pt x="3844" y="1251"/>
                  </a:lnTo>
                  <a:lnTo>
                    <a:pt x="3784" y="1146"/>
                  </a:lnTo>
                  <a:lnTo>
                    <a:pt x="3722" y="1040"/>
                  </a:lnTo>
                  <a:lnTo>
                    <a:pt x="3660" y="939"/>
                  </a:lnTo>
                  <a:lnTo>
                    <a:pt x="3598" y="839"/>
                  </a:lnTo>
                  <a:lnTo>
                    <a:pt x="3536" y="743"/>
                  </a:lnTo>
                  <a:lnTo>
                    <a:pt x="3477" y="651"/>
                  </a:lnTo>
                  <a:lnTo>
                    <a:pt x="3417" y="564"/>
                  </a:lnTo>
                  <a:lnTo>
                    <a:pt x="3361" y="482"/>
                  </a:lnTo>
                  <a:lnTo>
                    <a:pt x="3307" y="404"/>
                  </a:lnTo>
                  <a:lnTo>
                    <a:pt x="3257" y="335"/>
                  </a:lnTo>
                  <a:lnTo>
                    <a:pt x="3211" y="273"/>
                  </a:lnTo>
                  <a:lnTo>
                    <a:pt x="1161" y="273"/>
                  </a:lnTo>
                  <a:lnTo>
                    <a:pt x="1135" y="309"/>
                  </a:lnTo>
                  <a:lnTo>
                    <a:pt x="1103" y="352"/>
                  </a:lnTo>
                  <a:lnTo>
                    <a:pt x="1067" y="404"/>
                  </a:lnTo>
                  <a:lnTo>
                    <a:pt x="1025" y="464"/>
                  </a:lnTo>
                  <a:lnTo>
                    <a:pt x="981" y="530"/>
                  </a:lnTo>
                  <a:lnTo>
                    <a:pt x="934" y="602"/>
                  </a:lnTo>
                  <a:lnTo>
                    <a:pt x="882" y="679"/>
                  </a:lnTo>
                  <a:lnTo>
                    <a:pt x="828" y="761"/>
                  </a:lnTo>
                  <a:lnTo>
                    <a:pt x="774" y="847"/>
                  </a:lnTo>
                  <a:lnTo>
                    <a:pt x="718" y="937"/>
                  </a:lnTo>
                  <a:lnTo>
                    <a:pt x="662" y="1030"/>
                  </a:lnTo>
                  <a:lnTo>
                    <a:pt x="606" y="1126"/>
                  </a:lnTo>
                  <a:lnTo>
                    <a:pt x="551" y="1224"/>
                  </a:lnTo>
                  <a:lnTo>
                    <a:pt x="497" y="1321"/>
                  </a:lnTo>
                  <a:lnTo>
                    <a:pt x="445" y="1421"/>
                  </a:lnTo>
                  <a:lnTo>
                    <a:pt x="393" y="1523"/>
                  </a:lnTo>
                  <a:lnTo>
                    <a:pt x="347" y="1622"/>
                  </a:lnTo>
                  <a:lnTo>
                    <a:pt x="303" y="1722"/>
                  </a:lnTo>
                  <a:lnTo>
                    <a:pt x="263" y="1820"/>
                  </a:lnTo>
                  <a:lnTo>
                    <a:pt x="245" y="1851"/>
                  </a:lnTo>
                  <a:lnTo>
                    <a:pt x="222" y="1877"/>
                  </a:lnTo>
                  <a:lnTo>
                    <a:pt x="192" y="1895"/>
                  </a:lnTo>
                  <a:lnTo>
                    <a:pt x="158" y="1905"/>
                  </a:lnTo>
                  <a:lnTo>
                    <a:pt x="122" y="1905"/>
                  </a:lnTo>
                  <a:lnTo>
                    <a:pt x="88" y="1897"/>
                  </a:lnTo>
                  <a:lnTo>
                    <a:pt x="54" y="1879"/>
                  </a:lnTo>
                  <a:lnTo>
                    <a:pt x="30" y="1855"/>
                  </a:lnTo>
                  <a:lnTo>
                    <a:pt x="12" y="1826"/>
                  </a:lnTo>
                  <a:lnTo>
                    <a:pt x="2" y="1792"/>
                  </a:lnTo>
                  <a:lnTo>
                    <a:pt x="0" y="1758"/>
                  </a:lnTo>
                  <a:lnTo>
                    <a:pt x="8" y="1722"/>
                  </a:lnTo>
                  <a:lnTo>
                    <a:pt x="46" y="1626"/>
                  </a:lnTo>
                  <a:lnTo>
                    <a:pt x="88" y="1531"/>
                  </a:lnTo>
                  <a:lnTo>
                    <a:pt x="132" y="1435"/>
                  </a:lnTo>
                  <a:lnTo>
                    <a:pt x="180" y="1339"/>
                  </a:lnTo>
                  <a:lnTo>
                    <a:pt x="230" y="1243"/>
                  </a:lnTo>
                  <a:lnTo>
                    <a:pt x="279" y="1148"/>
                  </a:lnTo>
                  <a:lnTo>
                    <a:pt x="331" y="1054"/>
                  </a:lnTo>
                  <a:lnTo>
                    <a:pt x="385" y="962"/>
                  </a:lnTo>
                  <a:lnTo>
                    <a:pt x="437" y="873"/>
                  </a:lnTo>
                  <a:lnTo>
                    <a:pt x="491" y="785"/>
                  </a:lnTo>
                  <a:lnTo>
                    <a:pt x="543" y="699"/>
                  </a:lnTo>
                  <a:lnTo>
                    <a:pt x="595" y="618"/>
                  </a:lnTo>
                  <a:lnTo>
                    <a:pt x="644" y="542"/>
                  </a:lnTo>
                  <a:lnTo>
                    <a:pt x="692" y="468"/>
                  </a:lnTo>
                  <a:lnTo>
                    <a:pt x="740" y="398"/>
                  </a:lnTo>
                  <a:lnTo>
                    <a:pt x="782" y="335"/>
                  </a:lnTo>
                  <a:lnTo>
                    <a:pt x="824" y="277"/>
                  </a:lnTo>
                  <a:lnTo>
                    <a:pt x="860" y="223"/>
                  </a:lnTo>
                  <a:lnTo>
                    <a:pt x="894" y="177"/>
                  </a:lnTo>
                  <a:lnTo>
                    <a:pt x="922" y="137"/>
                  </a:lnTo>
                  <a:lnTo>
                    <a:pt x="946" y="105"/>
                  </a:lnTo>
                  <a:lnTo>
                    <a:pt x="963" y="79"/>
                  </a:lnTo>
                  <a:lnTo>
                    <a:pt x="977" y="63"/>
                  </a:lnTo>
                  <a:lnTo>
                    <a:pt x="983" y="53"/>
                  </a:lnTo>
                  <a:lnTo>
                    <a:pt x="1005" y="32"/>
                  </a:lnTo>
                  <a:lnTo>
                    <a:pt x="1031" y="14"/>
                  </a:lnTo>
                  <a:lnTo>
                    <a:pt x="1061" y="4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217">
              <a:extLst>
                <a:ext uri="{FF2B5EF4-FFF2-40B4-BE49-F238E27FC236}">
                  <a16:creationId xmlns:a16="http://schemas.microsoft.com/office/drawing/2014/main" xmlns="" id="{F42059D2-15AC-854C-8132-E31E347B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1" y="1373188"/>
              <a:ext cx="1954213" cy="217488"/>
            </a:xfrm>
            <a:custGeom>
              <a:avLst/>
              <a:gdLst>
                <a:gd name="T0" fmla="*/ 137 w 2461"/>
                <a:gd name="T1" fmla="*/ 0 h 274"/>
                <a:gd name="T2" fmla="*/ 2323 w 2461"/>
                <a:gd name="T3" fmla="*/ 0 h 274"/>
                <a:gd name="T4" fmla="*/ 2359 w 2461"/>
                <a:gd name="T5" fmla="*/ 4 h 274"/>
                <a:gd name="T6" fmla="*/ 2393 w 2461"/>
                <a:gd name="T7" fmla="*/ 18 h 274"/>
                <a:gd name="T8" fmla="*/ 2419 w 2461"/>
                <a:gd name="T9" fmla="*/ 40 h 274"/>
                <a:gd name="T10" fmla="*/ 2441 w 2461"/>
                <a:gd name="T11" fmla="*/ 68 h 274"/>
                <a:gd name="T12" fmla="*/ 2455 w 2461"/>
                <a:gd name="T13" fmla="*/ 100 h 274"/>
                <a:gd name="T14" fmla="*/ 2461 w 2461"/>
                <a:gd name="T15" fmla="*/ 136 h 274"/>
                <a:gd name="T16" fmla="*/ 2455 w 2461"/>
                <a:gd name="T17" fmla="*/ 172 h 274"/>
                <a:gd name="T18" fmla="*/ 2441 w 2461"/>
                <a:gd name="T19" fmla="*/ 206 h 274"/>
                <a:gd name="T20" fmla="*/ 2419 w 2461"/>
                <a:gd name="T21" fmla="*/ 234 h 274"/>
                <a:gd name="T22" fmla="*/ 2393 w 2461"/>
                <a:gd name="T23" fmla="*/ 254 h 274"/>
                <a:gd name="T24" fmla="*/ 2359 w 2461"/>
                <a:gd name="T25" fmla="*/ 268 h 274"/>
                <a:gd name="T26" fmla="*/ 2323 w 2461"/>
                <a:gd name="T27" fmla="*/ 274 h 274"/>
                <a:gd name="T28" fmla="*/ 137 w 2461"/>
                <a:gd name="T29" fmla="*/ 274 h 274"/>
                <a:gd name="T30" fmla="*/ 101 w 2461"/>
                <a:gd name="T31" fmla="*/ 268 h 274"/>
                <a:gd name="T32" fmla="*/ 67 w 2461"/>
                <a:gd name="T33" fmla="*/ 254 h 274"/>
                <a:gd name="T34" fmla="*/ 39 w 2461"/>
                <a:gd name="T35" fmla="*/ 234 h 274"/>
                <a:gd name="T36" fmla="*/ 19 w 2461"/>
                <a:gd name="T37" fmla="*/ 206 h 274"/>
                <a:gd name="T38" fmla="*/ 5 w 2461"/>
                <a:gd name="T39" fmla="*/ 172 h 274"/>
                <a:gd name="T40" fmla="*/ 0 w 2461"/>
                <a:gd name="T41" fmla="*/ 136 h 274"/>
                <a:gd name="T42" fmla="*/ 5 w 2461"/>
                <a:gd name="T43" fmla="*/ 100 h 274"/>
                <a:gd name="T44" fmla="*/ 19 w 2461"/>
                <a:gd name="T45" fmla="*/ 68 h 274"/>
                <a:gd name="T46" fmla="*/ 39 w 2461"/>
                <a:gd name="T47" fmla="*/ 40 h 274"/>
                <a:gd name="T48" fmla="*/ 67 w 2461"/>
                <a:gd name="T49" fmla="*/ 18 h 274"/>
                <a:gd name="T50" fmla="*/ 101 w 2461"/>
                <a:gd name="T51" fmla="*/ 4 h 274"/>
                <a:gd name="T52" fmla="*/ 137 w 2461"/>
                <a:gd name="T5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1" h="274">
                  <a:moveTo>
                    <a:pt x="137" y="0"/>
                  </a:moveTo>
                  <a:lnTo>
                    <a:pt x="2323" y="0"/>
                  </a:lnTo>
                  <a:lnTo>
                    <a:pt x="2359" y="4"/>
                  </a:lnTo>
                  <a:lnTo>
                    <a:pt x="2393" y="18"/>
                  </a:lnTo>
                  <a:lnTo>
                    <a:pt x="2419" y="40"/>
                  </a:lnTo>
                  <a:lnTo>
                    <a:pt x="2441" y="68"/>
                  </a:lnTo>
                  <a:lnTo>
                    <a:pt x="2455" y="100"/>
                  </a:lnTo>
                  <a:lnTo>
                    <a:pt x="2461" y="136"/>
                  </a:lnTo>
                  <a:lnTo>
                    <a:pt x="2455" y="172"/>
                  </a:lnTo>
                  <a:lnTo>
                    <a:pt x="2441" y="206"/>
                  </a:lnTo>
                  <a:lnTo>
                    <a:pt x="2419" y="234"/>
                  </a:lnTo>
                  <a:lnTo>
                    <a:pt x="2393" y="254"/>
                  </a:lnTo>
                  <a:lnTo>
                    <a:pt x="2359" y="268"/>
                  </a:lnTo>
                  <a:lnTo>
                    <a:pt x="2323" y="274"/>
                  </a:lnTo>
                  <a:lnTo>
                    <a:pt x="137" y="274"/>
                  </a:lnTo>
                  <a:lnTo>
                    <a:pt x="101" y="268"/>
                  </a:lnTo>
                  <a:lnTo>
                    <a:pt x="67" y="254"/>
                  </a:lnTo>
                  <a:lnTo>
                    <a:pt x="39" y="234"/>
                  </a:lnTo>
                  <a:lnTo>
                    <a:pt x="19" y="206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218">
              <a:extLst>
                <a:ext uri="{FF2B5EF4-FFF2-40B4-BE49-F238E27FC236}">
                  <a16:creationId xmlns:a16="http://schemas.microsoft.com/office/drawing/2014/main" xmlns="" id="{6BE6185B-158D-7C42-AEA2-5626A7020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3363" y="71438"/>
              <a:ext cx="2820988" cy="1085850"/>
            </a:xfrm>
            <a:custGeom>
              <a:avLst/>
              <a:gdLst>
                <a:gd name="T0" fmla="*/ 1777 w 3554"/>
                <a:gd name="T1" fmla="*/ 331 h 1367"/>
                <a:gd name="T2" fmla="*/ 1326 w 3554"/>
                <a:gd name="T3" fmla="*/ 779 h 1367"/>
                <a:gd name="T4" fmla="*/ 1300 w 3554"/>
                <a:gd name="T5" fmla="*/ 801 h 1367"/>
                <a:gd name="T6" fmla="*/ 1269 w 3554"/>
                <a:gd name="T7" fmla="*/ 815 h 1367"/>
                <a:gd name="T8" fmla="*/ 1235 w 3554"/>
                <a:gd name="T9" fmla="*/ 821 h 1367"/>
                <a:gd name="T10" fmla="*/ 1203 w 3554"/>
                <a:gd name="T11" fmla="*/ 817 h 1367"/>
                <a:gd name="T12" fmla="*/ 1169 w 3554"/>
                <a:gd name="T13" fmla="*/ 805 h 1367"/>
                <a:gd name="T14" fmla="*/ 443 w 3554"/>
                <a:gd name="T15" fmla="*/ 442 h 1367"/>
                <a:gd name="T16" fmla="*/ 768 w 3554"/>
                <a:gd name="T17" fmla="*/ 1094 h 1367"/>
                <a:gd name="T18" fmla="*/ 2786 w 3554"/>
                <a:gd name="T19" fmla="*/ 1094 h 1367"/>
                <a:gd name="T20" fmla="*/ 3111 w 3554"/>
                <a:gd name="T21" fmla="*/ 442 h 1367"/>
                <a:gd name="T22" fmla="*/ 2385 w 3554"/>
                <a:gd name="T23" fmla="*/ 805 h 1367"/>
                <a:gd name="T24" fmla="*/ 2352 w 3554"/>
                <a:gd name="T25" fmla="*/ 817 h 1367"/>
                <a:gd name="T26" fmla="*/ 2320 w 3554"/>
                <a:gd name="T27" fmla="*/ 821 h 1367"/>
                <a:gd name="T28" fmla="*/ 2286 w 3554"/>
                <a:gd name="T29" fmla="*/ 815 h 1367"/>
                <a:gd name="T30" fmla="*/ 2254 w 3554"/>
                <a:gd name="T31" fmla="*/ 801 h 1367"/>
                <a:gd name="T32" fmla="*/ 2228 w 3554"/>
                <a:gd name="T33" fmla="*/ 779 h 1367"/>
                <a:gd name="T34" fmla="*/ 1777 w 3554"/>
                <a:gd name="T35" fmla="*/ 331 h 1367"/>
                <a:gd name="T36" fmla="*/ 132 w 3554"/>
                <a:gd name="T37" fmla="*/ 0 h 1367"/>
                <a:gd name="T38" fmla="*/ 166 w 3554"/>
                <a:gd name="T39" fmla="*/ 4 h 1367"/>
                <a:gd name="T40" fmla="*/ 197 w 3554"/>
                <a:gd name="T41" fmla="*/ 16 h 1367"/>
                <a:gd name="T42" fmla="*/ 1203 w 3554"/>
                <a:gd name="T43" fmla="*/ 518 h 1367"/>
                <a:gd name="T44" fmla="*/ 1681 w 3554"/>
                <a:gd name="T45" fmla="*/ 42 h 1367"/>
                <a:gd name="T46" fmla="*/ 1709 w 3554"/>
                <a:gd name="T47" fmla="*/ 18 h 1367"/>
                <a:gd name="T48" fmla="*/ 1743 w 3554"/>
                <a:gd name="T49" fmla="*/ 6 h 1367"/>
                <a:gd name="T50" fmla="*/ 1777 w 3554"/>
                <a:gd name="T51" fmla="*/ 2 h 1367"/>
                <a:gd name="T52" fmla="*/ 1811 w 3554"/>
                <a:gd name="T53" fmla="*/ 6 h 1367"/>
                <a:gd name="T54" fmla="*/ 1845 w 3554"/>
                <a:gd name="T55" fmla="*/ 18 h 1367"/>
                <a:gd name="T56" fmla="*/ 1873 w 3554"/>
                <a:gd name="T57" fmla="*/ 42 h 1367"/>
                <a:gd name="T58" fmla="*/ 2352 w 3554"/>
                <a:gd name="T59" fmla="*/ 518 h 1367"/>
                <a:gd name="T60" fmla="*/ 3357 w 3554"/>
                <a:gd name="T61" fmla="*/ 16 h 1367"/>
                <a:gd name="T62" fmla="*/ 3389 w 3554"/>
                <a:gd name="T63" fmla="*/ 4 h 1367"/>
                <a:gd name="T64" fmla="*/ 3423 w 3554"/>
                <a:gd name="T65" fmla="*/ 2 h 1367"/>
                <a:gd name="T66" fmla="*/ 3455 w 3554"/>
                <a:gd name="T67" fmla="*/ 6 h 1367"/>
                <a:gd name="T68" fmla="*/ 3486 w 3554"/>
                <a:gd name="T69" fmla="*/ 20 h 1367"/>
                <a:gd name="T70" fmla="*/ 3514 w 3554"/>
                <a:gd name="T71" fmla="*/ 42 h 1367"/>
                <a:gd name="T72" fmla="*/ 3534 w 3554"/>
                <a:gd name="T73" fmla="*/ 68 h 1367"/>
                <a:gd name="T74" fmla="*/ 3548 w 3554"/>
                <a:gd name="T75" fmla="*/ 100 h 1367"/>
                <a:gd name="T76" fmla="*/ 3554 w 3554"/>
                <a:gd name="T77" fmla="*/ 132 h 1367"/>
                <a:gd name="T78" fmla="*/ 3550 w 3554"/>
                <a:gd name="T79" fmla="*/ 165 h 1367"/>
                <a:gd name="T80" fmla="*/ 3538 w 3554"/>
                <a:gd name="T81" fmla="*/ 199 h 1367"/>
                <a:gd name="T82" fmla="*/ 2992 w 3554"/>
                <a:gd name="T83" fmla="*/ 1292 h 1367"/>
                <a:gd name="T84" fmla="*/ 2972 w 3554"/>
                <a:gd name="T85" fmla="*/ 1322 h 1367"/>
                <a:gd name="T86" fmla="*/ 2942 w 3554"/>
                <a:gd name="T87" fmla="*/ 1345 h 1367"/>
                <a:gd name="T88" fmla="*/ 2908 w 3554"/>
                <a:gd name="T89" fmla="*/ 1361 h 1367"/>
                <a:gd name="T90" fmla="*/ 2870 w 3554"/>
                <a:gd name="T91" fmla="*/ 1367 h 1367"/>
                <a:gd name="T92" fmla="*/ 684 w 3554"/>
                <a:gd name="T93" fmla="*/ 1367 h 1367"/>
                <a:gd name="T94" fmla="*/ 646 w 3554"/>
                <a:gd name="T95" fmla="*/ 1361 h 1367"/>
                <a:gd name="T96" fmla="*/ 612 w 3554"/>
                <a:gd name="T97" fmla="*/ 1345 h 1367"/>
                <a:gd name="T98" fmla="*/ 582 w 3554"/>
                <a:gd name="T99" fmla="*/ 1324 h 1367"/>
                <a:gd name="T100" fmla="*/ 562 w 3554"/>
                <a:gd name="T101" fmla="*/ 1292 h 1367"/>
                <a:gd name="T102" fmla="*/ 14 w 3554"/>
                <a:gd name="T103" fmla="*/ 199 h 1367"/>
                <a:gd name="T104" fmla="*/ 4 w 3554"/>
                <a:gd name="T105" fmla="*/ 165 h 1367"/>
                <a:gd name="T106" fmla="*/ 0 w 3554"/>
                <a:gd name="T107" fmla="*/ 132 h 1367"/>
                <a:gd name="T108" fmla="*/ 6 w 3554"/>
                <a:gd name="T109" fmla="*/ 100 h 1367"/>
                <a:gd name="T110" fmla="*/ 20 w 3554"/>
                <a:gd name="T111" fmla="*/ 68 h 1367"/>
                <a:gd name="T112" fmla="*/ 40 w 3554"/>
                <a:gd name="T113" fmla="*/ 42 h 1367"/>
                <a:gd name="T114" fmla="*/ 68 w 3554"/>
                <a:gd name="T115" fmla="*/ 20 h 1367"/>
                <a:gd name="T116" fmla="*/ 100 w 3554"/>
                <a:gd name="T117" fmla="*/ 6 h 1367"/>
                <a:gd name="T118" fmla="*/ 132 w 3554"/>
                <a:gd name="T11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4" h="1367">
                  <a:moveTo>
                    <a:pt x="1777" y="331"/>
                  </a:moveTo>
                  <a:lnTo>
                    <a:pt x="1326" y="779"/>
                  </a:lnTo>
                  <a:lnTo>
                    <a:pt x="1300" y="801"/>
                  </a:lnTo>
                  <a:lnTo>
                    <a:pt x="1269" y="815"/>
                  </a:lnTo>
                  <a:lnTo>
                    <a:pt x="1235" y="821"/>
                  </a:lnTo>
                  <a:lnTo>
                    <a:pt x="1203" y="817"/>
                  </a:lnTo>
                  <a:lnTo>
                    <a:pt x="1169" y="805"/>
                  </a:lnTo>
                  <a:lnTo>
                    <a:pt x="443" y="442"/>
                  </a:lnTo>
                  <a:lnTo>
                    <a:pt x="768" y="1094"/>
                  </a:lnTo>
                  <a:lnTo>
                    <a:pt x="2786" y="1094"/>
                  </a:lnTo>
                  <a:lnTo>
                    <a:pt x="3111" y="442"/>
                  </a:lnTo>
                  <a:lnTo>
                    <a:pt x="2385" y="805"/>
                  </a:lnTo>
                  <a:lnTo>
                    <a:pt x="2352" y="817"/>
                  </a:lnTo>
                  <a:lnTo>
                    <a:pt x="2320" y="821"/>
                  </a:lnTo>
                  <a:lnTo>
                    <a:pt x="2286" y="815"/>
                  </a:lnTo>
                  <a:lnTo>
                    <a:pt x="2254" y="801"/>
                  </a:lnTo>
                  <a:lnTo>
                    <a:pt x="2228" y="779"/>
                  </a:lnTo>
                  <a:lnTo>
                    <a:pt x="1777" y="331"/>
                  </a:lnTo>
                  <a:close/>
                  <a:moveTo>
                    <a:pt x="132" y="0"/>
                  </a:moveTo>
                  <a:lnTo>
                    <a:pt x="166" y="4"/>
                  </a:lnTo>
                  <a:lnTo>
                    <a:pt x="197" y="16"/>
                  </a:lnTo>
                  <a:lnTo>
                    <a:pt x="1203" y="518"/>
                  </a:lnTo>
                  <a:lnTo>
                    <a:pt x="1681" y="42"/>
                  </a:lnTo>
                  <a:lnTo>
                    <a:pt x="1709" y="18"/>
                  </a:lnTo>
                  <a:lnTo>
                    <a:pt x="1743" y="6"/>
                  </a:lnTo>
                  <a:lnTo>
                    <a:pt x="1777" y="2"/>
                  </a:lnTo>
                  <a:lnTo>
                    <a:pt x="1811" y="6"/>
                  </a:lnTo>
                  <a:lnTo>
                    <a:pt x="1845" y="18"/>
                  </a:lnTo>
                  <a:lnTo>
                    <a:pt x="1873" y="42"/>
                  </a:lnTo>
                  <a:lnTo>
                    <a:pt x="2352" y="518"/>
                  </a:lnTo>
                  <a:lnTo>
                    <a:pt x="3357" y="16"/>
                  </a:lnTo>
                  <a:lnTo>
                    <a:pt x="3389" y="4"/>
                  </a:lnTo>
                  <a:lnTo>
                    <a:pt x="3423" y="2"/>
                  </a:lnTo>
                  <a:lnTo>
                    <a:pt x="3455" y="6"/>
                  </a:lnTo>
                  <a:lnTo>
                    <a:pt x="3486" y="20"/>
                  </a:lnTo>
                  <a:lnTo>
                    <a:pt x="3514" y="42"/>
                  </a:lnTo>
                  <a:lnTo>
                    <a:pt x="3534" y="68"/>
                  </a:lnTo>
                  <a:lnTo>
                    <a:pt x="3548" y="100"/>
                  </a:lnTo>
                  <a:lnTo>
                    <a:pt x="3554" y="132"/>
                  </a:lnTo>
                  <a:lnTo>
                    <a:pt x="3550" y="165"/>
                  </a:lnTo>
                  <a:lnTo>
                    <a:pt x="3538" y="199"/>
                  </a:lnTo>
                  <a:lnTo>
                    <a:pt x="2992" y="1292"/>
                  </a:lnTo>
                  <a:lnTo>
                    <a:pt x="2972" y="1322"/>
                  </a:lnTo>
                  <a:lnTo>
                    <a:pt x="2942" y="1345"/>
                  </a:lnTo>
                  <a:lnTo>
                    <a:pt x="2908" y="1361"/>
                  </a:lnTo>
                  <a:lnTo>
                    <a:pt x="2870" y="1367"/>
                  </a:lnTo>
                  <a:lnTo>
                    <a:pt x="684" y="1367"/>
                  </a:lnTo>
                  <a:lnTo>
                    <a:pt x="646" y="1361"/>
                  </a:lnTo>
                  <a:lnTo>
                    <a:pt x="612" y="1345"/>
                  </a:lnTo>
                  <a:lnTo>
                    <a:pt x="582" y="1324"/>
                  </a:lnTo>
                  <a:lnTo>
                    <a:pt x="562" y="1292"/>
                  </a:lnTo>
                  <a:lnTo>
                    <a:pt x="14" y="199"/>
                  </a:lnTo>
                  <a:lnTo>
                    <a:pt x="4" y="165"/>
                  </a:lnTo>
                  <a:lnTo>
                    <a:pt x="0" y="132"/>
                  </a:lnTo>
                  <a:lnTo>
                    <a:pt x="6" y="100"/>
                  </a:lnTo>
                  <a:lnTo>
                    <a:pt x="20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100" y="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219">
              <a:extLst>
                <a:ext uri="{FF2B5EF4-FFF2-40B4-BE49-F238E27FC236}">
                  <a16:creationId xmlns:a16="http://schemas.microsoft.com/office/drawing/2014/main" xmlns="" id="{C318A3C9-B3B6-404B-B80E-7FD895BA0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6" y="2457451"/>
              <a:ext cx="1085850" cy="1409700"/>
            </a:xfrm>
            <a:custGeom>
              <a:avLst/>
              <a:gdLst>
                <a:gd name="T0" fmla="*/ 774 w 1368"/>
                <a:gd name="T1" fmla="*/ 4 h 1776"/>
                <a:gd name="T2" fmla="*/ 941 w 1368"/>
                <a:gd name="T3" fmla="*/ 38 h 1776"/>
                <a:gd name="T4" fmla="*/ 1089 w 1368"/>
                <a:gd name="T5" fmla="*/ 104 h 1776"/>
                <a:gd name="T6" fmla="*/ 1211 w 1368"/>
                <a:gd name="T7" fmla="*/ 193 h 1776"/>
                <a:gd name="T8" fmla="*/ 1300 w 1368"/>
                <a:gd name="T9" fmla="*/ 307 h 1776"/>
                <a:gd name="T10" fmla="*/ 1354 w 1368"/>
                <a:gd name="T11" fmla="*/ 436 h 1776"/>
                <a:gd name="T12" fmla="*/ 1364 w 1368"/>
                <a:gd name="T13" fmla="*/ 544 h 1776"/>
                <a:gd name="T14" fmla="*/ 1334 w 1368"/>
                <a:gd name="T15" fmla="*/ 608 h 1776"/>
                <a:gd name="T16" fmla="*/ 1279 w 1368"/>
                <a:gd name="T17" fmla="*/ 648 h 1776"/>
                <a:gd name="T18" fmla="*/ 1207 w 1368"/>
                <a:gd name="T19" fmla="*/ 656 h 1776"/>
                <a:gd name="T20" fmla="*/ 1143 w 1368"/>
                <a:gd name="T21" fmla="*/ 626 h 1776"/>
                <a:gd name="T22" fmla="*/ 1103 w 1368"/>
                <a:gd name="T23" fmla="*/ 568 h 1776"/>
                <a:gd name="T24" fmla="*/ 1085 w 1368"/>
                <a:gd name="T25" fmla="*/ 484 h 1776"/>
                <a:gd name="T26" fmla="*/ 1031 w 1368"/>
                <a:gd name="T27" fmla="*/ 401 h 1776"/>
                <a:gd name="T28" fmla="*/ 939 w 1368"/>
                <a:gd name="T29" fmla="*/ 333 h 1776"/>
                <a:gd name="T30" fmla="*/ 822 w 1368"/>
                <a:gd name="T31" fmla="*/ 289 h 1776"/>
                <a:gd name="T32" fmla="*/ 684 w 1368"/>
                <a:gd name="T33" fmla="*/ 273 h 1776"/>
                <a:gd name="T34" fmla="*/ 543 w 1368"/>
                <a:gd name="T35" fmla="*/ 291 h 1776"/>
                <a:gd name="T36" fmla="*/ 423 w 1368"/>
                <a:gd name="T37" fmla="*/ 339 h 1776"/>
                <a:gd name="T38" fmla="*/ 331 w 1368"/>
                <a:gd name="T39" fmla="*/ 409 h 1776"/>
                <a:gd name="T40" fmla="*/ 281 w 1368"/>
                <a:gd name="T41" fmla="*/ 498 h 1776"/>
                <a:gd name="T42" fmla="*/ 279 w 1368"/>
                <a:gd name="T43" fmla="*/ 588 h 1776"/>
                <a:gd name="T44" fmla="*/ 319 w 1368"/>
                <a:gd name="T45" fmla="*/ 664 h 1776"/>
                <a:gd name="T46" fmla="*/ 397 w 1368"/>
                <a:gd name="T47" fmla="*/ 725 h 1776"/>
                <a:gd name="T48" fmla="*/ 519 w 1368"/>
                <a:gd name="T49" fmla="*/ 777 h 1776"/>
                <a:gd name="T50" fmla="*/ 682 w 1368"/>
                <a:gd name="T51" fmla="*/ 817 h 1776"/>
                <a:gd name="T52" fmla="*/ 818 w 1368"/>
                <a:gd name="T53" fmla="*/ 845 h 1776"/>
                <a:gd name="T54" fmla="*/ 1001 w 1368"/>
                <a:gd name="T55" fmla="*/ 903 h 1776"/>
                <a:gd name="T56" fmla="*/ 1147 w 1368"/>
                <a:gd name="T57" fmla="*/ 977 h 1776"/>
                <a:gd name="T58" fmla="*/ 1257 w 1368"/>
                <a:gd name="T59" fmla="*/ 1066 h 1776"/>
                <a:gd name="T60" fmla="*/ 1328 w 1368"/>
                <a:gd name="T61" fmla="*/ 1174 h 1776"/>
                <a:gd name="T62" fmla="*/ 1362 w 1368"/>
                <a:gd name="T63" fmla="*/ 1298 h 1776"/>
                <a:gd name="T64" fmla="*/ 1362 w 1368"/>
                <a:gd name="T65" fmla="*/ 1435 h 1776"/>
                <a:gd name="T66" fmla="*/ 1318 w 1368"/>
                <a:gd name="T67" fmla="*/ 1569 h 1776"/>
                <a:gd name="T68" fmla="*/ 1235 w 1368"/>
                <a:gd name="T69" fmla="*/ 1690 h 1776"/>
                <a:gd name="T70" fmla="*/ 1151 w 1368"/>
                <a:gd name="T71" fmla="*/ 1762 h 1776"/>
                <a:gd name="T72" fmla="*/ 1091 w 1368"/>
                <a:gd name="T73" fmla="*/ 1776 h 1776"/>
                <a:gd name="T74" fmla="*/ 1035 w 1368"/>
                <a:gd name="T75" fmla="*/ 1762 h 1776"/>
                <a:gd name="T76" fmla="*/ 985 w 1368"/>
                <a:gd name="T77" fmla="*/ 1726 h 1776"/>
                <a:gd name="T78" fmla="*/ 955 w 1368"/>
                <a:gd name="T79" fmla="*/ 1662 h 1776"/>
                <a:gd name="T80" fmla="*/ 963 w 1368"/>
                <a:gd name="T81" fmla="*/ 1593 h 1776"/>
                <a:gd name="T82" fmla="*/ 1003 w 1368"/>
                <a:gd name="T83" fmla="*/ 1535 h 1776"/>
                <a:gd name="T84" fmla="*/ 1045 w 1368"/>
                <a:gd name="T85" fmla="*/ 1491 h 1776"/>
                <a:gd name="T86" fmla="*/ 1079 w 1368"/>
                <a:gd name="T87" fmla="*/ 1435 h 1776"/>
                <a:gd name="T88" fmla="*/ 1093 w 1368"/>
                <a:gd name="T89" fmla="*/ 1365 h 1776"/>
                <a:gd name="T90" fmla="*/ 1075 w 1368"/>
                <a:gd name="T91" fmla="*/ 1284 h 1776"/>
                <a:gd name="T92" fmla="*/ 1015 w 1368"/>
                <a:gd name="T93" fmla="*/ 1214 h 1776"/>
                <a:gd name="T94" fmla="*/ 916 w 1368"/>
                <a:gd name="T95" fmla="*/ 1158 h 1776"/>
                <a:gd name="T96" fmla="*/ 774 w 1368"/>
                <a:gd name="T97" fmla="*/ 1114 h 1776"/>
                <a:gd name="T98" fmla="*/ 656 w 1368"/>
                <a:gd name="T99" fmla="*/ 1090 h 1776"/>
                <a:gd name="T100" fmla="*/ 455 w 1368"/>
                <a:gd name="T101" fmla="*/ 1040 h 1776"/>
                <a:gd name="T102" fmla="*/ 289 w 1368"/>
                <a:gd name="T103" fmla="*/ 975 h 1776"/>
                <a:gd name="T104" fmla="*/ 162 w 1368"/>
                <a:gd name="T105" fmla="*/ 893 h 1776"/>
                <a:gd name="T106" fmla="*/ 72 w 1368"/>
                <a:gd name="T107" fmla="*/ 793 h 1776"/>
                <a:gd name="T108" fmla="*/ 18 w 1368"/>
                <a:gd name="T109" fmla="*/ 678 h 1776"/>
                <a:gd name="T110" fmla="*/ 0 w 1368"/>
                <a:gd name="T111" fmla="*/ 546 h 1776"/>
                <a:gd name="T112" fmla="*/ 26 w 1368"/>
                <a:gd name="T113" fmla="*/ 401 h 1776"/>
                <a:gd name="T114" fmla="*/ 94 w 1368"/>
                <a:gd name="T115" fmla="*/ 271 h 1776"/>
                <a:gd name="T116" fmla="*/ 201 w 1368"/>
                <a:gd name="T117" fmla="*/ 159 h 1776"/>
                <a:gd name="T118" fmla="*/ 339 w 1368"/>
                <a:gd name="T119" fmla="*/ 74 h 1776"/>
                <a:gd name="T120" fmla="*/ 503 w 1368"/>
                <a:gd name="T121" fmla="*/ 20 h 1776"/>
                <a:gd name="T122" fmla="*/ 684 w 1368"/>
                <a:gd name="T12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8" h="1776">
                  <a:moveTo>
                    <a:pt x="684" y="0"/>
                  </a:moveTo>
                  <a:lnTo>
                    <a:pt x="774" y="4"/>
                  </a:lnTo>
                  <a:lnTo>
                    <a:pt x="860" y="18"/>
                  </a:lnTo>
                  <a:lnTo>
                    <a:pt x="941" y="38"/>
                  </a:lnTo>
                  <a:lnTo>
                    <a:pt x="1017" y="68"/>
                  </a:lnTo>
                  <a:lnTo>
                    <a:pt x="1089" y="104"/>
                  </a:lnTo>
                  <a:lnTo>
                    <a:pt x="1153" y="145"/>
                  </a:lnTo>
                  <a:lnTo>
                    <a:pt x="1211" y="193"/>
                  </a:lnTo>
                  <a:lnTo>
                    <a:pt x="1261" y="247"/>
                  </a:lnTo>
                  <a:lnTo>
                    <a:pt x="1300" y="307"/>
                  </a:lnTo>
                  <a:lnTo>
                    <a:pt x="1332" y="371"/>
                  </a:lnTo>
                  <a:lnTo>
                    <a:pt x="1354" y="436"/>
                  </a:lnTo>
                  <a:lnTo>
                    <a:pt x="1366" y="508"/>
                  </a:lnTo>
                  <a:lnTo>
                    <a:pt x="1364" y="544"/>
                  </a:lnTo>
                  <a:lnTo>
                    <a:pt x="1354" y="578"/>
                  </a:lnTo>
                  <a:lnTo>
                    <a:pt x="1334" y="608"/>
                  </a:lnTo>
                  <a:lnTo>
                    <a:pt x="1308" y="632"/>
                  </a:lnTo>
                  <a:lnTo>
                    <a:pt x="1279" y="648"/>
                  </a:lnTo>
                  <a:lnTo>
                    <a:pt x="1243" y="656"/>
                  </a:lnTo>
                  <a:lnTo>
                    <a:pt x="1207" y="656"/>
                  </a:lnTo>
                  <a:lnTo>
                    <a:pt x="1173" y="644"/>
                  </a:lnTo>
                  <a:lnTo>
                    <a:pt x="1143" y="626"/>
                  </a:lnTo>
                  <a:lnTo>
                    <a:pt x="1119" y="598"/>
                  </a:lnTo>
                  <a:lnTo>
                    <a:pt x="1103" y="568"/>
                  </a:lnTo>
                  <a:lnTo>
                    <a:pt x="1095" y="532"/>
                  </a:lnTo>
                  <a:lnTo>
                    <a:pt x="1085" y="484"/>
                  </a:lnTo>
                  <a:lnTo>
                    <a:pt x="1063" y="440"/>
                  </a:lnTo>
                  <a:lnTo>
                    <a:pt x="1031" y="401"/>
                  </a:lnTo>
                  <a:lnTo>
                    <a:pt x="989" y="365"/>
                  </a:lnTo>
                  <a:lnTo>
                    <a:pt x="939" y="333"/>
                  </a:lnTo>
                  <a:lnTo>
                    <a:pt x="884" y="309"/>
                  </a:lnTo>
                  <a:lnTo>
                    <a:pt x="822" y="289"/>
                  </a:lnTo>
                  <a:lnTo>
                    <a:pt x="754" y="277"/>
                  </a:lnTo>
                  <a:lnTo>
                    <a:pt x="684" y="273"/>
                  </a:lnTo>
                  <a:lnTo>
                    <a:pt x="612" y="277"/>
                  </a:lnTo>
                  <a:lnTo>
                    <a:pt x="543" y="291"/>
                  </a:lnTo>
                  <a:lnTo>
                    <a:pt x="479" y="311"/>
                  </a:lnTo>
                  <a:lnTo>
                    <a:pt x="423" y="339"/>
                  </a:lnTo>
                  <a:lnTo>
                    <a:pt x="373" y="371"/>
                  </a:lnTo>
                  <a:lnTo>
                    <a:pt x="331" y="409"/>
                  </a:lnTo>
                  <a:lnTo>
                    <a:pt x="301" y="452"/>
                  </a:lnTo>
                  <a:lnTo>
                    <a:pt x="281" y="498"/>
                  </a:lnTo>
                  <a:lnTo>
                    <a:pt x="275" y="546"/>
                  </a:lnTo>
                  <a:lnTo>
                    <a:pt x="279" y="588"/>
                  </a:lnTo>
                  <a:lnTo>
                    <a:pt x="293" y="628"/>
                  </a:lnTo>
                  <a:lnTo>
                    <a:pt x="319" y="664"/>
                  </a:lnTo>
                  <a:lnTo>
                    <a:pt x="353" y="698"/>
                  </a:lnTo>
                  <a:lnTo>
                    <a:pt x="397" y="725"/>
                  </a:lnTo>
                  <a:lnTo>
                    <a:pt x="453" y="753"/>
                  </a:lnTo>
                  <a:lnTo>
                    <a:pt x="519" y="777"/>
                  </a:lnTo>
                  <a:lnTo>
                    <a:pt x="594" y="797"/>
                  </a:lnTo>
                  <a:lnTo>
                    <a:pt x="682" y="817"/>
                  </a:lnTo>
                  <a:lnTo>
                    <a:pt x="712" y="821"/>
                  </a:lnTo>
                  <a:lnTo>
                    <a:pt x="818" y="845"/>
                  </a:lnTo>
                  <a:lnTo>
                    <a:pt x="916" y="871"/>
                  </a:lnTo>
                  <a:lnTo>
                    <a:pt x="1001" y="903"/>
                  </a:lnTo>
                  <a:lnTo>
                    <a:pt x="1079" y="937"/>
                  </a:lnTo>
                  <a:lnTo>
                    <a:pt x="1147" y="977"/>
                  </a:lnTo>
                  <a:lnTo>
                    <a:pt x="1207" y="1018"/>
                  </a:lnTo>
                  <a:lnTo>
                    <a:pt x="1257" y="1066"/>
                  </a:lnTo>
                  <a:lnTo>
                    <a:pt x="1296" y="1118"/>
                  </a:lnTo>
                  <a:lnTo>
                    <a:pt x="1328" y="1174"/>
                  </a:lnTo>
                  <a:lnTo>
                    <a:pt x="1350" y="1234"/>
                  </a:lnTo>
                  <a:lnTo>
                    <a:pt x="1362" y="1298"/>
                  </a:lnTo>
                  <a:lnTo>
                    <a:pt x="1368" y="1365"/>
                  </a:lnTo>
                  <a:lnTo>
                    <a:pt x="1362" y="1435"/>
                  </a:lnTo>
                  <a:lnTo>
                    <a:pt x="1346" y="1505"/>
                  </a:lnTo>
                  <a:lnTo>
                    <a:pt x="1318" y="1569"/>
                  </a:lnTo>
                  <a:lnTo>
                    <a:pt x="1282" y="1632"/>
                  </a:lnTo>
                  <a:lnTo>
                    <a:pt x="1235" y="1690"/>
                  </a:lnTo>
                  <a:lnTo>
                    <a:pt x="1179" y="1744"/>
                  </a:lnTo>
                  <a:lnTo>
                    <a:pt x="1151" y="1762"/>
                  </a:lnTo>
                  <a:lnTo>
                    <a:pt x="1123" y="1772"/>
                  </a:lnTo>
                  <a:lnTo>
                    <a:pt x="1091" y="1776"/>
                  </a:lnTo>
                  <a:lnTo>
                    <a:pt x="1061" y="1772"/>
                  </a:lnTo>
                  <a:lnTo>
                    <a:pt x="1035" y="1762"/>
                  </a:lnTo>
                  <a:lnTo>
                    <a:pt x="1009" y="1748"/>
                  </a:lnTo>
                  <a:lnTo>
                    <a:pt x="985" y="1726"/>
                  </a:lnTo>
                  <a:lnTo>
                    <a:pt x="967" y="1696"/>
                  </a:lnTo>
                  <a:lnTo>
                    <a:pt x="955" y="1662"/>
                  </a:lnTo>
                  <a:lnTo>
                    <a:pt x="955" y="1626"/>
                  </a:lnTo>
                  <a:lnTo>
                    <a:pt x="963" y="1593"/>
                  </a:lnTo>
                  <a:lnTo>
                    <a:pt x="979" y="1561"/>
                  </a:lnTo>
                  <a:lnTo>
                    <a:pt x="1003" y="1535"/>
                  </a:lnTo>
                  <a:lnTo>
                    <a:pt x="1025" y="1515"/>
                  </a:lnTo>
                  <a:lnTo>
                    <a:pt x="1045" y="1491"/>
                  </a:lnTo>
                  <a:lnTo>
                    <a:pt x="1065" y="1465"/>
                  </a:lnTo>
                  <a:lnTo>
                    <a:pt x="1079" y="1435"/>
                  </a:lnTo>
                  <a:lnTo>
                    <a:pt x="1091" y="1401"/>
                  </a:lnTo>
                  <a:lnTo>
                    <a:pt x="1093" y="1365"/>
                  </a:lnTo>
                  <a:lnTo>
                    <a:pt x="1089" y="1323"/>
                  </a:lnTo>
                  <a:lnTo>
                    <a:pt x="1075" y="1284"/>
                  </a:lnTo>
                  <a:lnTo>
                    <a:pt x="1049" y="1248"/>
                  </a:lnTo>
                  <a:lnTo>
                    <a:pt x="1015" y="1214"/>
                  </a:lnTo>
                  <a:lnTo>
                    <a:pt x="971" y="1186"/>
                  </a:lnTo>
                  <a:lnTo>
                    <a:pt x="916" y="1158"/>
                  </a:lnTo>
                  <a:lnTo>
                    <a:pt x="850" y="1134"/>
                  </a:lnTo>
                  <a:lnTo>
                    <a:pt x="774" y="1114"/>
                  </a:lnTo>
                  <a:lnTo>
                    <a:pt x="686" y="1094"/>
                  </a:lnTo>
                  <a:lnTo>
                    <a:pt x="656" y="1090"/>
                  </a:lnTo>
                  <a:lnTo>
                    <a:pt x="551" y="1066"/>
                  </a:lnTo>
                  <a:lnTo>
                    <a:pt x="455" y="1040"/>
                  </a:lnTo>
                  <a:lnTo>
                    <a:pt x="367" y="1011"/>
                  </a:lnTo>
                  <a:lnTo>
                    <a:pt x="289" y="975"/>
                  </a:lnTo>
                  <a:lnTo>
                    <a:pt x="221" y="935"/>
                  </a:lnTo>
                  <a:lnTo>
                    <a:pt x="162" y="893"/>
                  </a:lnTo>
                  <a:lnTo>
                    <a:pt x="112" y="845"/>
                  </a:lnTo>
                  <a:lnTo>
                    <a:pt x="72" y="793"/>
                  </a:lnTo>
                  <a:lnTo>
                    <a:pt x="40" y="737"/>
                  </a:lnTo>
                  <a:lnTo>
                    <a:pt x="18" y="678"/>
                  </a:lnTo>
                  <a:lnTo>
                    <a:pt x="6" y="614"/>
                  </a:lnTo>
                  <a:lnTo>
                    <a:pt x="0" y="546"/>
                  </a:lnTo>
                  <a:lnTo>
                    <a:pt x="6" y="472"/>
                  </a:lnTo>
                  <a:lnTo>
                    <a:pt x="26" y="401"/>
                  </a:lnTo>
                  <a:lnTo>
                    <a:pt x="54" y="333"/>
                  </a:lnTo>
                  <a:lnTo>
                    <a:pt x="94" y="271"/>
                  </a:lnTo>
                  <a:lnTo>
                    <a:pt x="144" y="213"/>
                  </a:lnTo>
                  <a:lnTo>
                    <a:pt x="201" y="159"/>
                  </a:lnTo>
                  <a:lnTo>
                    <a:pt x="267" y="114"/>
                  </a:lnTo>
                  <a:lnTo>
                    <a:pt x="339" y="74"/>
                  </a:lnTo>
                  <a:lnTo>
                    <a:pt x="419" y="42"/>
                  </a:lnTo>
                  <a:lnTo>
                    <a:pt x="503" y="20"/>
                  </a:lnTo>
                  <a:lnTo>
                    <a:pt x="592" y="4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220">
              <a:extLst>
                <a:ext uri="{FF2B5EF4-FFF2-40B4-BE49-F238E27FC236}">
                  <a16:creationId xmlns:a16="http://schemas.microsoft.com/office/drawing/2014/main" xmlns="" id="{FC3F0654-BFB9-DA46-89FA-5EFA47D29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113" y="2239963"/>
              <a:ext cx="215900" cy="1409700"/>
            </a:xfrm>
            <a:custGeom>
              <a:avLst/>
              <a:gdLst>
                <a:gd name="T0" fmla="*/ 137 w 273"/>
                <a:gd name="T1" fmla="*/ 0 h 1776"/>
                <a:gd name="T2" fmla="*/ 173 w 273"/>
                <a:gd name="T3" fmla="*/ 4 h 1776"/>
                <a:gd name="T4" fmla="*/ 205 w 273"/>
                <a:gd name="T5" fmla="*/ 18 h 1776"/>
                <a:gd name="T6" fmla="*/ 233 w 273"/>
                <a:gd name="T7" fmla="*/ 40 h 1776"/>
                <a:gd name="T8" fmla="*/ 255 w 273"/>
                <a:gd name="T9" fmla="*/ 68 h 1776"/>
                <a:gd name="T10" fmla="*/ 269 w 273"/>
                <a:gd name="T11" fmla="*/ 99 h 1776"/>
                <a:gd name="T12" fmla="*/ 273 w 273"/>
                <a:gd name="T13" fmla="*/ 135 h 1776"/>
                <a:gd name="T14" fmla="*/ 273 w 273"/>
                <a:gd name="T15" fmla="*/ 1638 h 1776"/>
                <a:gd name="T16" fmla="*/ 269 w 273"/>
                <a:gd name="T17" fmla="*/ 1674 h 1776"/>
                <a:gd name="T18" fmla="*/ 255 w 273"/>
                <a:gd name="T19" fmla="*/ 1708 h 1776"/>
                <a:gd name="T20" fmla="*/ 233 w 273"/>
                <a:gd name="T21" fmla="*/ 1734 h 1776"/>
                <a:gd name="T22" fmla="*/ 205 w 273"/>
                <a:gd name="T23" fmla="*/ 1756 h 1776"/>
                <a:gd name="T24" fmla="*/ 173 w 273"/>
                <a:gd name="T25" fmla="*/ 1770 h 1776"/>
                <a:gd name="T26" fmla="*/ 137 w 273"/>
                <a:gd name="T27" fmla="*/ 1776 h 1776"/>
                <a:gd name="T28" fmla="*/ 101 w 273"/>
                <a:gd name="T29" fmla="*/ 1770 h 1776"/>
                <a:gd name="T30" fmla="*/ 67 w 273"/>
                <a:gd name="T31" fmla="*/ 1756 h 1776"/>
                <a:gd name="T32" fmla="*/ 39 w 273"/>
                <a:gd name="T33" fmla="*/ 1734 h 1776"/>
                <a:gd name="T34" fmla="*/ 19 w 273"/>
                <a:gd name="T35" fmla="*/ 1708 h 1776"/>
                <a:gd name="T36" fmla="*/ 5 w 273"/>
                <a:gd name="T37" fmla="*/ 1674 h 1776"/>
                <a:gd name="T38" fmla="*/ 0 w 273"/>
                <a:gd name="T39" fmla="*/ 1638 h 1776"/>
                <a:gd name="T40" fmla="*/ 0 w 273"/>
                <a:gd name="T41" fmla="*/ 135 h 1776"/>
                <a:gd name="T42" fmla="*/ 5 w 273"/>
                <a:gd name="T43" fmla="*/ 99 h 1776"/>
                <a:gd name="T44" fmla="*/ 19 w 273"/>
                <a:gd name="T45" fmla="*/ 68 h 1776"/>
                <a:gd name="T46" fmla="*/ 39 w 273"/>
                <a:gd name="T47" fmla="*/ 40 h 1776"/>
                <a:gd name="T48" fmla="*/ 67 w 273"/>
                <a:gd name="T49" fmla="*/ 18 h 1776"/>
                <a:gd name="T50" fmla="*/ 101 w 273"/>
                <a:gd name="T51" fmla="*/ 4 h 1776"/>
                <a:gd name="T52" fmla="*/ 137 w 273"/>
                <a:gd name="T5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3" h="1776">
                  <a:moveTo>
                    <a:pt x="137" y="0"/>
                  </a:moveTo>
                  <a:lnTo>
                    <a:pt x="173" y="4"/>
                  </a:lnTo>
                  <a:lnTo>
                    <a:pt x="205" y="18"/>
                  </a:lnTo>
                  <a:lnTo>
                    <a:pt x="233" y="40"/>
                  </a:lnTo>
                  <a:lnTo>
                    <a:pt x="255" y="68"/>
                  </a:lnTo>
                  <a:lnTo>
                    <a:pt x="269" y="99"/>
                  </a:lnTo>
                  <a:lnTo>
                    <a:pt x="273" y="135"/>
                  </a:lnTo>
                  <a:lnTo>
                    <a:pt x="273" y="1638"/>
                  </a:lnTo>
                  <a:lnTo>
                    <a:pt x="269" y="1674"/>
                  </a:lnTo>
                  <a:lnTo>
                    <a:pt x="255" y="1708"/>
                  </a:lnTo>
                  <a:lnTo>
                    <a:pt x="233" y="1734"/>
                  </a:lnTo>
                  <a:lnTo>
                    <a:pt x="205" y="1756"/>
                  </a:lnTo>
                  <a:lnTo>
                    <a:pt x="173" y="1770"/>
                  </a:lnTo>
                  <a:lnTo>
                    <a:pt x="137" y="1776"/>
                  </a:lnTo>
                  <a:lnTo>
                    <a:pt x="101" y="1770"/>
                  </a:lnTo>
                  <a:lnTo>
                    <a:pt x="67" y="1756"/>
                  </a:lnTo>
                  <a:lnTo>
                    <a:pt x="39" y="1734"/>
                  </a:lnTo>
                  <a:lnTo>
                    <a:pt x="19" y="1708"/>
                  </a:lnTo>
                  <a:lnTo>
                    <a:pt x="5" y="1674"/>
                  </a:lnTo>
                  <a:lnTo>
                    <a:pt x="0" y="1638"/>
                  </a:lnTo>
                  <a:lnTo>
                    <a:pt x="0" y="135"/>
                  </a:lnTo>
                  <a:lnTo>
                    <a:pt x="5" y="99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AF2BD90C-AEB2-B443-AF56-82BDB857A693}"/>
              </a:ext>
            </a:extLst>
          </p:cNvPr>
          <p:cNvCxnSpPr/>
          <p:nvPr/>
        </p:nvCxnSpPr>
        <p:spPr>
          <a:xfrm>
            <a:off x="2411841" y="5254177"/>
            <a:ext cx="736514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BDF52825-7228-B549-82AC-2B566F29D703}"/>
              </a:ext>
            </a:extLst>
          </p:cNvPr>
          <p:cNvGrpSpPr/>
          <p:nvPr/>
        </p:nvGrpSpPr>
        <p:grpSpPr>
          <a:xfrm>
            <a:off x="1392702" y="5331415"/>
            <a:ext cx="8854219" cy="1292663"/>
            <a:chOff x="541369" y="2226058"/>
            <a:chExt cx="2414076" cy="129266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ED437181-9F0E-D042-9EF1-55379CDA4FE5}"/>
                </a:ext>
              </a:extLst>
            </p:cNvPr>
            <p:cNvSpPr/>
            <p:nvPr/>
          </p:nvSpPr>
          <p:spPr>
            <a:xfrm>
              <a:off x="541369" y="2564614"/>
              <a:ext cx="241407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პროცედურა გამოყენებადია ყველა სახის პოლიტიკის დოკუმენტის შემუშავებისათვის და ასახავს გადასადგმელი ნაბიჯების მიმდევრობას.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კრიტიკულად მნიშვნელოვანია პოლიტიკის დოკუმენტები ჰარმონიზებულ იყვნენ სახელმწიფოს პრიორიტეტებთან და საერთაშორისო ვალდებულებებთან და მთავარი დაინტერესებული მხარეები ჩართული იყვნენ შემუშავების პროცესში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3170060E-F6BD-3240-83E1-809E2D02DBAB}"/>
                </a:ext>
              </a:extLst>
            </p:cNvPr>
            <p:cNvSpPr txBox="1"/>
            <p:nvPr/>
          </p:nvSpPr>
          <p:spPr>
            <a:xfrm>
              <a:off x="541369" y="2226058"/>
              <a:ext cx="241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ძირითადი მიდგომები და საბაზისო პრინციპები</a:t>
              </a:r>
              <a:endPara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1672F778-CA48-A346-9ABE-59793BC92F3D}"/>
              </a:ext>
            </a:extLst>
          </p:cNvPr>
          <p:cNvSpPr/>
          <p:nvPr/>
        </p:nvSpPr>
        <p:spPr>
          <a:xfrm>
            <a:off x="2321007" y="5160499"/>
            <a:ext cx="187356" cy="187356"/>
          </a:xfrm>
          <a:prstGeom prst="ellipse">
            <a:avLst/>
          </a:prstGeom>
          <a:solidFill>
            <a:srgbClr val="3E7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5CB538DA-2C3E-3341-81D2-1ECD6E0D4593}"/>
              </a:ext>
            </a:extLst>
          </p:cNvPr>
          <p:cNvSpPr/>
          <p:nvPr/>
        </p:nvSpPr>
        <p:spPr>
          <a:xfrm>
            <a:off x="9705480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366B3960-5594-0542-AEA6-CE43D6B7D90D}"/>
              </a:ext>
            </a:extLst>
          </p:cNvPr>
          <p:cNvSpPr/>
          <p:nvPr/>
        </p:nvSpPr>
        <p:spPr>
          <a:xfrm>
            <a:off x="7793552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DE4CC38E-88AE-A44C-814C-C39C5E76CAB7}"/>
              </a:ext>
            </a:extLst>
          </p:cNvPr>
          <p:cNvSpPr/>
          <p:nvPr/>
        </p:nvSpPr>
        <p:spPr>
          <a:xfrm>
            <a:off x="5923189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3D3119CA-29FB-B04D-84B8-B45FC76B29AB}"/>
              </a:ext>
            </a:extLst>
          </p:cNvPr>
          <p:cNvSpPr/>
          <p:nvPr/>
        </p:nvSpPr>
        <p:spPr>
          <a:xfrm>
            <a:off x="4108243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311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09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როგორ </a:t>
            </a:r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ვაპირებთ </a:t>
            </a:r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ამის მიღწევას</a:t>
            </a:r>
            <a:r>
              <a:rPr lang="en-GB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baseline="-250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7</a:t>
            </a:fld>
            <a:endParaRPr lang="en-GB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AA7CC54A-E531-7943-B97D-6D920BF75504}"/>
              </a:ext>
            </a:extLst>
          </p:cNvPr>
          <p:cNvGrpSpPr/>
          <p:nvPr/>
        </p:nvGrpSpPr>
        <p:grpSpPr>
          <a:xfrm>
            <a:off x="1746222" y="1718984"/>
            <a:ext cx="3353116" cy="3177898"/>
            <a:chOff x="1917948" y="1784501"/>
            <a:chExt cx="3353116" cy="3177898"/>
          </a:xfrm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xmlns="" id="{9DEBA89F-5E7B-E443-97B3-9A76C7FF9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6" y="1784501"/>
              <a:ext cx="926488" cy="1947782"/>
            </a:xfrm>
            <a:custGeom>
              <a:avLst/>
              <a:gdLst>
                <a:gd name="T0" fmla="*/ 674 w 772"/>
                <a:gd name="T1" fmla="*/ 0 h 1623"/>
                <a:gd name="T2" fmla="*/ 772 w 772"/>
                <a:gd name="T3" fmla="*/ 0 h 1623"/>
                <a:gd name="T4" fmla="*/ 373 w 772"/>
                <a:gd name="T5" fmla="*/ 1477 h 1623"/>
                <a:gd name="T6" fmla="*/ 373 w 772"/>
                <a:gd name="T7" fmla="*/ 1479 h 1623"/>
                <a:gd name="T8" fmla="*/ 369 w 772"/>
                <a:gd name="T9" fmla="*/ 1488 h 1623"/>
                <a:gd name="T10" fmla="*/ 365 w 772"/>
                <a:gd name="T11" fmla="*/ 1504 h 1623"/>
                <a:gd name="T12" fmla="*/ 358 w 772"/>
                <a:gd name="T13" fmla="*/ 1521 h 1623"/>
                <a:gd name="T14" fmla="*/ 348 w 772"/>
                <a:gd name="T15" fmla="*/ 1540 h 1623"/>
                <a:gd name="T16" fmla="*/ 335 w 772"/>
                <a:gd name="T17" fmla="*/ 1561 h 1623"/>
                <a:gd name="T18" fmla="*/ 317 w 772"/>
                <a:gd name="T19" fmla="*/ 1580 h 1623"/>
                <a:gd name="T20" fmla="*/ 296 w 772"/>
                <a:gd name="T21" fmla="*/ 1598 h 1623"/>
                <a:gd name="T22" fmla="*/ 271 w 772"/>
                <a:gd name="T23" fmla="*/ 1611 h 1623"/>
                <a:gd name="T24" fmla="*/ 240 w 772"/>
                <a:gd name="T25" fmla="*/ 1621 h 1623"/>
                <a:gd name="T26" fmla="*/ 204 w 772"/>
                <a:gd name="T27" fmla="*/ 1623 h 1623"/>
                <a:gd name="T28" fmla="*/ 0 w 772"/>
                <a:gd name="T29" fmla="*/ 1623 h 1623"/>
                <a:gd name="T30" fmla="*/ 4 w 772"/>
                <a:gd name="T31" fmla="*/ 1623 h 1623"/>
                <a:gd name="T32" fmla="*/ 14 w 772"/>
                <a:gd name="T33" fmla="*/ 1621 h 1623"/>
                <a:gd name="T34" fmla="*/ 29 w 772"/>
                <a:gd name="T35" fmla="*/ 1617 h 1623"/>
                <a:gd name="T36" fmla="*/ 48 w 772"/>
                <a:gd name="T37" fmla="*/ 1611 h 1623"/>
                <a:gd name="T38" fmla="*/ 71 w 772"/>
                <a:gd name="T39" fmla="*/ 1601 h 1623"/>
                <a:gd name="T40" fmla="*/ 96 w 772"/>
                <a:gd name="T41" fmla="*/ 1586 h 1623"/>
                <a:gd name="T42" fmla="*/ 121 w 772"/>
                <a:gd name="T43" fmla="*/ 1567 h 1623"/>
                <a:gd name="T44" fmla="*/ 148 w 772"/>
                <a:gd name="T45" fmla="*/ 1540 h 1623"/>
                <a:gd name="T46" fmla="*/ 171 w 772"/>
                <a:gd name="T47" fmla="*/ 1507 h 1623"/>
                <a:gd name="T48" fmla="*/ 192 w 772"/>
                <a:gd name="T49" fmla="*/ 1465 h 1623"/>
                <a:gd name="T50" fmla="*/ 212 w 772"/>
                <a:gd name="T51" fmla="*/ 1417 h 1623"/>
                <a:gd name="T52" fmla="*/ 219 w 772"/>
                <a:gd name="T53" fmla="*/ 1388 h 1623"/>
                <a:gd name="T54" fmla="*/ 231 w 772"/>
                <a:gd name="T55" fmla="*/ 1354 h 1623"/>
                <a:gd name="T56" fmla="*/ 244 w 772"/>
                <a:gd name="T57" fmla="*/ 1310 h 1623"/>
                <a:gd name="T58" fmla="*/ 262 w 772"/>
                <a:gd name="T59" fmla="*/ 1260 h 1623"/>
                <a:gd name="T60" fmla="*/ 279 w 772"/>
                <a:gd name="T61" fmla="*/ 1204 h 1623"/>
                <a:gd name="T62" fmla="*/ 298 w 772"/>
                <a:gd name="T63" fmla="*/ 1143 h 1623"/>
                <a:gd name="T64" fmla="*/ 319 w 772"/>
                <a:gd name="T65" fmla="*/ 1077 h 1623"/>
                <a:gd name="T66" fmla="*/ 342 w 772"/>
                <a:gd name="T67" fmla="*/ 1008 h 1623"/>
                <a:gd name="T68" fmla="*/ 365 w 772"/>
                <a:gd name="T69" fmla="*/ 935 h 1623"/>
                <a:gd name="T70" fmla="*/ 390 w 772"/>
                <a:gd name="T71" fmla="*/ 860 h 1623"/>
                <a:gd name="T72" fmla="*/ 415 w 772"/>
                <a:gd name="T73" fmla="*/ 785 h 1623"/>
                <a:gd name="T74" fmla="*/ 440 w 772"/>
                <a:gd name="T75" fmla="*/ 709 h 1623"/>
                <a:gd name="T76" fmla="*/ 465 w 772"/>
                <a:gd name="T77" fmla="*/ 634 h 1623"/>
                <a:gd name="T78" fmla="*/ 490 w 772"/>
                <a:gd name="T79" fmla="*/ 557 h 1623"/>
                <a:gd name="T80" fmla="*/ 513 w 772"/>
                <a:gd name="T81" fmla="*/ 484 h 1623"/>
                <a:gd name="T82" fmla="*/ 538 w 772"/>
                <a:gd name="T83" fmla="*/ 413 h 1623"/>
                <a:gd name="T84" fmla="*/ 559 w 772"/>
                <a:gd name="T85" fmla="*/ 344 h 1623"/>
                <a:gd name="T86" fmla="*/ 580 w 772"/>
                <a:gd name="T87" fmla="*/ 280 h 1623"/>
                <a:gd name="T88" fmla="*/ 602 w 772"/>
                <a:gd name="T89" fmla="*/ 221 h 1623"/>
                <a:gd name="T90" fmla="*/ 619 w 772"/>
                <a:gd name="T91" fmla="*/ 167 h 1623"/>
                <a:gd name="T92" fmla="*/ 634 w 772"/>
                <a:gd name="T93" fmla="*/ 119 h 1623"/>
                <a:gd name="T94" fmla="*/ 648 w 772"/>
                <a:gd name="T95" fmla="*/ 77 h 1623"/>
                <a:gd name="T96" fmla="*/ 659 w 772"/>
                <a:gd name="T97" fmla="*/ 44 h 1623"/>
                <a:gd name="T98" fmla="*/ 667 w 772"/>
                <a:gd name="T99" fmla="*/ 19 h 1623"/>
                <a:gd name="T100" fmla="*/ 673 w 772"/>
                <a:gd name="T101" fmla="*/ 4 h 1623"/>
                <a:gd name="T102" fmla="*/ 674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674" y="0"/>
                  </a:moveTo>
                  <a:lnTo>
                    <a:pt x="772" y="0"/>
                  </a:lnTo>
                  <a:lnTo>
                    <a:pt x="373" y="1477"/>
                  </a:lnTo>
                  <a:lnTo>
                    <a:pt x="373" y="1479"/>
                  </a:lnTo>
                  <a:lnTo>
                    <a:pt x="369" y="1488"/>
                  </a:lnTo>
                  <a:lnTo>
                    <a:pt x="365" y="1504"/>
                  </a:lnTo>
                  <a:lnTo>
                    <a:pt x="358" y="1521"/>
                  </a:lnTo>
                  <a:lnTo>
                    <a:pt x="348" y="1540"/>
                  </a:lnTo>
                  <a:lnTo>
                    <a:pt x="335" y="1561"/>
                  </a:lnTo>
                  <a:lnTo>
                    <a:pt x="317" y="1580"/>
                  </a:lnTo>
                  <a:lnTo>
                    <a:pt x="296" y="1598"/>
                  </a:lnTo>
                  <a:lnTo>
                    <a:pt x="271" y="1611"/>
                  </a:lnTo>
                  <a:lnTo>
                    <a:pt x="240" y="1621"/>
                  </a:lnTo>
                  <a:lnTo>
                    <a:pt x="204" y="1623"/>
                  </a:lnTo>
                  <a:lnTo>
                    <a:pt x="0" y="1623"/>
                  </a:lnTo>
                  <a:lnTo>
                    <a:pt x="4" y="1623"/>
                  </a:lnTo>
                  <a:lnTo>
                    <a:pt x="14" y="1621"/>
                  </a:lnTo>
                  <a:lnTo>
                    <a:pt x="29" y="1617"/>
                  </a:lnTo>
                  <a:lnTo>
                    <a:pt x="48" y="1611"/>
                  </a:lnTo>
                  <a:lnTo>
                    <a:pt x="71" y="1601"/>
                  </a:lnTo>
                  <a:lnTo>
                    <a:pt x="96" y="1586"/>
                  </a:lnTo>
                  <a:lnTo>
                    <a:pt x="121" y="1567"/>
                  </a:lnTo>
                  <a:lnTo>
                    <a:pt x="148" y="1540"/>
                  </a:lnTo>
                  <a:lnTo>
                    <a:pt x="171" y="1507"/>
                  </a:lnTo>
                  <a:lnTo>
                    <a:pt x="192" y="1465"/>
                  </a:lnTo>
                  <a:lnTo>
                    <a:pt x="212" y="1417"/>
                  </a:lnTo>
                  <a:lnTo>
                    <a:pt x="219" y="1388"/>
                  </a:lnTo>
                  <a:lnTo>
                    <a:pt x="231" y="1354"/>
                  </a:lnTo>
                  <a:lnTo>
                    <a:pt x="244" y="1310"/>
                  </a:lnTo>
                  <a:lnTo>
                    <a:pt x="262" y="1260"/>
                  </a:lnTo>
                  <a:lnTo>
                    <a:pt x="279" y="1204"/>
                  </a:lnTo>
                  <a:lnTo>
                    <a:pt x="298" y="1143"/>
                  </a:lnTo>
                  <a:lnTo>
                    <a:pt x="319" y="1077"/>
                  </a:lnTo>
                  <a:lnTo>
                    <a:pt x="342" y="1008"/>
                  </a:lnTo>
                  <a:lnTo>
                    <a:pt x="365" y="935"/>
                  </a:lnTo>
                  <a:lnTo>
                    <a:pt x="390" y="860"/>
                  </a:lnTo>
                  <a:lnTo>
                    <a:pt x="415" y="785"/>
                  </a:lnTo>
                  <a:lnTo>
                    <a:pt x="440" y="709"/>
                  </a:lnTo>
                  <a:lnTo>
                    <a:pt x="465" y="634"/>
                  </a:lnTo>
                  <a:lnTo>
                    <a:pt x="490" y="557"/>
                  </a:lnTo>
                  <a:lnTo>
                    <a:pt x="513" y="484"/>
                  </a:lnTo>
                  <a:lnTo>
                    <a:pt x="538" y="413"/>
                  </a:lnTo>
                  <a:lnTo>
                    <a:pt x="559" y="344"/>
                  </a:lnTo>
                  <a:lnTo>
                    <a:pt x="580" y="280"/>
                  </a:lnTo>
                  <a:lnTo>
                    <a:pt x="602" y="221"/>
                  </a:lnTo>
                  <a:lnTo>
                    <a:pt x="619" y="167"/>
                  </a:lnTo>
                  <a:lnTo>
                    <a:pt x="634" y="119"/>
                  </a:lnTo>
                  <a:lnTo>
                    <a:pt x="648" y="77"/>
                  </a:lnTo>
                  <a:lnTo>
                    <a:pt x="659" y="44"/>
                  </a:lnTo>
                  <a:lnTo>
                    <a:pt x="667" y="19"/>
                  </a:lnTo>
                  <a:lnTo>
                    <a:pt x="673" y="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xmlns="" id="{DC3F52A4-6079-6F44-B448-6BE54661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487" y="2886204"/>
              <a:ext cx="1212115" cy="846080"/>
            </a:xfrm>
            <a:custGeom>
              <a:avLst/>
              <a:gdLst>
                <a:gd name="T0" fmla="*/ 0 w 1010"/>
                <a:gd name="T1" fmla="*/ 0 h 705"/>
                <a:gd name="T2" fmla="*/ 367 w 1010"/>
                <a:gd name="T3" fmla="*/ 0 h 705"/>
                <a:gd name="T4" fmla="*/ 369 w 1010"/>
                <a:gd name="T5" fmla="*/ 0 h 705"/>
                <a:gd name="T6" fmla="*/ 381 w 1010"/>
                <a:gd name="T7" fmla="*/ 2 h 705"/>
                <a:gd name="T8" fmla="*/ 396 w 1010"/>
                <a:gd name="T9" fmla="*/ 4 h 705"/>
                <a:gd name="T10" fmla="*/ 415 w 1010"/>
                <a:gd name="T11" fmla="*/ 6 h 705"/>
                <a:gd name="T12" fmla="*/ 438 w 1010"/>
                <a:gd name="T13" fmla="*/ 11 h 705"/>
                <a:gd name="T14" fmla="*/ 463 w 1010"/>
                <a:gd name="T15" fmla="*/ 19 h 705"/>
                <a:gd name="T16" fmla="*/ 490 w 1010"/>
                <a:gd name="T17" fmla="*/ 31 h 705"/>
                <a:gd name="T18" fmla="*/ 517 w 1010"/>
                <a:gd name="T19" fmla="*/ 44 h 705"/>
                <a:gd name="T20" fmla="*/ 544 w 1010"/>
                <a:gd name="T21" fmla="*/ 61 h 705"/>
                <a:gd name="T22" fmla="*/ 571 w 1010"/>
                <a:gd name="T23" fmla="*/ 84 h 705"/>
                <a:gd name="T24" fmla="*/ 594 w 1010"/>
                <a:gd name="T25" fmla="*/ 113 h 705"/>
                <a:gd name="T26" fmla="*/ 613 w 1010"/>
                <a:gd name="T27" fmla="*/ 146 h 705"/>
                <a:gd name="T28" fmla="*/ 628 w 1010"/>
                <a:gd name="T29" fmla="*/ 186 h 705"/>
                <a:gd name="T30" fmla="*/ 638 w 1010"/>
                <a:gd name="T31" fmla="*/ 232 h 705"/>
                <a:gd name="T32" fmla="*/ 642 w 1010"/>
                <a:gd name="T33" fmla="*/ 286 h 705"/>
                <a:gd name="T34" fmla="*/ 646 w 1010"/>
                <a:gd name="T35" fmla="*/ 353 h 705"/>
                <a:gd name="T36" fmla="*/ 655 w 1010"/>
                <a:gd name="T37" fmla="*/ 417 h 705"/>
                <a:gd name="T38" fmla="*/ 671 w 1010"/>
                <a:gd name="T39" fmla="*/ 474 h 705"/>
                <a:gd name="T40" fmla="*/ 694 w 1010"/>
                <a:gd name="T41" fmla="*/ 526 h 705"/>
                <a:gd name="T42" fmla="*/ 720 w 1010"/>
                <a:gd name="T43" fmla="*/ 572 h 705"/>
                <a:gd name="T44" fmla="*/ 755 w 1010"/>
                <a:gd name="T45" fmla="*/ 611 h 705"/>
                <a:gd name="T46" fmla="*/ 795 w 1010"/>
                <a:gd name="T47" fmla="*/ 645 h 705"/>
                <a:gd name="T48" fmla="*/ 841 w 1010"/>
                <a:gd name="T49" fmla="*/ 670 h 705"/>
                <a:gd name="T50" fmla="*/ 891 w 1010"/>
                <a:gd name="T51" fmla="*/ 689 h 705"/>
                <a:gd name="T52" fmla="*/ 949 w 1010"/>
                <a:gd name="T53" fmla="*/ 701 h 705"/>
                <a:gd name="T54" fmla="*/ 1010 w 1010"/>
                <a:gd name="T55" fmla="*/ 705 h 705"/>
                <a:gd name="T56" fmla="*/ 532 w 1010"/>
                <a:gd name="T57" fmla="*/ 705 h 705"/>
                <a:gd name="T58" fmla="*/ 528 w 1010"/>
                <a:gd name="T59" fmla="*/ 705 h 705"/>
                <a:gd name="T60" fmla="*/ 521 w 1010"/>
                <a:gd name="T61" fmla="*/ 705 h 705"/>
                <a:gd name="T62" fmla="*/ 507 w 1010"/>
                <a:gd name="T63" fmla="*/ 703 h 705"/>
                <a:gd name="T64" fmla="*/ 488 w 1010"/>
                <a:gd name="T65" fmla="*/ 699 h 705"/>
                <a:gd name="T66" fmla="*/ 467 w 1010"/>
                <a:gd name="T67" fmla="*/ 693 h 705"/>
                <a:gd name="T68" fmla="*/ 444 w 1010"/>
                <a:gd name="T69" fmla="*/ 685 h 705"/>
                <a:gd name="T70" fmla="*/ 419 w 1010"/>
                <a:gd name="T71" fmla="*/ 674 h 705"/>
                <a:gd name="T72" fmla="*/ 392 w 1010"/>
                <a:gd name="T73" fmla="*/ 659 h 705"/>
                <a:gd name="T74" fmla="*/ 365 w 1010"/>
                <a:gd name="T75" fmla="*/ 637 h 705"/>
                <a:gd name="T76" fmla="*/ 340 w 1010"/>
                <a:gd name="T77" fmla="*/ 614 h 705"/>
                <a:gd name="T78" fmla="*/ 315 w 1010"/>
                <a:gd name="T79" fmla="*/ 584 h 705"/>
                <a:gd name="T80" fmla="*/ 294 w 1010"/>
                <a:gd name="T81" fmla="*/ 547 h 705"/>
                <a:gd name="T82" fmla="*/ 275 w 1010"/>
                <a:gd name="T83" fmla="*/ 505 h 705"/>
                <a:gd name="T84" fmla="*/ 260 w 1010"/>
                <a:gd name="T85" fmla="*/ 455 h 705"/>
                <a:gd name="T86" fmla="*/ 250 w 1010"/>
                <a:gd name="T87" fmla="*/ 397 h 705"/>
                <a:gd name="T88" fmla="*/ 244 w 1010"/>
                <a:gd name="T89" fmla="*/ 330 h 705"/>
                <a:gd name="T90" fmla="*/ 240 w 1010"/>
                <a:gd name="T91" fmla="*/ 269 h 705"/>
                <a:gd name="T92" fmla="*/ 231 w 1010"/>
                <a:gd name="T93" fmla="*/ 213 h 705"/>
                <a:gd name="T94" fmla="*/ 217 w 1010"/>
                <a:gd name="T95" fmla="*/ 167 h 705"/>
                <a:gd name="T96" fmla="*/ 198 w 1010"/>
                <a:gd name="T97" fmla="*/ 127 h 705"/>
                <a:gd name="T98" fmla="*/ 179 w 1010"/>
                <a:gd name="T99" fmla="*/ 94 h 705"/>
                <a:gd name="T100" fmla="*/ 156 w 1010"/>
                <a:gd name="T101" fmla="*/ 67 h 705"/>
                <a:gd name="T102" fmla="*/ 133 w 1010"/>
                <a:gd name="T103" fmla="*/ 46 h 705"/>
                <a:gd name="T104" fmla="*/ 108 w 1010"/>
                <a:gd name="T105" fmla="*/ 31 h 705"/>
                <a:gd name="T106" fmla="*/ 85 w 1010"/>
                <a:gd name="T107" fmla="*/ 17 h 705"/>
                <a:gd name="T108" fmla="*/ 60 w 1010"/>
                <a:gd name="T109" fmla="*/ 9 h 705"/>
                <a:gd name="T110" fmla="*/ 39 w 1010"/>
                <a:gd name="T111" fmla="*/ 4 h 705"/>
                <a:gd name="T112" fmla="*/ 18 w 1010"/>
                <a:gd name="T113" fmla="*/ 2 h 705"/>
                <a:gd name="T114" fmla="*/ 0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0" y="0"/>
                  </a:moveTo>
                  <a:lnTo>
                    <a:pt x="367" y="0"/>
                  </a:lnTo>
                  <a:lnTo>
                    <a:pt x="369" y="0"/>
                  </a:lnTo>
                  <a:lnTo>
                    <a:pt x="381" y="2"/>
                  </a:lnTo>
                  <a:lnTo>
                    <a:pt x="396" y="4"/>
                  </a:lnTo>
                  <a:lnTo>
                    <a:pt x="415" y="6"/>
                  </a:lnTo>
                  <a:lnTo>
                    <a:pt x="438" y="11"/>
                  </a:lnTo>
                  <a:lnTo>
                    <a:pt x="463" y="19"/>
                  </a:lnTo>
                  <a:lnTo>
                    <a:pt x="490" y="31"/>
                  </a:lnTo>
                  <a:lnTo>
                    <a:pt x="517" y="44"/>
                  </a:lnTo>
                  <a:lnTo>
                    <a:pt x="544" y="61"/>
                  </a:lnTo>
                  <a:lnTo>
                    <a:pt x="571" y="84"/>
                  </a:lnTo>
                  <a:lnTo>
                    <a:pt x="594" y="113"/>
                  </a:lnTo>
                  <a:lnTo>
                    <a:pt x="613" y="146"/>
                  </a:lnTo>
                  <a:lnTo>
                    <a:pt x="628" y="186"/>
                  </a:lnTo>
                  <a:lnTo>
                    <a:pt x="638" y="232"/>
                  </a:lnTo>
                  <a:lnTo>
                    <a:pt x="642" y="286"/>
                  </a:lnTo>
                  <a:lnTo>
                    <a:pt x="646" y="353"/>
                  </a:lnTo>
                  <a:lnTo>
                    <a:pt x="655" y="417"/>
                  </a:lnTo>
                  <a:lnTo>
                    <a:pt x="671" y="474"/>
                  </a:lnTo>
                  <a:lnTo>
                    <a:pt x="694" y="526"/>
                  </a:lnTo>
                  <a:lnTo>
                    <a:pt x="720" y="572"/>
                  </a:lnTo>
                  <a:lnTo>
                    <a:pt x="755" y="611"/>
                  </a:lnTo>
                  <a:lnTo>
                    <a:pt x="795" y="645"/>
                  </a:lnTo>
                  <a:lnTo>
                    <a:pt x="841" y="670"/>
                  </a:lnTo>
                  <a:lnTo>
                    <a:pt x="891" y="689"/>
                  </a:lnTo>
                  <a:lnTo>
                    <a:pt x="949" y="701"/>
                  </a:lnTo>
                  <a:lnTo>
                    <a:pt x="1010" y="705"/>
                  </a:lnTo>
                  <a:lnTo>
                    <a:pt x="532" y="705"/>
                  </a:lnTo>
                  <a:lnTo>
                    <a:pt x="528" y="705"/>
                  </a:lnTo>
                  <a:lnTo>
                    <a:pt x="521" y="705"/>
                  </a:lnTo>
                  <a:lnTo>
                    <a:pt x="507" y="703"/>
                  </a:lnTo>
                  <a:lnTo>
                    <a:pt x="488" y="699"/>
                  </a:lnTo>
                  <a:lnTo>
                    <a:pt x="467" y="693"/>
                  </a:lnTo>
                  <a:lnTo>
                    <a:pt x="444" y="685"/>
                  </a:lnTo>
                  <a:lnTo>
                    <a:pt x="419" y="674"/>
                  </a:lnTo>
                  <a:lnTo>
                    <a:pt x="392" y="659"/>
                  </a:lnTo>
                  <a:lnTo>
                    <a:pt x="365" y="637"/>
                  </a:lnTo>
                  <a:lnTo>
                    <a:pt x="340" y="614"/>
                  </a:lnTo>
                  <a:lnTo>
                    <a:pt x="315" y="584"/>
                  </a:lnTo>
                  <a:lnTo>
                    <a:pt x="294" y="547"/>
                  </a:lnTo>
                  <a:lnTo>
                    <a:pt x="275" y="505"/>
                  </a:lnTo>
                  <a:lnTo>
                    <a:pt x="260" y="455"/>
                  </a:lnTo>
                  <a:lnTo>
                    <a:pt x="250" y="397"/>
                  </a:lnTo>
                  <a:lnTo>
                    <a:pt x="244" y="330"/>
                  </a:lnTo>
                  <a:lnTo>
                    <a:pt x="240" y="269"/>
                  </a:lnTo>
                  <a:lnTo>
                    <a:pt x="231" y="213"/>
                  </a:lnTo>
                  <a:lnTo>
                    <a:pt x="217" y="167"/>
                  </a:lnTo>
                  <a:lnTo>
                    <a:pt x="198" y="127"/>
                  </a:lnTo>
                  <a:lnTo>
                    <a:pt x="179" y="94"/>
                  </a:lnTo>
                  <a:lnTo>
                    <a:pt x="156" y="67"/>
                  </a:lnTo>
                  <a:lnTo>
                    <a:pt x="133" y="46"/>
                  </a:lnTo>
                  <a:lnTo>
                    <a:pt x="108" y="31"/>
                  </a:lnTo>
                  <a:lnTo>
                    <a:pt x="85" y="17"/>
                  </a:lnTo>
                  <a:lnTo>
                    <a:pt x="60" y="9"/>
                  </a:lnTo>
                  <a:lnTo>
                    <a:pt x="39" y="4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xmlns="" id="{92EF46A4-5314-5842-A846-79637894C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94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xmlns="" id="{465D74C8-7FBF-B74A-8EDE-3C6773004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68" y="2886204"/>
              <a:ext cx="1645355" cy="1407732"/>
            </a:xfrm>
            <a:custGeom>
              <a:avLst/>
              <a:gdLst>
                <a:gd name="T0" fmla="*/ 864 w 1371"/>
                <a:gd name="T1" fmla="*/ 0 h 1173"/>
                <a:gd name="T2" fmla="*/ 1371 w 1371"/>
                <a:gd name="T3" fmla="*/ 0 h 1173"/>
                <a:gd name="T4" fmla="*/ 1369 w 1371"/>
                <a:gd name="T5" fmla="*/ 2 h 1173"/>
                <a:gd name="T6" fmla="*/ 1361 w 1371"/>
                <a:gd name="T7" fmla="*/ 4 h 1173"/>
                <a:gd name="T8" fmla="*/ 1348 w 1371"/>
                <a:gd name="T9" fmla="*/ 8 h 1173"/>
                <a:gd name="T10" fmla="*/ 1331 w 1371"/>
                <a:gd name="T11" fmla="*/ 15 h 1173"/>
                <a:gd name="T12" fmla="*/ 1309 w 1371"/>
                <a:gd name="T13" fmla="*/ 25 h 1173"/>
                <a:gd name="T14" fmla="*/ 1284 w 1371"/>
                <a:gd name="T15" fmla="*/ 38 h 1173"/>
                <a:gd name="T16" fmla="*/ 1258 w 1371"/>
                <a:gd name="T17" fmla="*/ 56 h 1173"/>
                <a:gd name="T18" fmla="*/ 1227 w 1371"/>
                <a:gd name="T19" fmla="*/ 77 h 1173"/>
                <a:gd name="T20" fmla="*/ 1194 w 1371"/>
                <a:gd name="T21" fmla="*/ 102 h 1173"/>
                <a:gd name="T22" fmla="*/ 1160 w 1371"/>
                <a:gd name="T23" fmla="*/ 132 h 1173"/>
                <a:gd name="T24" fmla="*/ 1123 w 1371"/>
                <a:gd name="T25" fmla="*/ 169 h 1173"/>
                <a:gd name="T26" fmla="*/ 1087 w 1371"/>
                <a:gd name="T27" fmla="*/ 211 h 1173"/>
                <a:gd name="T28" fmla="*/ 1048 w 1371"/>
                <a:gd name="T29" fmla="*/ 259 h 1173"/>
                <a:gd name="T30" fmla="*/ 1010 w 1371"/>
                <a:gd name="T31" fmla="*/ 313 h 1173"/>
                <a:gd name="T32" fmla="*/ 973 w 1371"/>
                <a:gd name="T33" fmla="*/ 376 h 1173"/>
                <a:gd name="T34" fmla="*/ 935 w 1371"/>
                <a:gd name="T35" fmla="*/ 445 h 1173"/>
                <a:gd name="T36" fmla="*/ 898 w 1371"/>
                <a:gd name="T37" fmla="*/ 522 h 1173"/>
                <a:gd name="T38" fmla="*/ 864 w 1371"/>
                <a:gd name="T39" fmla="*/ 607 h 1173"/>
                <a:gd name="T40" fmla="*/ 831 w 1371"/>
                <a:gd name="T41" fmla="*/ 701 h 1173"/>
                <a:gd name="T42" fmla="*/ 802 w 1371"/>
                <a:gd name="T43" fmla="*/ 804 h 1173"/>
                <a:gd name="T44" fmla="*/ 774 w 1371"/>
                <a:gd name="T45" fmla="*/ 918 h 1173"/>
                <a:gd name="T46" fmla="*/ 749 w 1371"/>
                <a:gd name="T47" fmla="*/ 1039 h 1173"/>
                <a:gd name="T48" fmla="*/ 728 w 1371"/>
                <a:gd name="T49" fmla="*/ 1173 h 1173"/>
                <a:gd name="T50" fmla="*/ 0 w 1371"/>
                <a:gd name="T51" fmla="*/ 1173 h 1173"/>
                <a:gd name="T52" fmla="*/ 2 w 1371"/>
                <a:gd name="T53" fmla="*/ 1167 h 1173"/>
                <a:gd name="T54" fmla="*/ 5 w 1371"/>
                <a:gd name="T55" fmla="*/ 1152 h 1173"/>
                <a:gd name="T56" fmla="*/ 11 w 1371"/>
                <a:gd name="T57" fmla="*/ 1127 h 1173"/>
                <a:gd name="T58" fmla="*/ 19 w 1371"/>
                <a:gd name="T59" fmla="*/ 1094 h 1173"/>
                <a:gd name="T60" fmla="*/ 28 w 1371"/>
                <a:gd name="T61" fmla="*/ 1054 h 1173"/>
                <a:gd name="T62" fmla="*/ 42 w 1371"/>
                <a:gd name="T63" fmla="*/ 1006 h 1173"/>
                <a:gd name="T64" fmla="*/ 57 w 1371"/>
                <a:gd name="T65" fmla="*/ 954 h 1173"/>
                <a:gd name="T66" fmla="*/ 76 w 1371"/>
                <a:gd name="T67" fmla="*/ 897 h 1173"/>
                <a:gd name="T68" fmla="*/ 98 w 1371"/>
                <a:gd name="T69" fmla="*/ 833 h 1173"/>
                <a:gd name="T70" fmla="*/ 123 w 1371"/>
                <a:gd name="T71" fmla="*/ 770 h 1173"/>
                <a:gd name="T72" fmla="*/ 149 w 1371"/>
                <a:gd name="T73" fmla="*/ 701 h 1173"/>
                <a:gd name="T74" fmla="*/ 182 w 1371"/>
                <a:gd name="T75" fmla="*/ 632 h 1173"/>
                <a:gd name="T76" fmla="*/ 217 w 1371"/>
                <a:gd name="T77" fmla="*/ 562 h 1173"/>
                <a:gd name="T78" fmla="*/ 255 w 1371"/>
                <a:gd name="T79" fmla="*/ 493 h 1173"/>
                <a:gd name="T80" fmla="*/ 297 w 1371"/>
                <a:gd name="T81" fmla="*/ 426 h 1173"/>
                <a:gd name="T82" fmla="*/ 343 w 1371"/>
                <a:gd name="T83" fmla="*/ 359 h 1173"/>
                <a:gd name="T84" fmla="*/ 393 w 1371"/>
                <a:gd name="T85" fmla="*/ 296 h 1173"/>
                <a:gd name="T86" fmla="*/ 447 w 1371"/>
                <a:gd name="T87" fmla="*/ 236 h 1173"/>
                <a:gd name="T88" fmla="*/ 505 w 1371"/>
                <a:gd name="T89" fmla="*/ 180 h 1173"/>
                <a:gd name="T90" fmla="*/ 568 w 1371"/>
                <a:gd name="T91" fmla="*/ 130 h 1173"/>
                <a:gd name="T92" fmla="*/ 635 w 1371"/>
                <a:gd name="T93" fmla="*/ 86 h 1173"/>
                <a:gd name="T94" fmla="*/ 706 w 1371"/>
                <a:gd name="T95" fmla="*/ 50 h 1173"/>
                <a:gd name="T96" fmla="*/ 783 w 1371"/>
                <a:gd name="T97" fmla="*/ 21 h 1173"/>
                <a:gd name="T98" fmla="*/ 864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864" y="0"/>
                  </a:moveTo>
                  <a:lnTo>
                    <a:pt x="1371" y="0"/>
                  </a:lnTo>
                  <a:lnTo>
                    <a:pt x="1369" y="2"/>
                  </a:lnTo>
                  <a:lnTo>
                    <a:pt x="1361" y="4"/>
                  </a:lnTo>
                  <a:lnTo>
                    <a:pt x="1348" y="8"/>
                  </a:lnTo>
                  <a:lnTo>
                    <a:pt x="1331" y="15"/>
                  </a:lnTo>
                  <a:lnTo>
                    <a:pt x="1309" y="25"/>
                  </a:lnTo>
                  <a:lnTo>
                    <a:pt x="1284" y="38"/>
                  </a:lnTo>
                  <a:lnTo>
                    <a:pt x="1258" y="56"/>
                  </a:lnTo>
                  <a:lnTo>
                    <a:pt x="1227" y="77"/>
                  </a:lnTo>
                  <a:lnTo>
                    <a:pt x="1194" y="102"/>
                  </a:lnTo>
                  <a:lnTo>
                    <a:pt x="1160" y="132"/>
                  </a:lnTo>
                  <a:lnTo>
                    <a:pt x="1123" y="169"/>
                  </a:lnTo>
                  <a:lnTo>
                    <a:pt x="1087" y="211"/>
                  </a:lnTo>
                  <a:lnTo>
                    <a:pt x="1048" y="259"/>
                  </a:lnTo>
                  <a:lnTo>
                    <a:pt x="1010" y="313"/>
                  </a:lnTo>
                  <a:lnTo>
                    <a:pt x="973" y="376"/>
                  </a:lnTo>
                  <a:lnTo>
                    <a:pt x="935" y="445"/>
                  </a:lnTo>
                  <a:lnTo>
                    <a:pt x="898" y="522"/>
                  </a:lnTo>
                  <a:lnTo>
                    <a:pt x="864" y="607"/>
                  </a:lnTo>
                  <a:lnTo>
                    <a:pt x="831" y="701"/>
                  </a:lnTo>
                  <a:lnTo>
                    <a:pt x="802" y="804"/>
                  </a:lnTo>
                  <a:lnTo>
                    <a:pt x="774" y="918"/>
                  </a:lnTo>
                  <a:lnTo>
                    <a:pt x="749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5" y="1152"/>
                  </a:lnTo>
                  <a:lnTo>
                    <a:pt x="11" y="1127"/>
                  </a:lnTo>
                  <a:lnTo>
                    <a:pt x="19" y="1094"/>
                  </a:lnTo>
                  <a:lnTo>
                    <a:pt x="28" y="1054"/>
                  </a:lnTo>
                  <a:lnTo>
                    <a:pt x="42" y="1006"/>
                  </a:lnTo>
                  <a:lnTo>
                    <a:pt x="57" y="954"/>
                  </a:lnTo>
                  <a:lnTo>
                    <a:pt x="76" y="897"/>
                  </a:lnTo>
                  <a:lnTo>
                    <a:pt x="98" y="833"/>
                  </a:lnTo>
                  <a:lnTo>
                    <a:pt x="123" y="770"/>
                  </a:lnTo>
                  <a:lnTo>
                    <a:pt x="149" y="701"/>
                  </a:lnTo>
                  <a:lnTo>
                    <a:pt x="182" y="632"/>
                  </a:lnTo>
                  <a:lnTo>
                    <a:pt x="217" y="562"/>
                  </a:lnTo>
                  <a:lnTo>
                    <a:pt x="255" y="493"/>
                  </a:lnTo>
                  <a:lnTo>
                    <a:pt x="297" y="426"/>
                  </a:lnTo>
                  <a:lnTo>
                    <a:pt x="343" y="359"/>
                  </a:lnTo>
                  <a:lnTo>
                    <a:pt x="393" y="296"/>
                  </a:lnTo>
                  <a:lnTo>
                    <a:pt x="447" y="236"/>
                  </a:lnTo>
                  <a:lnTo>
                    <a:pt x="505" y="180"/>
                  </a:lnTo>
                  <a:lnTo>
                    <a:pt x="568" y="130"/>
                  </a:lnTo>
                  <a:lnTo>
                    <a:pt x="635" y="86"/>
                  </a:lnTo>
                  <a:lnTo>
                    <a:pt x="706" y="50"/>
                  </a:lnTo>
                  <a:lnTo>
                    <a:pt x="783" y="2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2CF6037E-92B2-F041-94D8-3B8B5651CBED}"/>
              </a:ext>
            </a:extLst>
          </p:cNvPr>
          <p:cNvGrpSpPr/>
          <p:nvPr/>
        </p:nvGrpSpPr>
        <p:grpSpPr>
          <a:xfrm>
            <a:off x="2213866" y="4181378"/>
            <a:ext cx="385026" cy="320346"/>
            <a:chOff x="2001838" y="4022726"/>
            <a:chExt cx="5207000" cy="433228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xmlns="" id="{833342A1-E665-CC43-8949-699478126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838" y="4672013"/>
              <a:ext cx="5207000" cy="3683000"/>
            </a:xfrm>
            <a:custGeom>
              <a:avLst/>
              <a:gdLst>
                <a:gd name="T0" fmla="*/ 374 w 6560"/>
                <a:gd name="T1" fmla="*/ 278 h 4639"/>
                <a:gd name="T2" fmla="*/ 314 w 6560"/>
                <a:gd name="T3" fmla="*/ 314 h 4639"/>
                <a:gd name="T4" fmla="*/ 279 w 6560"/>
                <a:gd name="T5" fmla="*/ 373 h 4639"/>
                <a:gd name="T6" fmla="*/ 273 w 6560"/>
                <a:gd name="T7" fmla="*/ 4230 h 4639"/>
                <a:gd name="T8" fmla="*/ 292 w 6560"/>
                <a:gd name="T9" fmla="*/ 4299 h 4639"/>
                <a:gd name="T10" fmla="*/ 340 w 6560"/>
                <a:gd name="T11" fmla="*/ 4349 h 4639"/>
                <a:gd name="T12" fmla="*/ 410 w 6560"/>
                <a:gd name="T13" fmla="*/ 4367 h 4639"/>
                <a:gd name="T14" fmla="*/ 6186 w 6560"/>
                <a:gd name="T15" fmla="*/ 4361 h 4639"/>
                <a:gd name="T16" fmla="*/ 6246 w 6560"/>
                <a:gd name="T17" fmla="*/ 4327 h 4639"/>
                <a:gd name="T18" fmla="*/ 6281 w 6560"/>
                <a:gd name="T19" fmla="*/ 4268 h 4639"/>
                <a:gd name="T20" fmla="*/ 6285 w 6560"/>
                <a:gd name="T21" fmla="*/ 409 h 4639"/>
                <a:gd name="T22" fmla="*/ 6268 w 6560"/>
                <a:gd name="T23" fmla="*/ 341 h 4639"/>
                <a:gd name="T24" fmla="*/ 6218 w 6560"/>
                <a:gd name="T25" fmla="*/ 292 h 4639"/>
                <a:gd name="T26" fmla="*/ 6150 w 6560"/>
                <a:gd name="T27" fmla="*/ 274 h 4639"/>
                <a:gd name="T28" fmla="*/ 410 w 6560"/>
                <a:gd name="T29" fmla="*/ 0 h 4639"/>
                <a:gd name="T30" fmla="*/ 6216 w 6560"/>
                <a:gd name="T31" fmla="*/ 6 h 4639"/>
                <a:gd name="T32" fmla="*/ 6337 w 6560"/>
                <a:gd name="T33" fmla="*/ 45 h 4639"/>
                <a:gd name="T34" fmla="*/ 6439 w 6560"/>
                <a:gd name="T35" fmla="*/ 121 h 4639"/>
                <a:gd name="T36" fmla="*/ 6514 w 6560"/>
                <a:gd name="T37" fmla="*/ 222 h 4639"/>
                <a:gd name="T38" fmla="*/ 6554 w 6560"/>
                <a:gd name="T39" fmla="*/ 343 h 4639"/>
                <a:gd name="T40" fmla="*/ 6560 w 6560"/>
                <a:gd name="T41" fmla="*/ 4230 h 4639"/>
                <a:gd name="T42" fmla="*/ 6538 w 6560"/>
                <a:gd name="T43" fmla="*/ 4359 h 4639"/>
                <a:gd name="T44" fmla="*/ 6480 w 6560"/>
                <a:gd name="T45" fmla="*/ 4472 h 4639"/>
                <a:gd name="T46" fmla="*/ 6391 w 6560"/>
                <a:gd name="T47" fmla="*/ 4562 h 4639"/>
                <a:gd name="T48" fmla="*/ 6279 w 6560"/>
                <a:gd name="T49" fmla="*/ 4619 h 4639"/>
                <a:gd name="T50" fmla="*/ 6150 w 6560"/>
                <a:gd name="T51" fmla="*/ 4639 h 4639"/>
                <a:gd name="T52" fmla="*/ 344 w 6560"/>
                <a:gd name="T53" fmla="*/ 4635 h 4639"/>
                <a:gd name="T54" fmla="*/ 221 w 6560"/>
                <a:gd name="T55" fmla="*/ 4593 h 4639"/>
                <a:gd name="T56" fmla="*/ 119 w 6560"/>
                <a:gd name="T57" fmla="*/ 4520 h 4639"/>
                <a:gd name="T58" fmla="*/ 46 w 6560"/>
                <a:gd name="T59" fmla="*/ 4419 h 4639"/>
                <a:gd name="T60" fmla="*/ 6 w 6560"/>
                <a:gd name="T61" fmla="*/ 4297 h 4639"/>
                <a:gd name="T62" fmla="*/ 0 w 6560"/>
                <a:gd name="T63" fmla="*/ 409 h 4639"/>
                <a:gd name="T64" fmla="*/ 22 w 6560"/>
                <a:gd name="T65" fmla="*/ 280 h 4639"/>
                <a:gd name="T66" fmla="*/ 80 w 6560"/>
                <a:gd name="T67" fmla="*/ 168 h 4639"/>
                <a:gd name="T68" fmla="*/ 167 w 6560"/>
                <a:gd name="T69" fmla="*/ 79 h 4639"/>
                <a:gd name="T70" fmla="*/ 281 w 6560"/>
                <a:gd name="T71" fmla="*/ 21 h 4639"/>
                <a:gd name="T72" fmla="*/ 410 w 6560"/>
                <a:gd name="T73" fmla="*/ 0 h 4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0" h="4639">
                  <a:moveTo>
                    <a:pt x="410" y="274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4" y="314"/>
                  </a:lnTo>
                  <a:lnTo>
                    <a:pt x="292" y="341"/>
                  </a:lnTo>
                  <a:lnTo>
                    <a:pt x="279" y="373"/>
                  </a:lnTo>
                  <a:lnTo>
                    <a:pt x="273" y="409"/>
                  </a:lnTo>
                  <a:lnTo>
                    <a:pt x="273" y="4230"/>
                  </a:lnTo>
                  <a:lnTo>
                    <a:pt x="279" y="4268"/>
                  </a:lnTo>
                  <a:lnTo>
                    <a:pt x="292" y="4299"/>
                  </a:lnTo>
                  <a:lnTo>
                    <a:pt x="314" y="4327"/>
                  </a:lnTo>
                  <a:lnTo>
                    <a:pt x="340" y="4349"/>
                  </a:lnTo>
                  <a:lnTo>
                    <a:pt x="374" y="4361"/>
                  </a:lnTo>
                  <a:lnTo>
                    <a:pt x="410" y="4367"/>
                  </a:lnTo>
                  <a:lnTo>
                    <a:pt x="6150" y="4367"/>
                  </a:lnTo>
                  <a:lnTo>
                    <a:pt x="6186" y="4361"/>
                  </a:lnTo>
                  <a:lnTo>
                    <a:pt x="6218" y="4349"/>
                  </a:lnTo>
                  <a:lnTo>
                    <a:pt x="6246" y="4327"/>
                  </a:lnTo>
                  <a:lnTo>
                    <a:pt x="6268" y="4299"/>
                  </a:lnTo>
                  <a:lnTo>
                    <a:pt x="6281" y="4268"/>
                  </a:lnTo>
                  <a:lnTo>
                    <a:pt x="6285" y="4230"/>
                  </a:lnTo>
                  <a:lnTo>
                    <a:pt x="6285" y="409"/>
                  </a:lnTo>
                  <a:lnTo>
                    <a:pt x="6281" y="373"/>
                  </a:lnTo>
                  <a:lnTo>
                    <a:pt x="6268" y="341"/>
                  </a:lnTo>
                  <a:lnTo>
                    <a:pt x="6246" y="314"/>
                  </a:lnTo>
                  <a:lnTo>
                    <a:pt x="6218" y="292"/>
                  </a:lnTo>
                  <a:lnTo>
                    <a:pt x="6186" y="278"/>
                  </a:lnTo>
                  <a:lnTo>
                    <a:pt x="6150" y="274"/>
                  </a:lnTo>
                  <a:lnTo>
                    <a:pt x="410" y="274"/>
                  </a:lnTo>
                  <a:close/>
                  <a:moveTo>
                    <a:pt x="410" y="0"/>
                  </a:moveTo>
                  <a:lnTo>
                    <a:pt x="6150" y="0"/>
                  </a:lnTo>
                  <a:lnTo>
                    <a:pt x="6216" y="6"/>
                  </a:lnTo>
                  <a:lnTo>
                    <a:pt x="6279" y="21"/>
                  </a:lnTo>
                  <a:lnTo>
                    <a:pt x="6337" y="45"/>
                  </a:lnTo>
                  <a:lnTo>
                    <a:pt x="6391" y="79"/>
                  </a:lnTo>
                  <a:lnTo>
                    <a:pt x="6439" y="121"/>
                  </a:lnTo>
                  <a:lnTo>
                    <a:pt x="6480" y="168"/>
                  </a:lnTo>
                  <a:lnTo>
                    <a:pt x="6514" y="222"/>
                  </a:lnTo>
                  <a:lnTo>
                    <a:pt x="6538" y="280"/>
                  </a:lnTo>
                  <a:lnTo>
                    <a:pt x="6554" y="343"/>
                  </a:lnTo>
                  <a:lnTo>
                    <a:pt x="6560" y="409"/>
                  </a:lnTo>
                  <a:lnTo>
                    <a:pt x="6560" y="4230"/>
                  </a:lnTo>
                  <a:lnTo>
                    <a:pt x="6554" y="4297"/>
                  </a:lnTo>
                  <a:lnTo>
                    <a:pt x="6538" y="4359"/>
                  </a:lnTo>
                  <a:lnTo>
                    <a:pt x="6514" y="4419"/>
                  </a:lnTo>
                  <a:lnTo>
                    <a:pt x="6480" y="4472"/>
                  </a:lnTo>
                  <a:lnTo>
                    <a:pt x="6439" y="4520"/>
                  </a:lnTo>
                  <a:lnTo>
                    <a:pt x="6391" y="4562"/>
                  </a:lnTo>
                  <a:lnTo>
                    <a:pt x="6337" y="4593"/>
                  </a:lnTo>
                  <a:lnTo>
                    <a:pt x="6279" y="4619"/>
                  </a:lnTo>
                  <a:lnTo>
                    <a:pt x="6216" y="4635"/>
                  </a:lnTo>
                  <a:lnTo>
                    <a:pt x="6150" y="4639"/>
                  </a:lnTo>
                  <a:lnTo>
                    <a:pt x="410" y="4639"/>
                  </a:lnTo>
                  <a:lnTo>
                    <a:pt x="344" y="4635"/>
                  </a:lnTo>
                  <a:lnTo>
                    <a:pt x="281" y="4619"/>
                  </a:lnTo>
                  <a:lnTo>
                    <a:pt x="221" y="4593"/>
                  </a:lnTo>
                  <a:lnTo>
                    <a:pt x="167" y="4562"/>
                  </a:lnTo>
                  <a:lnTo>
                    <a:pt x="119" y="4520"/>
                  </a:lnTo>
                  <a:lnTo>
                    <a:pt x="80" y="4472"/>
                  </a:lnTo>
                  <a:lnTo>
                    <a:pt x="46" y="4419"/>
                  </a:lnTo>
                  <a:lnTo>
                    <a:pt x="22" y="4359"/>
                  </a:lnTo>
                  <a:lnTo>
                    <a:pt x="6" y="4297"/>
                  </a:lnTo>
                  <a:lnTo>
                    <a:pt x="0" y="4230"/>
                  </a:lnTo>
                  <a:lnTo>
                    <a:pt x="0" y="409"/>
                  </a:lnTo>
                  <a:lnTo>
                    <a:pt x="6" y="343"/>
                  </a:lnTo>
                  <a:lnTo>
                    <a:pt x="22" y="280"/>
                  </a:lnTo>
                  <a:lnTo>
                    <a:pt x="46" y="222"/>
                  </a:lnTo>
                  <a:lnTo>
                    <a:pt x="80" y="168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5"/>
                  </a:lnTo>
                  <a:lnTo>
                    <a:pt x="281" y="21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86">
              <a:extLst>
                <a:ext uri="{FF2B5EF4-FFF2-40B4-BE49-F238E27FC236}">
                  <a16:creationId xmlns:a16="http://schemas.microsoft.com/office/drawing/2014/main" xmlns="" id="{58BC6B8E-BCEB-7344-9B46-D778AF609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6" y="4022726"/>
              <a:ext cx="1736725" cy="866775"/>
            </a:xfrm>
            <a:custGeom>
              <a:avLst/>
              <a:gdLst>
                <a:gd name="T0" fmla="*/ 410 w 2186"/>
                <a:gd name="T1" fmla="*/ 272 h 1093"/>
                <a:gd name="T2" fmla="*/ 374 w 2186"/>
                <a:gd name="T3" fmla="*/ 278 h 1093"/>
                <a:gd name="T4" fmla="*/ 340 w 2186"/>
                <a:gd name="T5" fmla="*/ 292 h 1093"/>
                <a:gd name="T6" fmla="*/ 312 w 2186"/>
                <a:gd name="T7" fmla="*/ 314 h 1093"/>
                <a:gd name="T8" fmla="*/ 292 w 2186"/>
                <a:gd name="T9" fmla="*/ 340 h 1093"/>
                <a:gd name="T10" fmla="*/ 278 w 2186"/>
                <a:gd name="T11" fmla="*/ 373 h 1093"/>
                <a:gd name="T12" fmla="*/ 272 w 2186"/>
                <a:gd name="T13" fmla="*/ 409 h 1093"/>
                <a:gd name="T14" fmla="*/ 272 w 2186"/>
                <a:gd name="T15" fmla="*/ 819 h 1093"/>
                <a:gd name="T16" fmla="*/ 1912 w 2186"/>
                <a:gd name="T17" fmla="*/ 819 h 1093"/>
                <a:gd name="T18" fmla="*/ 1912 w 2186"/>
                <a:gd name="T19" fmla="*/ 409 h 1093"/>
                <a:gd name="T20" fmla="*/ 1908 w 2186"/>
                <a:gd name="T21" fmla="*/ 373 h 1093"/>
                <a:gd name="T22" fmla="*/ 1894 w 2186"/>
                <a:gd name="T23" fmla="*/ 340 h 1093"/>
                <a:gd name="T24" fmla="*/ 1872 w 2186"/>
                <a:gd name="T25" fmla="*/ 314 h 1093"/>
                <a:gd name="T26" fmla="*/ 1844 w 2186"/>
                <a:gd name="T27" fmla="*/ 292 h 1093"/>
                <a:gd name="T28" fmla="*/ 1812 w 2186"/>
                <a:gd name="T29" fmla="*/ 278 h 1093"/>
                <a:gd name="T30" fmla="*/ 1776 w 2186"/>
                <a:gd name="T31" fmla="*/ 272 h 1093"/>
                <a:gd name="T32" fmla="*/ 410 w 2186"/>
                <a:gd name="T33" fmla="*/ 272 h 1093"/>
                <a:gd name="T34" fmla="*/ 410 w 2186"/>
                <a:gd name="T35" fmla="*/ 0 h 1093"/>
                <a:gd name="T36" fmla="*/ 1776 w 2186"/>
                <a:gd name="T37" fmla="*/ 0 h 1093"/>
                <a:gd name="T38" fmla="*/ 1842 w 2186"/>
                <a:gd name="T39" fmla="*/ 6 h 1093"/>
                <a:gd name="T40" fmla="*/ 1906 w 2186"/>
                <a:gd name="T41" fmla="*/ 22 h 1093"/>
                <a:gd name="T42" fmla="*/ 1964 w 2186"/>
                <a:gd name="T43" fmla="*/ 46 h 1093"/>
                <a:gd name="T44" fmla="*/ 2017 w 2186"/>
                <a:gd name="T45" fmla="*/ 79 h 1093"/>
                <a:gd name="T46" fmla="*/ 2065 w 2186"/>
                <a:gd name="T47" fmla="*/ 121 h 1093"/>
                <a:gd name="T48" fmla="*/ 2107 w 2186"/>
                <a:gd name="T49" fmla="*/ 169 h 1093"/>
                <a:gd name="T50" fmla="*/ 2141 w 2186"/>
                <a:gd name="T51" fmla="*/ 222 h 1093"/>
                <a:gd name="T52" fmla="*/ 2164 w 2186"/>
                <a:gd name="T53" fmla="*/ 280 h 1093"/>
                <a:gd name="T54" fmla="*/ 2180 w 2186"/>
                <a:gd name="T55" fmla="*/ 344 h 1093"/>
                <a:gd name="T56" fmla="*/ 2186 w 2186"/>
                <a:gd name="T57" fmla="*/ 409 h 1093"/>
                <a:gd name="T58" fmla="*/ 2186 w 2186"/>
                <a:gd name="T59" fmla="*/ 956 h 1093"/>
                <a:gd name="T60" fmla="*/ 2180 w 2186"/>
                <a:gd name="T61" fmla="*/ 991 h 1093"/>
                <a:gd name="T62" fmla="*/ 2166 w 2186"/>
                <a:gd name="T63" fmla="*/ 1025 h 1093"/>
                <a:gd name="T64" fmla="*/ 2147 w 2186"/>
                <a:gd name="T65" fmla="*/ 1051 h 1093"/>
                <a:gd name="T66" fmla="*/ 2119 w 2186"/>
                <a:gd name="T67" fmla="*/ 1073 h 1093"/>
                <a:gd name="T68" fmla="*/ 2085 w 2186"/>
                <a:gd name="T69" fmla="*/ 1087 h 1093"/>
                <a:gd name="T70" fmla="*/ 2049 w 2186"/>
                <a:gd name="T71" fmla="*/ 1093 h 1093"/>
                <a:gd name="T72" fmla="*/ 137 w 2186"/>
                <a:gd name="T73" fmla="*/ 1093 h 1093"/>
                <a:gd name="T74" fmla="*/ 99 w 2186"/>
                <a:gd name="T75" fmla="*/ 1087 h 1093"/>
                <a:gd name="T76" fmla="*/ 67 w 2186"/>
                <a:gd name="T77" fmla="*/ 1073 h 1093"/>
                <a:gd name="T78" fmla="*/ 39 w 2186"/>
                <a:gd name="T79" fmla="*/ 1051 h 1093"/>
                <a:gd name="T80" fmla="*/ 18 w 2186"/>
                <a:gd name="T81" fmla="*/ 1025 h 1093"/>
                <a:gd name="T82" fmla="*/ 4 w 2186"/>
                <a:gd name="T83" fmla="*/ 991 h 1093"/>
                <a:gd name="T84" fmla="*/ 0 w 2186"/>
                <a:gd name="T85" fmla="*/ 956 h 1093"/>
                <a:gd name="T86" fmla="*/ 0 w 2186"/>
                <a:gd name="T87" fmla="*/ 409 h 1093"/>
                <a:gd name="T88" fmla="*/ 6 w 2186"/>
                <a:gd name="T89" fmla="*/ 344 h 1093"/>
                <a:gd name="T90" fmla="*/ 20 w 2186"/>
                <a:gd name="T91" fmla="*/ 280 h 1093"/>
                <a:gd name="T92" fmla="*/ 45 w 2186"/>
                <a:gd name="T93" fmla="*/ 222 h 1093"/>
                <a:gd name="T94" fmla="*/ 79 w 2186"/>
                <a:gd name="T95" fmla="*/ 169 h 1093"/>
                <a:gd name="T96" fmla="*/ 119 w 2186"/>
                <a:gd name="T97" fmla="*/ 121 h 1093"/>
                <a:gd name="T98" fmla="*/ 167 w 2186"/>
                <a:gd name="T99" fmla="*/ 79 h 1093"/>
                <a:gd name="T100" fmla="*/ 221 w 2186"/>
                <a:gd name="T101" fmla="*/ 46 h 1093"/>
                <a:gd name="T102" fmla="*/ 280 w 2186"/>
                <a:gd name="T103" fmla="*/ 22 h 1093"/>
                <a:gd name="T104" fmla="*/ 344 w 2186"/>
                <a:gd name="T105" fmla="*/ 6 h 1093"/>
                <a:gd name="T106" fmla="*/ 410 w 2186"/>
                <a:gd name="T107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6" h="1093">
                  <a:moveTo>
                    <a:pt x="410" y="272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2" y="314"/>
                  </a:lnTo>
                  <a:lnTo>
                    <a:pt x="292" y="340"/>
                  </a:lnTo>
                  <a:lnTo>
                    <a:pt x="278" y="373"/>
                  </a:lnTo>
                  <a:lnTo>
                    <a:pt x="272" y="409"/>
                  </a:lnTo>
                  <a:lnTo>
                    <a:pt x="272" y="819"/>
                  </a:lnTo>
                  <a:lnTo>
                    <a:pt x="1912" y="819"/>
                  </a:lnTo>
                  <a:lnTo>
                    <a:pt x="1912" y="409"/>
                  </a:lnTo>
                  <a:lnTo>
                    <a:pt x="1908" y="373"/>
                  </a:lnTo>
                  <a:lnTo>
                    <a:pt x="1894" y="340"/>
                  </a:lnTo>
                  <a:lnTo>
                    <a:pt x="1872" y="314"/>
                  </a:lnTo>
                  <a:lnTo>
                    <a:pt x="1844" y="292"/>
                  </a:lnTo>
                  <a:lnTo>
                    <a:pt x="1812" y="278"/>
                  </a:lnTo>
                  <a:lnTo>
                    <a:pt x="1776" y="272"/>
                  </a:lnTo>
                  <a:lnTo>
                    <a:pt x="410" y="272"/>
                  </a:lnTo>
                  <a:close/>
                  <a:moveTo>
                    <a:pt x="410" y="0"/>
                  </a:moveTo>
                  <a:lnTo>
                    <a:pt x="1776" y="0"/>
                  </a:lnTo>
                  <a:lnTo>
                    <a:pt x="1842" y="6"/>
                  </a:lnTo>
                  <a:lnTo>
                    <a:pt x="1906" y="22"/>
                  </a:lnTo>
                  <a:lnTo>
                    <a:pt x="1964" y="46"/>
                  </a:lnTo>
                  <a:lnTo>
                    <a:pt x="2017" y="79"/>
                  </a:lnTo>
                  <a:lnTo>
                    <a:pt x="2065" y="121"/>
                  </a:lnTo>
                  <a:lnTo>
                    <a:pt x="2107" y="169"/>
                  </a:lnTo>
                  <a:lnTo>
                    <a:pt x="2141" y="222"/>
                  </a:lnTo>
                  <a:lnTo>
                    <a:pt x="2164" y="280"/>
                  </a:lnTo>
                  <a:lnTo>
                    <a:pt x="2180" y="344"/>
                  </a:lnTo>
                  <a:lnTo>
                    <a:pt x="2186" y="409"/>
                  </a:lnTo>
                  <a:lnTo>
                    <a:pt x="2186" y="956"/>
                  </a:lnTo>
                  <a:lnTo>
                    <a:pt x="2180" y="991"/>
                  </a:lnTo>
                  <a:lnTo>
                    <a:pt x="2166" y="1025"/>
                  </a:lnTo>
                  <a:lnTo>
                    <a:pt x="2147" y="1051"/>
                  </a:lnTo>
                  <a:lnTo>
                    <a:pt x="2119" y="1073"/>
                  </a:lnTo>
                  <a:lnTo>
                    <a:pt x="2085" y="1087"/>
                  </a:lnTo>
                  <a:lnTo>
                    <a:pt x="2049" y="1093"/>
                  </a:lnTo>
                  <a:lnTo>
                    <a:pt x="137" y="1093"/>
                  </a:lnTo>
                  <a:lnTo>
                    <a:pt x="99" y="1087"/>
                  </a:lnTo>
                  <a:lnTo>
                    <a:pt x="67" y="1073"/>
                  </a:lnTo>
                  <a:lnTo>
                    <a:pt x="39" y="1051"/>
                  </a:lnTo>
                  <a:lnTo>
                    <a:pt x="18" y="1025"/>
                  </a:lnTo>
                  <a:lnTo>
                    <a:pt x="4" y="991"/>
                  </a:lnTo>
                  <a:lnTo>
                    <a:pt x="0" y="956"/>
                  </a:lnTo>
                  <a:lnTo>
                    <a:pt x="0" y="409"/>
                  </a:lnTo>
                  <a:lnTo>
                    <a:pt x="6" y="344"/>
                  </a:lnTo>
                  <a:lnTo>
                    <a:pt x="20" y="280"/>
                  </a:lnTo>
                  <a:lnTo>
                    <a:pt x="45" y="222"/>
                  </a:lnTo>
                  <a:lnTo>
                    <a:pt x="79" y="169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6"/>
                  </a:lnTo>
                  <a:lnTo>
                    <a:pt x="280" y="22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87">
              <a:extLst>
                <a:ext uri="{FF2B5EF4-FFF2-40B4-BE49-F238E27FC236}">
                  <a16:creationId xmlns:a16="http://schemas.microsoft.com/office/drawing/2014/main" xmlns="" id="{A7150F9F-3D1B-6D45-9FA4-C95AEDE56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5972176"/>
              <a:ext cx="5207000" cy="765175"/>
            </a:xfrm>
            <a:custGeom>
              <a:avLst/>
              <a:gdLst>
                <a:gd name="T0" fmla="*/ 135 w 6560"/>
                <a:gd name="T1" fmla="*/ 0 h 963"/>
                <a:gd name="T2" fmla="*/ 171 w 6560"/>
                <a:gd name="T3" fmla="*/ 6 h 963"/>
                <a:gd name="T4" fmla="*/ 2348 w 6560"/>
                <a:gd name="T5" fmla="*/ 572 h 963"/>
                <a:gd name="T6" fmla="*/ 2553 w 6560"/>
                <a:gd name="T7" fmla="*/ 620 h 963"/>
                <a:gd name="T8" fmla="*/ 2760 w 6560"/>
                <a:gd name="T9" fmla="*/ 654 h 963"/>
                <a:gd name="T10" fmla="*/ 2967 w 6560"/>
                <a:gd name="T11" fmla="*/ 677 h 963"/>
                <a:gd name="T12" fmla="*/ 3176 w 6560"/>
                <a:gd name="T13" fmla="*/ 689 h 963"/>
                <a:gd name="T14" fmla="*/ 3384 w 6560"/>
                <a:gd name="T15" fmla="*/ 689 h 963"/>
                <a:gd name="T16" fmla="*/ 3593 w 6560"/>
                <a:gd name="T17" fmla="*/ 677 h 963"/>
                <a:gd name="T18" fmla="*/ 3800 w 6560"/>
                <a:gd name="T19" fmla="*/ 654 h 963"/>
                <a:gd name="T20" fmla="*/ 4007 w 6560"/>
                <a:gd name="T21" fmla="*/ 620 h 963"/>
                <a:gd name="T22" fmla="*/ 4210 w 6560"/>
                <a:gd name="T23" fmla="*/ 572 h 963"/>
                <a:gd name="T24" fmla="*/ 6389 w 6560"/>
                <a:gd name="T25" fmla="*/ 6 h 963"/>
                <a:gd name="T26" fmla="*/ 6425 w 6560"/>
                <a:gd name="T27" fmla="*/ 0 h 963"/>
                <a:gd name="T28" fmla="*/ 6459 w 6560"/>
                <a:gd name="T29" fmla="*/ 6 h 963"/>
                <a:gd name="T30" fmla="*/ 6492 w 6560"/>
                <a:gd name="T31" fmla="*/ 20 h 963"/>
                <a:gd name="T32" fmla="*/ 6520 w 6560"/>
                <a:gd name="T33" fmla="*/ 42 h 963"/>
                <a:gd name="T34" fmla="*/ 6540 w 6560"/>
                <a:gd name="T35" fmla="*/ 69 h 963"/>
                <a:gd name="T36" fmla="*/ 6556 w 6560"/>
                <a:gd name="T37" fmla="*/ 103 h 963"/>
                <a:gd name="T38" fmla="*/ 6560 w 6560"/>
                <a:gd name="T39" fmla="*/ 139 h 963"/>
                <a:gd name="T40" fmla="*/ 6554 w 6560"/>
                <a:gd name="T41" fmla="*/ 175 h 963"/>
                <a:gd name="T42" fmla="*/ 6540 w 6560"/>
                <a:gd name="T43" fmla="*/ 206 h 963"/>
                <a:gd name="T44" fmla="*/ 6520 w 6560"/>
                <a:gd name="T45" fmla="*/ 234 h 963"/>
                <a:gd name="T46" fmla="*/ 6490 w 6560"/>
                <a:gd name="T47" fmla="*/ 256 h 963"/>
                <a:gd name="T48" fmla="*/ 6457 w 6560"/>
                <a:gd name="T49" fmla="*/ 270 h 963"/>
                <a:gd name="T50" fmla="*/ 4280 w 6560"/>
                <a:gd name="T51" fmla="*/ 836 h 963"/>
                <a:gd name="T52" fmla="*/ 4083 w 6560"/>
                <a:gd name="T53" fmla="*/ 882 h 963"/>
                <a:gd name="T54" fmla="*/ 3884 w 6560"/>
                <a:gd name="T55" fmla="*/ 918 h 963"/>
                <a:gd name="T56" fmla="*/ 3683 w 6560"/>
                <a:gd name="T57" fmla="*/ 944 h 963"/>
                <a:gd name="T58" fmla="*/ 3482 w 6560"/>
                <a:gd name="T59" fmla="*/ 960 h 963"/>
                <a:gd name="T60" fmla="*/ 3279 w 6560"/>
                <a:gd name="T61" fmla="*/ 963 h 963"/>
                <a:gd name="T62" fmla="*/ 3078 w 6560"/>
                <a:gd name="T63" fmla="*/ 960 h 963"/>
                <a:gd name="T64" fmla="*/ 2877 w 6560"/>
                <a:gd name="T65" fmla="*/ 944 h 963"/>
                <a:gd name="T66" fmla="*/ 2676 w 6560"/>
                <a:gd name="T67" fmla="*/ 918 h 963"/>
                <a:gd name="T68" fmla="*/ 2477 w 6560"/>
                <a:gd name="T69" fmla="*/ 882 h 963"/>
                <a:gd name="T70" fmla="*/ 2280 w 6560"/>
                <a:gd name="T71" fmla="*/ 836 h 963"/>
                <a:gd name="T72" fmla="*/ 101 w 6560"/>
                <a:gd name="T73" fmla="*/ 270 h 963"/>
                <a:gd name="T74" fmla="*/ 68 w 6560"/>
                <a:gd name="T75" fmla="*/ 256 h 963"/>
                <a:gd name="T76" fmla="*/ 40 w 6560"/>
                <a:gd name="T77" fmla="*/ 234 h 963"/>
                <a:gd name="T78" fmla="*/ 18 w 6560"/>
                <a:gd name="T79" fmla="*/ 206 h 963"/>
                <a:gd name="T80" fmla="*/ 6 w 6560"/>
                <a:gd name="T81" fmla="*/ 175 h 963"/>
                <a:gd name="T82" fmla="*/ 0 w 6560"/>
                <a:gd name="T83" fmla="*/ 139 h 963"/>
                <a:gd name="T84" fmla="*/ 4 w 6560"/>
                <a:gd name="T85" fmla="*/ 103 h 963"/>
                <a:gd name="T86" fmla="*/ 18 w 6560"/>
                <a:gd name="T87" fmla="*/ 69 h 963"/>
                <a:gd name="T88" fmla="*/ 40 w 6560"/>
                <a:gd name="T89" fmla="*/ 42 h 963"/>
                <a:gd name="T90" fmla="*/ 68 w 6560"/>
                <a:gd name="T91" fmla="*/ 20 h 963"/>
                <a:gd name="T92" fmla="*/ 99 w 6560"/>
                <a:gd name="T93" fmla="*/ 6 h 963"/>
                <a:gd name="T94" fmla="*/ 135 w 6560"/>
                <a:gd name="T95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60" h="963">
                  <a:moveTo>
                    <a:pt x="135" y="0"/>
                  </a:moveTo>
                  <a:lnTo>
                    <a:pt x="171" y="6"/>
                  </a:lnTo>
                  <a:lnTo>
                    <a:pt x="2348" y="572"/>
                  </a:lnTo>
                  <a:lnTo>
                    <a:pt x="2553" y="620"/>
                  </a:lnTo>
                  <a:lnTo>
                    <a:pt x="2760" y="654"/>
                  </a:lnTo>
                  <a:lnTo>
                    <a:pt x="2967" y="677"/>
                  </a:lnTo>
                  <a:lnTo>
                    <a:pt x="3176" y="689"/>
                  </a:lnTo>
                  <a:lnTo>
                    <a:pt x="3384" y="689"/>
                  </a:lnTo>
                  <a:lnTo>
                    <a:pt x="3593" y="677"/>
                  </a:lnTo>
                  <a:lnTo>
                    <a:pt x="3800" y="654"/>
                  </a:lnTo>
                  <a:lnTo>
                    <a:pt x="4007" y="620"/>
                  </a:lnTo>
                  <a:lnTo>
                    <a:pt x="4210" y="572"/>
                  </a:lnTo>
                  <a:lnTo>
                    <a:pt x="6389" y="6"/>
                  </a:lnTo>
                  <a:lnTo>
                    <a:pt x="6425" y="0"/>
                  </a:lnTo>
                  <a:lnTo>
                    <a:pt x="6459" y="6"/>
                  </a:lnTo>
                  <a:lnTo>
                    <a:pt x="6492" y="20"/>
                  </a:lnTo>
                  <a:lnTo>
                    <a:pt x="6520" y="42"/>
                  </a:lnTo>
                  <a:lnTo>
                    <a:pt x="6540" y="69"/>
                  </a:lnTo>
                  <a:lnTo>
                    <a:pt x="6556" y="103"/>
                  </a:lnTo>
                  <a:lnTo>
                    <a:pt x="6560" y="139"/>
                  </a:lnTo>
                  <a:lnTo>
                    <a:pt x="6554" y="175"/>
                  </a:lnTo>
                  <a:lnTo>
                    <a:pt x="6540" y="206"/>
                  </a:lnTo>
                  <a:lnTo>
                    <a:pt x="6520" y="234"/>
                  </a:lnTo>
                  <a:lnTo>
                    <a:pt x="6490" y="256"/>
                  </a:lnTo>
                  <a:lnTo>
                    <a:pt x="6457" y="270"/>
                  </a:lnTo>
                  <a:lnTo>
                    <a:pt x="4280" y="836"/>
                  </a:lnTo>
                  <a:lnTo>
                    <a:pt x="4083" y="882"/>
                  </a:lnTo>
                  <a:lnTo>
                    <a:pt x="3884" y="918"/>
                  </a:lnTo>
                  <a:lnTo>
                    <a:pt x="3683" y="944"/>
                  </a:lnTo>
                  <a:lnTo>
                    <a:pt x="3482" y="960"/>
                  </a:lnTo>
                  <a:lnTo>
                    <a:pt x="3279" y="963"/>
                  </a:lnTo>
                  <a:lnTo>
                    <a:pt x="3078" y="960"/>
                  </a:lnTo>
                  <a:lnTo>
                    <a:pt x="2877" y="944"/>
                  </a:lnTo>
                  <a:lnTo>
                    <a:pt x="2676" y="918"/>
                  </a:lnTo>
                  <a:lnTo>
                    <a:pt x="2477" y="882"/>
                  </a:lnTo>
                  <a:lnTo>
                    <a:pt x="2280" y="836"/>
                  </a:lnTo>
                  <a:lnTo>
                    <a:pt x="101" y="270"/>
                  </a:lnTo>
                  <a:lnTo>
                    <a:pt x="68" y="256"/>
                  </a:lnTo>
                  <a:lnTo>
                    <a:pt x="40" y="234"/>
                  </a:lnTo>
                  <a:lnTo>
                    <a:pt x="18" y="206"/>
                  </a:lnTo>
                  <a:lnTo>
                    <a:pt x="6" y="175"/>
                  </a:lnTo>
                  <a:lnTo>
                    <a:pt x="0" y="139"/>
                  </a:lnTo>
                  <a:lnTo>
                    <a:pt x="4" y="103"/>
                  </a:lnTo>
                  <a:lnTo>
                    <a:pt x="18" y="69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88">
              <a:extLst>
                <a:ext uri="{FF2B5EF4-FFF2-40B4-BE49-F238E27FC236}">
                  <a16:creationId xmlns:a16="http://schemas.microsoft.com/office/drawing/2014/main" xmlns="" id="{95EBD0F8-5B90-B744-B860-6FB3CB6BE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1951" y="5540376"/>
              <a:ext cx="866775" cy="865188"/>
            </a:xfrm>
            <a:custGeom>
              <a:avLst/>
              <a:gdLst>
                <a:gd name="T0" fmla="*/ 491 w 1092"/>
                <a:gd name="T1" fmla="*/ 279 h 1091"/>
                <a:gd name="T2" fmla="*/ 394 w 1092"/>
                <a:gd name="T3" fmla="*/ 318 h 1091"/>
                <a:gd name="T4" fmla="*/ 320 w 1092"/>
                <a:gd name="T5" fmla="*/ 394 h 1091"/>
                <a:gd name="T6" fmla="*/ 278 w 1092"/>
                <a:gd name="T7" fmla="*/ 491 h 1091"/>
                <a:gd name="T8" fmla="*/ 278 w 1092"/>
                <a:gd name="T9" fmla="*/ 600 h 1091"/>
                <a:gd name="T10" fmla="*/ 320 w 1092"/>
                <a:gd name="T11" fmla="*/ 698 h 1091"/>
                <a:gd name="T12" fmla="*/ 394 w 1092"/>
                <a:gd name="T13" fmla="*/ 771 h 1091"/>
                <a:gd name="T14" fmla="*/ 491 w 1092"/>
                <a:gd name="T15" fmla="*/ 813 h 1091"/>
                <a:gd name="T16" fmla="*/ 601 w 1092"/>
                <a:gd name="T17" fmla="*/ 813 h 1091"/>
                <a:gd name="T18" fmla="*/ 698 w 1092"/>
                <a:gd name="T19" fmla="*/ 771 h 1091"/>
                <a:gd name="T20" fmla="*/ 772 w 1092"/>
                <a:gd name="T21" fmla="*/ 698 h 1091"/>
                <a:gd name="T22" fmla="*/ 814 w 1092"/>
                <a:gd name="T23" fmla="*/ 600 h 1091"/>
                <a:gd name="T24" fmla="*/ 814 w 1092"/>
                <a:gd name="T25" fmla="*/ 491 h 1091"/>
                <a:gd name="T26" fmla="*/ 772 w 1092"/>
                <a:gd name="T27" fmla="*/ 394 h 1091"/>
                <a:gd name="T28" fmla="*/ 698 w 1092"/>
                <a:gd name="T29" fmla="*/ 318 h 1091"/>
                <a:gd name="T30" fmla="*/ 601 w 1092"/>
                <a:gd name="T31" fmla="*/ 279 h 1091"/>
                <a:gd name="T32" fmla="*/ 545 w 1092"/>
                <a:gd name="T33" fmla="*/ 0 h 1091"/>
                <a:gd name="T34" fmla="*/ 704 w 1092"/>
                <a:gd name="T35" fmla="*/ 22 h 1091"/>
                <a:gd name="T36" fmla="*/ 843 w 1092"/>
                <a:gd name="T37" fmla="*/ 88 h 1091"/>
                <a:gd name="T38" fmla="*/ 959 w 1092"/>
                <a:gd name="T39" fmla="*/ 187 h 1091"/>
                <a:gd name="T40" fmla="*/ 1042 w 1092"/>
                <a:gd name="T41" fmla="*/ 316 h 1091"/>
                <a:gd name="T42" fmla="*/ 1086 w 1092"/>
                <a:gd name="T43" fmla="*/ 465 h 1091"/>
                <a:gd name="T44" fmla="*/ 1086 w 1092"/>
                <a:gd name="T45" fmla="*/ 626 h 1091"/>
                <a:gd name="T46" fmla="*/ 1042 w 1092"/>
                <a:gd name="T47" fmla="*/ 775 h 1091"/>
                <a:gd name="T48" fmla="*/ 959 w 1092"/>
                <a:gd name="T49" fmla="*/ 902 h 1091"/>
                <a:gd name="T50" fmla="*/ 843 w 1092"/>
                <a:gd name="T51" fmla="*/ 1004 h 1091"/>
                <a:gd name="T52" fmla="*/ 704 w 1092"/>
                <a:gd name="T53" fmla="*/ 1067 h 1091"/>
                <a:gd name="T54" fmla="*/ 545 w 1092"/>
                <a:gd name="T55" fmla="*/ 1091 h 1091"/>
                <a:gd name="T56" fmla="*/ 388 w 1092"/>
                <a:gd name="T57" fmla="*/ 1067 h 1091"/>
                <a:gd name="T58" fmla="*/ 249 w 1092"/>
                <a:gd name="T59" fmla="*/ 1004 h 1091"/>
                <a:gd name="T60" fmla="*/ 133 w 1092"/>
                <a:gd name="T61" fmla="*/ 902 h 1091"/>
                <a:gd name="T62" fmla="*/ 50 w 1092"/>
                <a:gd name="T63" fmla="*/ 775 h 1091"/>
                <a:gd name="T64" fmla="*/ 6 w 1092"/>
                <a:gd name="T65" fmla="*/ 626 h 1091"/>
                <a:gd name="T66" fmla="*/ 6 w 1092"/>
                <a:gd name="T67" fmla="*/ 465 h 1091"/>
                <a:gd name="T68" fmla="*/ 50 w 1092"/>
                <a:gd name="T69" fmla="*/ 316 h 1091"/>
                <a:gd name="T70" fmla="*/ 133 w 1092"/>
                <a:gd name="T71" fmla="*/ 187 h 1091"/>
                <a:gd name="T72" fmla="*/ 249 w 1092"/>
                <a:gd name="T73" fmla="*/ 88 h 1091"/>
                <a:gd name="T74" fmla="*/ 388 w 1092"/>
                <a:gd name="T75" fmla="*/ 22 h 1091"/>
                <a:gd name="T76" fmla="*/ 545 w 1092"/>
                <a:gd name="T77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2" h="1091">
                  <a:moveTo>
                    <a:pt x="545" y="273"/>
                  </a:moveTo>
                  <a:lnTo>
                    <a:pt x="491" y="279"/>
                  </a:lnTo>
                  <a:lnTo>
                    <a:pt x="440" y="294"/>
                  </a:lnTo>
                  <a:lnTo>
                    <a:pt x="394" y="318"/>
                  </a:lnTo>
                  <a:lnTo>
                    <a:pt x="352" y="352"/>
                  </a:lnTo>
                  <a:lnTo>
                    <a:pt x="320" y="394"/>
                  </a:lnTo>
                  <a:lnTo>
                    <a:pt x="294" y="440"/>
                  </a:lnTo>
                  <a:lnTo>
                    <a:pt x="278" y="491"/>
                  </a:lnTo>
                  <a:lnTo>
                    <a:pt x="272" y="545"/>
                  </a:lnTo>
                  <a:lnTo>
                    <a:pt x="278" y="600"/>
                  </a:lnTo>
                  <a:lnTo>
                    <a:pt x="294" y="652"/>
                  </a:lnTo>
                  <a:lnTo>
                    <a:pt x="320" y="698"/>
                  </a:lnTo>
                  <a:lnTo>
                    <a:pt x="352" y="738"/>
                  </a:lnTo>
                  <a:lnTo>
                    <a:pt x="394" y="771"/>
                  </a:lnTo>
                  <a:lnTo>
                    <a:pt x="440" y="797"/>
                  </a:lnTo>
                  <a:lnTo>
                    <a:pt x="491" y="813"/>
                  </a:lnTo>
                  <a:lnTo>
                    <a:pt x="545" y="819"/>
                  </a:lnTo>
                  <a:lnTo>
                    <a:pt x="601" y="813"/>
                  </a:lnTo>
                  <a:lnTo>
                    <a:pt x="652" y="797"/>
                  </a:lnTo>
                  <a:lnTo>
                    <a:pt x="698" y="771"/>
                  </a:lnTo>
                  <a:lnTo>
                    <a:pt x="738" y="738"/>
                  </a:lnTo>
                  <a:lnTo>
                    <a:pt x="772" y="698"/>
                  </a:lnTo>
                  <a:lnTo>
                    <a:pt x="798" y="652"/>
                  </a:lnTo>
                  <a:lnTo>
                    <a:pt x="814" y="600"/>
                  </a:lnTo>
                  <a:lnTo>
                    <a:pt x="820" y="545"/>
                  </a:lnTo>
                  <a:lnTo>
                    <a:pt x="814" y="491"/>
                  </a:lnTo>
                  <a:lnTo>
                    <a:pt x="798" y="440"/>
                  </a:lnTo>
                  <a:lnTo>
                    <a:pt x="772" y="394"/>
                  </a:lnTo>
                  <a:lnTo>
                    <a:pt x="738" y="352"/>
                  </a:lnTo>
                  <a:lnTo>
                    <a:pt x="698" y="318"/>
                  </a:lnTo>
                  <a:lnTo>
                    <a:pt x="652" y="294"/>
                  </a:lnTo>
                  <a:lnTo>
                    <a:pt x="601" y="279"/>
                  </a:lnTo>
                  <a:lnTo>
                    <a:pt x="545" y="273"/>
                  </a:lnTo>
                  <a:close/>
                  <a:moveTo>
                    <a:pt x="545" y="0"/>
                  </a:moveTo>
                  <a:lnTo>
                    <a:pt x="627" y="6"/>
                  </a:lnTo>
                  <a:lnTo>
                    <a:pt x="704" y="22"/>
                  </a:lnTo>
                  <a:lnTo>
                    <a:pt x="776" y="50"/>
                  </a:lnTo>
                  <a:lnTo>
                    <a:pt x="843" y="88"/>
                  </a:lnTo>
                  <a:lnTo>
                    <a:pt x="905" y="134"/>
                  </a:lnTo>
                  <a:lnTo>
                    <a:pt x="959" y="187"/>
                  </a:lnTo>
                  <a:lnTo>
                    <a:pt x="1005" y="249"/>
                  </a:lnTo>
                  <a:lnTo>
                    <a:pt x="1042" y="316"/>
                  </a:lnTo>
                  <a:lnTo>
                    <a:pt x="1068" y="388"/>
                  </a:lnTo>
                  <a:lnTo>
                    <a:pt x="1086" y="465"/>
                  </a:lnTo>
                  <a:lnTo>
                    <a:pt x="1092" y="545"/>
                  </a:lnTo>
                  <a:lnTo>
                    <a:pt x="1086" y="626"/>
                  </a:lnTo>
                  <a:lnTo>
                    <a:pt x="1068" y="704"/>
                  </a:lnTo>
                  <a:lnTo>
                    <a:pt x="1042" y="775"/>
                  </a:lnTo>
                  <a:lnTo>
                    <a:pt x="1005" y="843"/>
                  </a:lnTo>
                  <a:lnTo>
                    <a:pt x="959" y="902"/>
                  </a:lnTo>
                  <a:lnTo>
                    <a:pt x="905" y="958"/>
                  </a:lnTo>
                  <a:lnTo>
                    <a:pt x="843" y="1004"/>
                  </a:lnTo>
                  <a:lnTo>
                    <a:pt x="776" y="1042"/>
                  </a:lnTo>
                  <a:lnTo>
                    <a:pt x="704" y="1067"/>
                  </a:lnTo>
                  <a:lnTo>
                    <a:pt x="627" y="1085"/>
                  </a:lnTo>
                  <a:lnTo>
                    <a:pt x="545" y="1091"/>
                  </a:lnTo>
                  <a:lnTo>
                    <a:pt x="465" y="1085"/>
                  </a:lnTo>
                  <a:lnTo>
                    <a:pt x="388" y="1067"/>
                  </a:lnTo>
                  <a:lnTo>
                    <a:pt x="316" y="1042"/>
                  </a:lnTo>
                  <a:lnTo>
                    <a:pt x="249" y="1004"/>
                  </a:lnTo>
                  <a:lnTo>
                    <a:pt x="187" y="958"/>
                  </a:lnTo>
                  <a:lnTo>
                    <a:pt x="133" y="902"/>
                  </a:lnTo>
                  <a:lnTo>
                    <a:pt x="87" y="843"/>
                  </a:lnTo>
                  <a:lnTo>
                    <a:pt x="50" y="775"/>
                  </a:lnTo>
                  <a:lnTo>
                    <a:pt x="22" y="704"/>
                  </a:lnTo>
                  <a:lnTo>
                    <a:pt x="6" y="626"/>
                  </a:lnTo>
                  <a:lnTo>
                    <a:pt x="0" y="545"/>
                  </a:lnTo>
                  <a:lnTo>
                    <a:pt x="6" y="465"/>
                  </a:lnTo>
                  <a:lnTo>
                    <a:pt x="22" y="388"/>
                  </a:lnTo>
                  <a:lnTo>
                    <a:pt x="50" y="316"/>
                  </a:lnTo>
                  <a:lnTo>
                    <a:pt x="87" y="249"/>
                  </a:lnTo>
                  <a:lnTo>
                    <a:pt x="133" y="187"/>
                  </a:lnTo>
                  <a:lnTo>
                    <a:pt x="187" y="134"/>
                  </a:lnTo>
                  <a:lnTo>
                    <a:pt x="249" y="88"/>
                  </a:lnTo>
                  <a:lnTo>
                    <a:pt x="316" y="50"/>
                  </a:lnTo>
                  <a:lnTo>
                    <a:pt x="388" y="22"/>
                  </a:lnTo>
                  <a:lnTo>
                    <a:pt x="465" y="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1C9B88AE-D64E-CA47-8EFB-695D442BCBE7}"/>
              </a:ext>
            </a:extLst>
          </p:cNvPr>
          <p:cNvGrpSpPr/>
          <p:nvPr/>
        </p:nvGrpSpPr>
        <p:grpSpPr>
          <a:xfrm>
            <a:off x="3537852" y="1718984"/>
            <a:ext cx="2013790" cy="3177898"/>
            <a:chOff x="3690438" y="1784501"/>
            <a:chExt cx="2013790" cy="3177898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xmlns="" id="{B48AEBD9-50D3-4941-9BFF-8E4972E15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43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A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xmlns="" id="{58CDEF37-F82E-3D48-A8A7-71B5DCDF9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370" y="1784501"/>
              <a:ext cx="610858" cy="1947782"/>
            </a:xfrm>
            <a:custGeom>
              <a:avLst/>
              <a:gdLst>
                <a:gd name="T0" fmla="*/ 421 w 509"/>
                <a:gd name="T1" fmla="*/ 0 h 1623"/>
                <a:gd name="T2" fmla="*/ 509 w 509"/>
                <a:gd name="T3" fmla="*/ 0 h 1623"/>
                <a:gd name="T4" fmla="*/ 358 w 509"/>
                <a:gd name="T5" fmla="*/ 1271 h 1623"/>
                <a:gd name="T6" fmla="*/ 346 w 509"/>
                <a:gd name="T7" fmla="*/ 1350 h 1623"/>
                <a:gd name="T8" fmla="*/ 335 w 509"/>
                <a:gd name="T9" fmla="*/ 1415 h 1623"/>
                <a:gd name="T10" fmla="*/ 323 w 509"/>
                <a:gd name="T11" fmla="*/ 1471 h 1623"/>
                <a:gd name="T12" fmla="*/ 313 w 509"/>
                <a:gd name="T13" fmla="*/ 1515 h 1623"/>
                <a:gd name="T14" fmla="*/ 302 w 509"/>
                <a:gd name="T15" fmla="*/ 1550 h 1623"/>
                <a:gd name="T16" fmla="*/ 292 w 509"/>
                <a:gd name="T17" fmla="*/ 1575 h 1623"/>
                <a:gd name="T18" fmla="*/ 285 w 509"/>
                <a:gd name="T19" fmla="*/ 1594 h 1623"/>
                <a:gd name="T20" fmla="*/ 277 w 509"/>
                <a:gd name="T21" fmla="*/ 1607 h 1623"/>
                <a:gd name="T22" fmla="*/ 269 w 509"/>
                <a:gd name="T23" fmla="*/ 1617 h 1623"/>
                <a:gd name="T24" fmla="*/ 265 w 509"/>
                <a:gd name="T25" fmla="*/ 1621 h 1623"/>
                <a:gd name="T26" fmla="*/ 262 w 509"/>
                <a:gd name="T27" fmla="*/ 1623 h 1623"/>
                <a:gd name="T28" fmla="*/ 262 w 509"/>
                <a:gd name="T29" fmla="*/ 1623 h 1623"/>
                <a:gd name="T30" fmla="*/ 0 w 509"/>
                <a:gd name="T31" fmla="*/ 1623 h 1623"/>
                <a:gd name="T32" fmla="*/ 25 w 509"/>
                <a:gd name="T33" fmla="*/ 1615 h 1623"/>
                <a:gd name="T34" fmla="*/ 48 w 509"/>
                <a:gd name="T35" fmla="*/ 1600 h 1623"/>
                <a:gd name="T36" fmla="*/ 70 w 509"/>
                <a:gd name="T37" fmla="*/ 1577 h 1623"/>
                <a:gd name="T38" fmla="*/ 87 w 509"/>
                <a:gd name="T39" fmla="*/ 1550 h 1623"/>
                <a:gd name="T40" fmla="*/ 102 w 509"/>
                <a:gd name="T41" fmla="*/ 1521 h 1623"/>
                <a:gd name="T42" fmla="*/ 116 w 509"/>
                <a:gd name="T43" fmla="*/ 1490 h 1623"/>
                <a:gd name="T44" fmla="*/ 127 w 509"/>
                <a:gd name="T45" fmla="*/ 1459 h 1623"/>
                <a:gd name="T46" fmla="*/ 135 w 509"/>
                <a:gd name="T47" fmla="*/ 1434 h 1623"/>
                <a:gd name="T48" fmla="*/ 141 w 509"/>
                <a:gd name="T49" fmla="*/ 1413 h 1623"/>
                <a:gd name="T50" fmla="*/ 144 w 509"/>
                <a:gd name="T51" fmla="*/ 1398 h 1623"/>
                <a:gd name="T52" fmla="*/ 144 w 509"/>
                <a:gd name="T53" fmla="*/ 1394 h 1623"/>
                <a:gd name="T54" fmla="*/ 421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421" y="0"/>
                  </a:moveTo>
                  <a:lnTo>
                    <a:pt x="509" y="0"/>
                  </a:lnTo>
                  <a:lnTo>
                    <a:pt x="358" y="1271"/>
                  </a:lnTo>
                  <a:lnTo>
                    <a:pt x="346" y="1350"/>
                  </a:lnTo>
                  <a:lnTo>
                    <a:pt x="335" y="1415"/>
                  </a:lnTo>
                  <a:lnTo>
                    <a:pt x="323" y="1471"/>
                  </a:lnTo>
                  <a:lnTo>
                    <a:pt x="313" y="1515"/>
                  </a:lnTo>
                  <a:lnTo>
                    <a:pt x="302" y="1550"/>
                  </a:lnTo>
                  <a:lnTo>
                    <a:pt x="292" y="1575"/>
                  </a:lnTo>
                  <a:lnTo>
                    <a:pt x="285" y="1594"/>
                  </a:lnTo>
                  <a:lnTo>
                    <a:pt x="277" y="1607"/>
                  </a:lnTo>
                  <a:lnTo>
                    <a:pt x="269" y="1617"/>
                  </a:lnTo>
                  <a:lnTo>
                    <a:pt x="265" y="1621"/>
                  </a:lnTo>
                  <a:lnTo>
                    <a:pt x="262" y="1623"/>
                  </a:lnTo>
                  <a:lnTo>
                    <a:pt x="262" y="1623"/>
                  </a:lnTo>
                  <a:lnTo>
                    <a:pt x="0" y="1623"/>
                  </a:lnTo>
                  <a:lnTo>
                    <a:pt x="25" y="1615"/>
                  </a:lnTo>
                  <a:lnTo>
                    <a:pt x="48" y="1600"/>
                  </a:lnTo>
                  <a:lnTo>
                    <a:pt x="70" y="1577"/>
                  </a:lnTo>
                  <a:lnTo>
                    <a:pt x="87" y="1550"/>
                  </a:lnTo>
                  <a:lnTo>
                    <a:pt x="102" y="1521"/>
                  </a:lnTo>
                  <a:lnTo>
                    <a:pt x="116" y="1490"/>
                  </a:lnTo>
                  <a:lnTo>
                    <a:pt x="127" y="1459"/>
                  </a:lnTo>
                  <a:lnTo>
                    <a:pt x="135" y="1434"/>
                  </a:lnTo>
                  <a:lnTo>
                    <a:pt x="141" y="1413"/>
                  </a:lnTo>
                  <a:lnTo>
                    <a:pt x="144" y="1398"/>
                  </a:lnTo>
                  <a:lnTo>
                    <a:pt x="144" y="1394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163B7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xmlns="" id="{8EFB566D-FCF0-B843-A2D5-A2D72FA9B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47" y="2886204"/>
              <a:ext cx="550853" cy="846080"/>
            </a:xfrm>
            <a:custGeom>
              <a:avLst/>
              <a:gdLst>
                <a:gd name="T0" fmla="*/ 0 w 459"/>
                <a:gd name="T1" fmla="*/ 0 h 705"/>
                <a:gd name="T2" fmla="*/ 176 w 459"/>
                <a:gd name="T3" fmla="*/ 0 h 705"/>
                <a:gd name="T4" fmla="*/ 178 w 459"/>
                <a:gd name="T5" fmla="*/ 2 h 705"/>
                <a:gd name="T6" fmla="*/ 186 w 459"/>
                <a:gd name="T7" fmla="*/ 2 h 705"/>
                <a:gd name="T8" fmla="*/ 197 w 459"/>
                <a:gd name="T9" fmla="*/ 4 h 705"/>
                <a:gd name="T10" fmla="*/ 213 w 459"/>
                <a:gd name="T11" fmla="*/ 8 h 705"/>
                <a:gd name="T12" fmla="*/ 232 w 459"/>
                <a:gd name="T13" fmla="*/ 15 h 705"/>
                <a:gd name="T14" fmla="*/ 251 w 459"/>
                <a:gd name="T15" fmla="*/ 27 h 705"/>
                <a:gd name="T16" fmla="*/ 270 w 459"/>
                <a:gd name="T17" fmla="*/ 40 h 705"/>
                <a:gd name="T18" fmla="*/ 290 w 459"/>
                <a:gd name="T19" fmla="*/ 61 h 705"/>
                <a:gd name="T20" fmla="*/ 307 w 459"/>
                <a:gd name="T21" fmla="*/ 86 h 705"/>
                <a:gd name="T22" fmla="*/ 322 w 459"/>
                <a:gd name="T23" fmla="*/ 119 h 705"/>
                <a:gd name="T24" fmla="*/ 334 w 459"/>
                <a:gd name="T25" fmla="*/ 157 h 705"/>
                <a:gd name="T26" fmla="*/ 343 w 459"/>
                <a:gd name="T27" fmla="*/ 203 h 705"/>
                <a:gd name="T28" fmla="*/ 345 w 459"/>
                <a:gd name="T29" fmla="*/ 259 h 705"/>
                <a:gd name="T30" fmla="*/ 345 w 459"/>
                <a:gd name="T31" fmla="*/ 311 h 705"/>
                <a:gd name="T32" fmla="*/ 343 w 459"/>
                <a:gd name="T33" fmla="*/ 361 h 705"/>
                <a:gd name="T34" fmla="*/ 341 w 459"/>
                <a:gd name="T35" fmla="*/ 411 h 705"/>
                <a:gd name="T36" fmla="*/ 340 w 459"/>
                <a:gd name="T37" fmla="*/ 459 h 705"/>
                <a:gd name="T38" fmla="*/ 340 w 459"/>
                <a:gd name="T39" fmla="*/ 505 h 705"/>
                <a:gd name="T40" fmla="*/ 341 w 459"/>
                <a:gd name="T41" fmla="*/ 547 h 705"/>
                <a:gd name="T42" fmla="*/ 347 w 459"/>
                <a:gd name="T43" fmla="*/ 586 h 705"/>
                <a:gd name="T44" fmla="*/ 353 w 459"/>
                <a:gd name="T45" fmla="*/ 620 h 705"/>
                <a:gd name="T46" fmla="*/ 364 w 459"/>
                <a:gd name="T47" fmla="*/ 649 h 705"/>
                <a:gd name="T48" fmla="*/ 380 w 459"/>
                <a:gd name="T49" fmla="*/ 672 h 705"/>
                <a:gd name="T50" fmla="*/ 401 w 459"/>
                <a:gd name="T51" fmla="*/ 691 h 705"/>
                <a:gd name="T52" fmla="*/ 426 w 459"/>
                <a:gd name="T53" fmla="*/ 701 h 705"/>
                <a:gd name="T54" fmla="*/ 459 w 459"/>
                <a:gd name="T55" fmla="*/ 705 h 705"/>
                <a:gd name="T56" fmla="*/ 197 w 459"/>
                <a:gd name="T57" fmla="*/ 705 h 705"/>
                <a:gd name="T58" fmla="*/ 194 w 459"/>
                <a:gd name="T59" fmla="*/ 705 h 705"/>
                <a:gd name="T60" fmla="*/ 184 w 459"/>
                <a:gd name="T61" fmla="*/ 703 h 705"/>
                <a:gd name="T62" fmla="*/ 171 w 459"/>
                <a:gd name="T63" fmla="*/ 699 h 705"/>
                <a:gd name="T64" fmla="*/ 151 w 459"/>
                <a:gd name="T65" fmla="*/ 695 h 705"/>
                <a:gd name="T66" fmla="*/ 132 w 459"/>
                <a:gd name="T67" fmla="*/ 687 h 705"/>
                <a:gd name="T68" fmla="*/ 109 w 459"/>
                <a:gd name="T69" fmla="*/ 676 h 705"/>
                <a:gd name="T70" fmla="*/ 86 w 459"/>
                <a:gd name="T71" fmla="*/ 662 h 705"/>
                <a:gd name="T72" fmla="*/ 65 w 459"/>
                <a:gd name="T73" fmla="*/ 645 h 705"/>
                <a:gd name="T74" fmla="*/ 44 w 459"/>
                <a:gd name="T75" fmla="*/ 622 h 705"/>
                <a:gd name="T76" fmla="*/ 26 w 459"/>
                <a:gd name="T77" fmla="*/ 595 h 705"/>
                <a:gd name="T78" fmla="*/ 13 w 459"/>
                <a:gd name="T79" fmla="*/ 562 h 705"/>
                <a:gd name="T80" fmla="*/ 3 w 459"/>
                <a:gd name="T81" fmla="*/ 524 h 705"/>
                <a:gd name="T82" fmla="*/ 0 w 459"/>
                <a:gd name="T83" fmla="*/ 480 h 705"/>
                <a:gd name="T84" fmla="*/ 0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0" y="0"/>
                  </a:moveTo>
                  <a:lnTo>
                    <a:pt x="176" y="0"/>
                  </a:lnTo>
                  <a:lnTo>
                    <a:pt x="178" y="2"/>
                  </a:lnTo>
                  <a:lnTo>
                    <a:pt x="186" y="2"/>
                  </a:lnTo>
                  <a:lnTo>
                    <a:pt x="197" y="4"/>
                  </a:lnTo>
                  <a:lnTo>
                    <a:pt x="213" y="8"/>
                  </a:lnTo>
                  <a:lnTo>
                    <a:pt x="232" y="15"/>
                  </a:lnTo>
                  <a:lnTo>
                    <a:pt x="251" y="27"/>
                  </a:lnTo>
                  <a:lnTo>
                    <a:pt x="270" y="40"/>
                  </a:lnTo>
                  <a:lnTo>
                    <a:pt x="290" y="61"/>
                  </a:lnTo>
                  <a:lnTo>
                    <a:pt x="307" y="86"/>
                  </a:lnTo>
                  <a:lnTo>
                    <a:pt x="322" y="119"/>
                  </a:lnTo>
                  <a:lnTo>
                    <a:pt x="334" y="157"/>
                  </a:lnTo>
                  <a:lnTo>
                    <a:pt x="343" y="203"/>
                  </a:lnTo>
                  <a:lnTo>
                    <a:pt x="345" y="259"/>
                  </a:lnTo>
                  <a:lnTo>
                    <a:pt x="345" y="311"/>
                  </a:lnTo>
                  <a:lnTo>
                    <a:pt x="343" y="361"/>
                  </a:lnTo>
                  <a:lnTo>
                    <a:pt x="341" y="411"/>
                  </a:lnTo>
                  <a:lnTo>
                    <a:pt x="340" y="459"/>
                  </a:lnTo>
                  <a:lnTo>
                    <a:pt x="340" y="505"/>
                  </a:lnTo>
                  <a:lnTo>
                    <a:pt x="341" y="547"/>
                  </a:lnTo>
                  <a:lnTo>
                    <a:pt x="347" y="586"/>
                  </a:lnTo>
                  <a:lnTo>
                    <a:pt x="353" y="620"/>
                  </a:lnTo>
                  <a:lnTo>
                    <a:pt x="364" y="649"/>
                  </a:lnTo>
                  <a:lnTo>
                    <a:pt x="380" y="672"/>
                  </a:lnTo>
                  <a:lnTo>
                    <a:pt x="401" y="691"/>
                  </a:lnTo>
                  <a:lnTo>
                    <a:pt x="426" y="701"/>
                  </a:lnTo>
                  <a:lnTo>
                    <a:pt x="459" y="705"/>
                  </a:lnTo>
                  <a:lnTo>
                    <a:pt x="197" y="705"/>
                  </a:lnTo>
                  <a:lnTo>
                    <a:pt x="194" y="705"/>
                  </a:lnTo>
                  <a:lnTo>
                    <a:pt x="184" y="703"/>
                  </a:lnTo>
                  <a:lnTo>
                    <a:pt x="171" y="699"/>
                  </a:lnTo>
                  <a:lnTo>
                    <a:pt x="151" y="695"/>
                  </a:lnTo>
                  <a:lnTo>
                    <a:pt x="132" y="687"/>
                  </a:lnTo>
                  <a:lnTo>
                    <a:pt x="109" y="676"/>
                  </a:lnTo>
                  <a:lnTo>
                    <a:pt x="86" y="662"/>
                  </a:lnTo>
                  <a:lnTo>
                    <a:pt x="65" y="645"/>
                  </a:lnTo>
                  <a:lnTo>
                    <a:pt x="44" y="622"/>
                  </a:lnTo>
                  <a:lnTo>
                    <a:pt x="26" y="595"/>
                  </a:lnTo>
                  <a:lnTo>
                    <a:pt x="13" y="562"/>
                  </a:lnTo>
                  <a:lnTo>
                    <a:pt x="3" y="524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8B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xmlns="" id="{718464FE-778F-D64E-99E3-BAEC604AE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058" y="2886204"/>
              <a:ext cx="1164109" cy="1407732"/>
            </a:xfrm>
            <a:custGeom>
              <a:avLst/>
              <a:gdLst>
                <a:gd name="T0" fmla="*/ 577 w 970"/>
                <a:gd name="T1" fmla="*/ 0 h 1173"/>
                <a:gd name="T2" fmla="*/ 970 w 970"/>
                <a:gd name="T3" fmla="*/ 0 h 1173"/>
                <a:gd name="T4" fmla="*/ 966 w 970"/>
                <a:gd name="T5" fmla="*/ 6 h 1173"/>
                <a:gd name="T6" fmla="*/ 959 w 970"/>
                <a:gd name="T7" fmla="*/ 17 h 1173"/>
                <a:gd name="T8" fmla="*/ 945 w 970"/>
                <a:gd name="T9" fmla="*/ 38 h 1173"/>
                <a:gd name="T10" fmla="*/ 930 w 970"/>
                <a:gd name="T11" fmla="*/ 65 h 1173"/>
                <a:gd name="T12" fmla="*/ 911 w 970"/>
                <a:gd name="T13" fmla="*/ 102 h 1173"/>
                <a:gd name="T14" fmla="*/ 888 w 970"/>
                <a:gd name="T15" fmla="*/ 148 h 1173"/>
                <a:gd name="T16" fmla="*/ 865 w 970"/>
                <a:gd name="T17" fmla="*/ 200 h 1173"/>
                <a:gd name="T18" fmla="*/ 842 w 970"/>
                <a:gd name="T19" fmla="*/ 261 h 1173"/>
                <a:gd name="T20" fmla="*/ 819 w 970"/>
                <a:gd name="T21" fmla="*/ 330 h 1173"/>
                <a:gd name="T22" fmla="*/ 795 w 970"/>
                <a:gd name="T23" fmla="*/ 407 h 1173"/>
                <a:gd name="T24" fmla="*/ 774 w 970"/>
                <a:gd name="T25" fmla="*/ 491 h 1173"/>
                <a:gd name="T26" fmla="*/ 757 w 970"/>
                <a:gd name="T27" fmla="*/ 586 h 1173"/>
                <a:gd name="T28" fmla="*/ 742 w 970"/>
                <a:gd name="T29" fmla="*/ 687 h 1173"/>
                <a:gd name="T30" fmla="*/ 730 w 970"/>
                <a:gd name="T31" fmla="*/ 797 h 1173"/>
                <a:gd name="T32" fmla="*/ 724 w 970"/>
                <a:gd name="T33" fmla="*/ 914 h 1173"/>
                <a:gd name="T34" fmla="*/ 723 w 970"/>
                <a:gd name="T35" fmla="*/ 1039 h 1173"/>
                <a:gd name="T36" fmla="*/ 728 w 970"/>
                <a:gd name="T37" fmla="*/ 1173 h 1173"/>
                <a:gd name="T38" fmla="*/ 0 w 970"/>
                <a:gd name="T39" fmla="*/ 1173 h 1173"/>
                <a:gd name="T40" fmla="*/ 2 w 970"/>
                <a:gd name="T41" fmla="*/ 1167 h 1173"/>
                <a:gd name="T42" fmla="*/ 4 w 970"/>
                <a:gd name="T43" fmla="*/ 1148 h 1173"/>
                <a:gd name="T44" fmla="*/ 10 w 970"/>
                <a:gd name="T45" fmla="*/ 1121 h 1173"/>
                <a:gd name="T46" fmla="*/ 18 w 970"/>
                <a:gd name="T47" fmla="*/ 1083 h 1173"/>
                <a:gd name="T48" fmla="*/ 29 w 970"/>
                <a:gd name="T49" fmla="*/ 1039 h 1173"/>
                <a:gd name="T50" fmla="*/ 41 w 970"/>
                <a:gd name="T51" fmla="*/ 985 h 1173"/>
                <a:gd name="T52" fmla="*/ 56 w 970"/>
                <a:gd name="T53" fmla="*/ 925 h 1173"/>
                <a:gd name="T54" fmla="*/ 75 w 970"/>
                <a:gd name="T55" fmla="*/ 860 h 1173"/>
                <a:gd name="T56" fmla="*/ 96 w 970"/>
                <a:gd name="T57" fmla="*/ 789 h 1173"/>
                <a:gd name="T58" fmla="*/ 121 w 970"/>
                <a:gd name="T59" fmla="*/ 716 h 1173"/>
                <a:gd name="T60" fmla="*/ 150 w 970"/>
                <a:gd name="T61" fmla="*/ 639 h 1173"/>
                <a:gd name="T62" fmla="*/ 181 w 970"/>
                <a:gd name="T63" fmla="*/ 562 h 1173"/>
                <a:gd name="T64" fmla="*/ 217 w 970"/>
                <a:gd name="T65" fmla="*/ 484 h 1173"/>
                <a:gd name="T66" fmla="*/ 256 w 970"/>
                <a:gd name="T67" fmla="*/ 405 h 1173"/>
                <a:gd name="T68" fmla="*/ 298 w 970"/>
                <a:gd name="T69" fmla="*/ 330 h 1173"/>
                <a:gd name="T70" fmla="*/ 346 w 970"/>
                <a:gd name="T71" fmla="*/ 255 h 1173"/>
                <a:gd name="T72" fmla="*/ 398 w 970"/>
                <a:gd name="T73" fmla="*/ 184 h 1173"/>
                <a:gd name="T74" fmla="*/ 452 w 970"/>
                <a:gd name="T75" fmla="*/ 117 h 1173"/>
                <a:gd name="T76" fmla="*/ 513 w 970"/>
                <a:gd name="T77" fmla="*/ 56 h 1173"/>
                <a:gd name="T78" fmla="*/ 577 w 970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0" h="1173">
                  <a:moveTo>
                    <a:pt x="577" y="0"/>
                  </a:moveTo>
                  <a:lnTo>
                    <a:pt x="970" y="0"/>
                  </a:lnTo>
                  <a:lnTo>
                    <a:pt x="966" y="6"/>
                  </a:lnTo>
                  <a:lnTo>
                    <a:pt x="959" y="17"/>
                  </a:lnTo>
                  <a:lnTo>
                    <a:pt x="945" y="38"/>
                  </a:lnTo>
                  <a:lnTo>
                    <a:pt x="930" y="65"/>
                  </a:lnTo>
                  <a:lnTo>
                    <a:pt x="911" y="102"/>
                  </a:lnTo>
                  <a:lnTo>
                    <a:pt x="888" y="148"/>
                  </a:lnTo>
                  <a:lnTo>
                    <a:pt x="865" y="200"/>
                  </a:lnTo>
                  <a:lnTo>
                    <a:pt x="842" y="261"/>
                  </a:lnTo>
                  <a:lnTo>
                    <a:pt x="819" y="330"/>
                  </a:lnTo>
                  <a:lnTo>
                    <a:pt x="795" y="407"/>
                  </a:lnTo>
                  <a:lnTo>
                    <a:pt x="774" y="491"/>
                  </a:lnTo>
                  <a:lnTo>
                    <a:pt x="757" y="586"/>
                  </a:lnTo>
                  <a:lnTo>
                    <a:pt x="742" y="687"/>
                  </a:lnTo>
                  <a:lnTo>
                    <a:pt x="730" y="797"/>
                  </a:lnTo>
                  <a:lnTo>
                    <a:pt x="724" y="914"/>
                  </a:lnTo>
                  <a:lnTo>
                    <a:pt x="723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4" y="1148"/>
                  </a:lnTo>
                  <a:lnTo>
                    <a:pt x="10" y="1121"/>
                  </a:lnTo>
                  <a:lnTo>
                    <a:pt x="18" y="1083"/>
                  </a:lnTo>
                  <a:lnTo>
                    <a:pt x="29" y="1039"/>
                  </a:lnTo>
                  <a:lnTo>
                    <a:pt x="41" y="985"/>
                  </a:lnTo>
                  <a:lnTo>
                    <a:pt x="56" y="925"/>
                  </a:lnTo>
                  <a:lnTo>
                    <a:pt x="75" y="860"/>
                  </a:lnTo>
                  <a:lnTo>
                    <a:pt x="96" y="789"/>
                  </a:lnTo>
                  <a:lnTo>
                    <a:pt x="121" y="716"/>
                  </a:lnTo>
                  <a:lnTo>
                    <a:pt x="150" y="639"/>
                  </a:lnTo>
                  <a:lnTo>
                    <a:pt x="181" y="562"/>
                  </a:lnTo>
                  <a:lnTo>
                    <a:pt x="217" y="484"/>
                  </a:lnTo>
                  <a:lnTo>
                    <a:pt x="256" y="405"/>
                  </a:lnTo>
                  <a:lnTo>
                    <a:pt x="298" y="330"/>
                  </a:lnTo>
                  <a:lnTo>
                    <a:pt x="346" y="255"/>
                  </a:lnTo>
                  <a:lnTo>
                    <a:pt x="398" y="184"/>
                  </a:lnTo>
                  <a:lnTo>
                    <a:pt x="452" y="117"/>
                  </a:lnTo>
                  <a:lnTo>
                    <a:pt x="513" y="5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3E7A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8F7733DB-FAC8-3240-B9A1-EF5C012A4658}"/>
              </a:ext>
            </a:extLst>
          </p:cNvPr>
          <p:cNvGrpSpPr/>
          <p:nvPr/>
        </p:nvGrpSpPr>
        <p:grpSpPr>
          <a:xfrm>
            <a:off x="3983890" y="4127198"/>
            <a:ext cx="429492" cy="428706"/>
            <a:chOff x="7388226" y="71438"/>
            <a:chExt cx="5207000" cy="5197476"/>
          </a:xfrm>
          <a:solidFill>
            <a:schemeClr val="bg1"/>
          </a:solidFill>
        </p:grpSpPr>
        <p:sp>
          <p:nvSpPr>
            <p:cNvPr id="161" name="Freeform 213">
              <a:extLst>
                <a:ext uri="{FF2B5EF4-FFF2-40B4-BE49-F238E27FC236}">
                  <a16:creationId xmlns:a16="http://schemas.microsoft.com/office/drawing/2014/main" xmlns="" id="{DB192A3F-F35F-284B-84FC-6129A91F3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26" y="2673351"/>
              <a:ext cx="1301750" cy="2168525"/>
            </a:xfrm>
            <a:custGeom>
              <a:avLst/>
              <a:gdLst>
                <a:gd name="T0" fmla="*/ 273 w 1640"/>
                <a:gd name="T1" fmla="*/ 2458 h 2731"/>
                <a:gd name="T2" fmla="*/ 874 w 1640"/>
                <a:gd name="T3" fmla="*/ 2404 h 2731"/>
                <a:gd name="T4" fmla="*/ 915 w 1640"/>
                <a:gd name="T5" fmla="*/ 2268 h 2731"/>
                <a:gd name="T6" fmla="*/ 967 w 1640"/>
                <a:gd name="T7" fmla="*/ 2097 h 2731"/>
                <a:gd name="T8" fmla="*/ 1025 w 1640"/>
                <a:gd name="T9" fmla="*/ 1900 h 2731"/>
                <a:gd name="T10" fmla="*/ 1087 w 1640"/>
                <a:gd name="T11" fmla="*/ 1684 h 2731"/>
                <a:gd name="T12" fmla="*/ 1149 w 1640"/>
                <a:gd name="T13" fmla="*/ 1457 h 2731"/>
                <a:gd name="T14" fmla="*/ 1209 w 1640"/>
                <a:gd name="T15" fmla="*/ 1224 h 2731"/>
                <a:gd name="T16" fmla="*/ 1265 w 1640"/>
                <a:gd name="T17" fmla="*/ 993 h 2731"/>
                <a:gd name="T18" fmla="*/ 1310 w 1640"/>
                <a:gd name="T19" fmla="*/ 773 h 2731"/>
                <a:gd name="T20" fmla="*/ 1346 w 1640"/>
                <a:gd name="T21" fmla="*/ 570 h 2731"/>
                <a:gd name="T22" fmla="*/ 1304 w 1640"/>
                <a:gd name="T23" fmla="*/ 454 h 2731"/>
                <a:gd name="T24" fmla="*/ 1157 w 1640"/>
                <a:gd name="T25" fmla="*/ 411 h 2731"/>
                <a:gd name="T26" fmla="*/ 969 w 1640"/>
                <a:gd name="T27" fmla="*/ 371 h 2731"/>
                <a:gd name="T28" fmla="*/ 750 w 1640"/>
                <a:gd name="T29" fmla="*/ 335 h 2731"/>
                <a:gd name="T30" fmla="*/ 515 w 1640"/>
                <a:gd name="T31" fmla="*/ 305 h 2731"/>
                <a:gd name="T32" fmla="*/ 273 w 1640"/>
                <a:gd name="T33" fmla="*/ 283 h 2731"/>
                <a:gd name="T34" fmla="*/ 197 w 1640"/>
                <a:gd name="T35" fmla="*/ 4 h 2731"/>
                <a:gd name="T36" fmla="*/ 333 w 1640"/>
                <a:gd name="T37" fmla="*/ 14 h 2731"/>
                <a:gd name="T38" fmla="*/ 503 w 1640"/>
                <a:gd name="T39" fmla="*/ 28 h 2731"/>
                <a:gd name="T40" fmla="*/ 690 w 1640"/>
                <a:gd name="T41" fmla="*/ 50 h 2731"/>
                <a:gd name="T42" fmla="*/ 890 w 1640"/>
                <a:gd name="T43" fmla="*/ 78 h 2731"/>
                <a:gd name="T44" fmla="*/ 1085 w 1640"/>
                <a:gd name="T45" fmla="*/ 114 h 2731"/>
                <a:gd name="T46" fmla="*/ 1269 w 1640"/>
                <a:gd name="T47" fmla="*/ 157 h 2731"/>
                <a:gd name="T48" fmla="*/ 1428 w 1640"/>
                <a:gd name="T49" fmla="*/ 211 h 2731"/>
                <a:gd name="T50" fmla="*/ 1552 w 1640"/>
                <a:gd name="T51" fmla="*/ 275 h 2731"/>
                <a:gd name="T52" fmla="*/ 1618 w 1640"/>
                <a:gd name="T53" fmla="*/ 333 h 2731"/>
                <a:gd name="T54" fmla="*/ 1640 w 1640"/>
                <a:gd name="T55" fmla="*/ 391 h 2731"/>
                <a:gd name="T56" fmla="*/ 1632 w 1640"/>
                <a:gd name="T57" fmla="*/ 502 h 2731"/>
                <a:gd name="T58" fmla="*/ 1606 w 1640"/>
                <a:gd name="T59" fmla="*/ 682 h 2731"/>
                <a:gd name="T60" fmla="*/ 1568 w 1640"/>
                <a:gd name="T61" fmla="*/ 877 h 2731"/>
                <a:gd name="T62" fmla="*/ 1524 w 1640"/>
                <a:gd name="T63" fmla="*/ 1084 h 2731"/>
                <a:gd name="T64" fmla="*/ 1472 w 1640"/>
                <a:gd name="T65" fmla="*/ 1298 h 2731"/>
                <a:gd name="T66" fmla="*/ 1418 w 1640"/>
                <a:gd name="T67" fmla="*/ 1511 h 2731"/>
                <a:gd name="T68" fmla="*/ 1362 w 1640"/>
                <a:gd name="T69" fmla="*/ 1722 h 2731"/>
                <a:gd name="T70" fmla="*/ 1304 w 1640"/>
                <a:gd name="T71" fmla="*/ 1922 h 2731"/>
                <a:gd name="T72" fmla="*/ 1251 w 1640"/>
                <a:gd name="T73" fmla="*/ 2107 h 2731"/>
                <a:gd name="T74" fmla="*/ 1201 w 1640"/>
                <a:gd name="T75" fmla="*/ 2272 h 2731"/>
                <a:gd name="T76" fmla="*/ 1157 w 1640"/>
                <a:gd name="T77" fmla="*/ 2414 h 2731"/>
                <a:gd name="T78" fmla="*/ 1123 w 1640"/>
                <a:gd name="T79" fmla="*/ 2526 h 2731"/>
                <a:gd name="T80" fmla="*/ 1097 w 1640"/>
                <a:gd name="T81" fmla="*/ 2601 h 2731"/>
                <a:gd name="T82" fmla="*/ 1087 w 1640"/>
                <a:gd name="T83" fmla="*/ 2637 h 2731"/>
                <a:gd name="T84" fmla="*/ 1049 w 1640"/>
                <a:gd name="T85" fmla="*/ 2695 h 2731"/>
                <a:gd name="T86" fmla="*/ 991 w 1640"/>
                <a:gd name="T87" fmla="*/ 2727 h 2731"/>
                <a:gd name="T88" fmla="*/ 138 w 1640"/>
                <a:gd name="T89" fmla="*/ 2731 h 2731"/>
                <a:gd name="T90" fmla="*/ 68 w 1640"/>
                <a:gd name="T91" fmla="*/ 2713 h 2731"/>
                <a:gd name="T92" fmla="*/ 18 w 1640"/>
                <a:gd name="T93" fmla="*/ 2663 h 2731"/>
                <a:gd name="T94" fmla="*/ 0 w 1640"/>
                <a:gd name="T95" fmla="*/ 2595 h 2731"/>
                <a:gd name="T96" fmla="*/ 6 w 1640"/>
                <a:gd name="T97" fmla="*/ 100 h 2731"/>
                <a:gd name="T98" fmla="*/ 44 w 1640"/>
                <a:gd name="T99" fmla="*/ 38 h 2731"/>
                <a:gd name="T100" fmla="*/ 108 w 1640"/>
                <a:gd name="T101" fmla="*/ 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1">
                  <a:moveTo>
                    <a:pt x="273" y="283"/>
                  </a:moveTo>
                  <a:lnTo>
                    <a:pt x="273" y="2458"/>
                  </a:lnTo>
                  <a:lnTo>
                    <a:pt x="858" y="2458"/>
                  </a:lnTo>
                  <a:lnTo>
                    <a:pt x="874" y="2404"/>
                  </a:lnTo>
                  <a:lnTo>
                    <a:pt x="894" y="2340"/>
                  </a:lnTo>
                  <a:lnTo>
                    <a:pt x="915" y="2268"/>
                  </a:lnTo>
                  <a:lnTo>
                    <a:pt x="941" y="2187"/>
                  </a:lnTo>
                  <a:lnTo>
                    <a:pt x="967" y="2097"/>
                  </a:lnTo>
                  <a:lnTo>
                    <a:pt x="997" y="2001"/>
                  </a:lnTo>
                  <a:lnTo>
                    <a:pt x="1025" y="1900"/>
                  </a:lnTo>
                  <a:lnTo>
                    <a:pt x="1057" y="1794"/>
                  </a:lnTo>
                  <a:lnTo>
                    <a:pt x="1087" y="1684"/>
                  </a:lnTo>
                  <a:lnTo>
                    <a:pt x="1119" y="1571"/>
                  </a:lnTo>
                  <a:lnTo>
                    <a:pt x="1149" y="1457"/>
                  </a:lnTo>
                  <a:lnTo>
                    <a:pt x="1181" y="1340"/>
                  </a:lnTo>
                  <a:lnTo>
                    <a:pt x="1209" y="1224"/>
                  </a:lnTo>
                  <a:lnTo>
                    <a:pt x="1237" y="1108"/>
                  </a:lnTo>
                  <a:lnTo>
                    <a:pt x="1265" y="993"/>
                  </a:lnTo>
                  <a:lnTo>
                    <a:pt x="1288" y="881"/>
                  </a:lnTo>
                  <a:lnTo>
                    <a:pt x="1310" y="773"/>
                  </a:lnTo>
                  <a:lnTo>
                    <a:pt x="1330" y="668"/>
                  </a:lnTo>
                  <a:lnTo>
                    <a:pt x="1346" y="570"/>
                  </a:lnTo>
                  <a:lnTo>
                    <a:pt x="1358" y="476"/>
                  </a:lnTo>
                  <a:lnTo>
                    <a:pt x="1304" y="454"/>
                  </a:lnTo>
                  <a:lnTo>
                    <a:pt x="1237" y="433"/>
                  </a:lnTo>
                  <a:lnTo>
                    <a:pt x="1157" y="411"/>
                  </a:lnTo>
                  <a:lnTo>
                    <a:pt x="1067" y="391"/>
                  </a:lnTo>
                  <a:lnTo>
                    <a:pt x="969" y="371"/>
                  </a:lnTo>
                  <a:lnTo>
                    <a:pt x="862" y="353"/>
                  </a:lnTo>
                  <a:lnTo>
                    <a:pt x="750" y="335"/>
                  </a:lnTo>
                  <a:lnTo>
                    <a:pt x="634" y="319"/>
                  </a:lnTo>
                  <a:lnTo>
                    <a:pt x="515" y="305"/>
                  </a:lnTo>
                  <a:lnTo>
                    <a:pt x="393" y="293"/>
                  </a:lnTo>
                  <a:lnTo>
                    <a:pt x="273" y="283"/>
                  </a:lnTo>
                  <a:close/>
                  <a:moveTo>
                    <a:pt x="146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3" y="14"/>
                  </a:lnTo>
                  <a:lnTo>
                    <a:pt x="415" y="20"/>
                  </a:lnTo>
                  <a:lnTo>
                    <a:pt x="503" y="28"/>
                  </a:lnTo>
                  <a:lnTo>
                    <a:pt x="594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90" y="78"/>
                  </a:lnTo>
                  <a:lnTo>
                    <a:pt x="987" y="96"/>
                  </a:lnTo>
                  <a:lnTo>
                    <a:pt x="1085" y="114"/>
                  </a:lnTo>
                  <a:lnTo>
                    <a:pt x="1179" y="136"/>
                  </a:lnTo>
                  <a:lnTo>
                    <a:pt x="1269" y="157"/>
                  </a:lnTo>
                  <a:lnTo>
                    <a:pt x="1352" y="183"/>
                  </a:lnTo>
                  <a:lnTo>
                    <a:pt x="1428" y="211"/>
                  </a:lnTo>
                  <a:lnTo>
                    <a:pt x="1496" y="241"/>
                  </a:lnTo>
                  <a:lnTo>
                    <a:pt x="1552" y="275"/>
                  </a:lnTo>
                  <a:lnTo>
                    <a:pt x="1598" y="311"/>
                  </a:lnTo>
                  <a:lnTo>
                    <a:pt x="1618" y="333"/>
                  </a:lnTo>
                  <a:lnTo>
                    <a:pt x="1632" y="361"/>
                  </a:lnTo>
                  <a:lnTo>
                    <a:pt x="1640" y="391"/>
                  </a:lnTo>
                  <a:lnTo>
                    <a:pt x="1640" y="421"/>
                  </a:lnTo>
                  <a:lnTo>
                    <a:pt x="1632" y="502"/>
                  </a:lnTo>
                  <a:lnTo>
                    <a:pt x="1620" y="590"/>
                  </a:lnTo>
                  <a:lnTo>
                    <a:pt x="1606" y="682"/>
                  </a:lnTo>
                  <a:lnTo>
                    <a:pt x="1588" y="777"/>
                  </a:lnTo>
                  <a:lnTo>
                    <a:pt x="1568" y="877"/>
                  </a:lnTo>
                  <a:lnTo>
                    <a:pt x="1548" y="981"/>
                  </a:lnTo>
                  <a:lnTo>
                    <a:pt x="1524" y="1084"/>
                  </a:lnTo>
                  <a:lnTo>
                    <a:pt x="1498" y="1190"/>
                  </a:lnTo>
                  <a:lnTo>
                    <a:pt x="1472" y="1298"/>
                  </a:lnTo>
                  <a:lnTo>
                    <a:pt x="1446" y="1405"/>
                  </a:lnTo>
                  <a:lnTo>
                    <a:pt x="1418" y="1511"/>
                  </a:lnTo>
                  <a:lnTo>
                    <a:pt x="1390" y="1617"/>
                  </a:lnTo>
                  <a:lnTo>
                    <a:pt x="1362" y="1722"/>
                  </a:lnTo>
                  <a:lnTo>
                    <a:pt x="1332" y="1824"/>
                  </a:lnTo>
                  <a:lnTo>
                    <a:pt x="1304" y="1922"/>
                  </a:lnTo>
                  <a:lnTo>
                    <a:pt x="1277" y="2017"/>
                  </a:lnTo>
                  <a:lnTo>
                    <a:pt x="1251" y="2107"/>
                  </a:lnTo>
                  <a:lnTo>
                    <a:pt x="1225" y="2193"/>
                  </a:lnTo>
                  <a:lnTo>
                    <a:pt x="1201" y="2272"/>
                  </a:lnTo>
                  <a:lnTo>
                    <a:pt x="1179" y="2348"/>
                  </a:lnTo>
                  <a:lnTo>
                    <a:pt x="1157" y="2414"/>
                  </a:lnTo>
                  <a:lnTo>
                    <a:pt x="1139" y="2474"/>
                  </a:lnTo>
                  <a:lnTo>
                    <a:pt x="1123" y="2526"/>
                  </a:lnTo>
                  <a:lnTo>
                    <a:pt x="1109" y="2567"/>
                  </a:lnTo>
                  <a:lnTo>
                    <a:pt x="1097" y="2601"/>
                  </a:lnTo>
                  <a:lnTo>
                    <a:pt x="1091" y="2625"/>
                  </a:lnTo>
                  <a:lnTo>
                    <a:pt x="1087" y="2637"/>
                  </a:lnTo>
                  <a:lnTo>
                    <a:pt x="1071" y="2669"/>
                  </a:lnTo>
                  <a:lnTo>
                    <a:pt x="1049" y="2695"/>
                  </a:lnTo>
                  <a:lnTo>
                    <a:pt x="1023" y="2715"/>
                  </a:lnTo>
                  <a:lnTo>
                    <a:pt x="991" y="2727"/>
                  </a:lnTo>
                  <a:lnTo>
                    <a:pt x="957" y="2731"/>
                  </a:lnTo>
                  <a:lnTo>
                    <a:pt x="138" y="2731"/>
                  </a:lnTo>
                  <a:lnTo>
                    <a:pt x="100" y="2727"/>
                  </a:lnTo>
                  <a:lnTo>
                    <a:pt x="68" y="2713"/>
                  </a:lnTo>
                  <a:lnTo>
                    <a:pt x="40" y="2691"/>
                  </a:lnTo>
                  <a:lnTo>
                    <a:pt x="18" y="2663"/>
                  </a:lnTo>
                  <a:lnTo>
                    <a:pt x="4" y="2631"/>
                  </a:lnTo>
                  <a:lnTo>
                    <a:pt x="0" y="2595"/>
                  </a:lnTo>
                  <a:lnTo>
                    <a:pt x="0" y="136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8"/>
                  </a:lnTo>
                  <a:lnTo>
                    <a:pt x="74" y="16"/>
                  </a:lnTo>
                  <a:lnTo>
                    <a:pt x="108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214">
              <a:extLst>
                <a:ext uri="{FF2B5EF4-FFF2-40B4-BE49-F238E27FC236}">
                  <a16:creationId xmlns:a16="http://schemas.microsoft.com/office/drawing/2014/main" xmlns="" id="{49F7630F-A29E-784A-AED6-90DA54F73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3857626"/>
              <a:ext cx="4446588" cy="1411288"/>
            </a:xfrm>
            <a:custGeom>
              <a:avLst/>
              <a:gdLst>
                <a:gd name="T0" fmla="*/ 4849 w 5603"/>
                <a:gd name="T1" fmla="*/ 2 h 1778"/>
                <a:gd name="T2" fmla="*/ 5033 w 5603"/>
                <a:gd name="T3" fmla="*/ 34 h 1778"/>
                <a:gd name="T4" fmla="*/ 5202 w 5603"/>
                <a:gd name="T5" fmla="*/ 102 h 1778"/>
                <a:gd name="T6" fmla="*/ 5354 w 5603"/>
                <a:gd name="T7" fmla="*/ 201 h 1778"/>
                <a:gd name="T8" fmla="*/ 5485 w 5603"/>
                <a:gd name="T9" fmla="*/ 335 h 1778"/>
                <a:gd name="T10" fmla="*/ 5589 w 5603"/>
                <a:gd name="T11" fmla="*/ 496 h 1778"/>
                <a:gd name="T12" fmla="*/ 5603 w 5603"/>
                <a:gd name="T13" fmla="*/ 568 h 1778"/>
                <a:gd name="T14" fmla="*/ 5577 w 5603"/>
                <a:gd name="T15" fmla="*/ 636 h 1778"/>
                <a:gd name="T16" fmla="*/ 5523 w 5603"/>
                <a:gd name="T17" fmla="*/ 682 h 1778"/>
                <a:gd name="T18" fmla="*/ 3882 w 5603"/>
                <a:gd name="T19" fmla="*/ 1421 h 1778"/>
                <a:gd name="T20" fmla="*/ 3634 w 5603"/>
                <a:gd name="T21" fmla="*/ 1519 h 1778"/>
                <a:gd name="T22" fmla="*/ 3423 w 5603"/>
                <a:gd name="T23" fmla="*/ 1601 h 1778"/>
                <a:gd name="T24" fmla="*/ 3239 w 5603"/>
                <a:gd name="T25" fmla="*/ 1666 h 1778"/>
                <a:gd name="T26" fmla="*/ 3082 w 5603"/>
                <a:gd name="T27" fmla="*/ 1716 h 1778"/>
                <a:gd name="T28" fmla="*/ 2942 w 5603"/>
                <a:gd name="T29" fmla="*/ 1750 h 1778"/>
                <a:gd name="T30" fmla="*/ 2819 w 5603"/>
                <a:gd name="T31" fmla="*/ 1772 h 1778"/>
                <a:gd name="T32" fmla="*/ 2705 w 5603"/>
                <a:gd name="T33" fmla="*/ 1778 h 1778"/>
                <a:gd name="T34" fmla="*/ 2553 w 5603"/>
                <a:gd name="T35" fmla="*/ 1766 h 1778"/>
                <a:gd name="T36" fmla="*/ 2402 w 5603"/>
                <a:gd name="T37" fmla="*/ 1732 h 1778"/>
                <a:gd name="T38" fmla="*/ 2232 w 5603"/>
                <a:gd name="T39" fmla="*/ 1676 h 1778"/>
                <a:gd name="T40" fmla="*/ 92 w 5603"/>
                <a:gd name="T41" fmla="*/ 961 h 1778"/>
                <a:gd name="T42" fmla="*/ 34 w 5603"/>
                <a:gd name="T43" fmla="*/ 921 h 1778"/>
                <a:gd name="T44" fmla="*/ 2 w 5603"/>
                <a:gd name="T45" fmla="*/ 859 h 1778"/>
                <a:gd name="T46" fmla="*/ 6 w 5603"/>
                <a:gd name="T47" fmla="*/ 787 h 1778"/>
                <a:gd name="T48" fmla="*/ 46 w 5603"/>
                <a:gd name="T49" fmla="*/ 728 h 1778"/>
                <a:gd name="T50" fmla="*/ 108 w 5603"/>
                <a:gd name="T51" fmla="*/ 698 h 1778"/>
                <a:gd name="T52" fmla="*/ 180 w 5603"/>
                <a:gd name="T53" fmla="*/ 702 h 1778"/>
                <a:gd name="T54" fmla="*/ 2286 w 5603"/>
                <a:gd name="T55" fmla="*/ 1405 h 1778"/>
                <a:gd name="T56" fmla="*/ 2390 w 5603"/>
                <a:gd name="T57" fmla="*/ 1443 h 1778"/>
                <a:gd name="T58" fmla="*/ 2484 w 5603"/>
                <a:gd name="T59" fmla="*/ 1473 h 1778"/>
                <a:gd name="T60" fmla="*/ 2571 w 5603"/>
                <a:gd name="T61" fmla="*/ 1493 h 1778"/>
                <a:gd name="T62" fmla="*/ 2657 w 5603"/>
                <a:gd name="T63" fmla="*/ 1503 h 1778"/>
                <a:gd name="T64" fmla="*/ 2749 w 5603"/>
                <a:gd name="T65" fmla="*/ 1503 h 1778"/>
                <a:gd name="T66" fmla="*/ 2851 w 5603"/>
                <a:gd name="T67" fmla="*/ 1491 h 1778"/>
                <a:gd name="T68" fmla="*/ 2964 w 5603"/>
                <a:gd name="T69" fmla="*/ 1465 h 1778"/>
                <a:gd name="T70" fmla="*/ 3098 w 5603"/>
                <a:gd name="T71" fmla="*/ 1427 h 1778"/>
                <a:gd name="T72" fmla="*/ 3253 w 5603"/>
                <a:gd name="T73" fmla="*/ 1373 h 1778"/>
                <a:gd name="T74" fmla="*/ 3437 w 5603"/>
                <a:gd name="T75" fmla="*/ 1304 h 1778"/>
                <a:gd name="T76" fmla="*/ 3654 w 5603"/>
                <a:gd name="T77" fmla="*/ 1218 h 1778"/>
                <a:gd name="T78" fmla="*/ 3910 w 5603"/>
                <a:gd name="T79" fmla="*/ 1114 h 1778"/>
                <a:gd name="T80" fmla="*/ 5212 w 5603"/>
                <a:gd name="T81" fmla="*/ 441 h 1778"/>
                <a:gd name="T82" fmla="*/ 5088 w 5603"/>
                <a:gd name="T83" fmla="*/ 351 h 1778"/>
                <a:gd name="T84" fmla="*/ 4945 w 5603"/>
                <a:gd name="T85" fmla="*/ 293 h 1778"/>
                <a:gd name="T86" fmla="*/ 4791 w 5603"/>
                <a:gd name="T87" fmla="*/ 273 h 1778"/>
                <a:gd name="T88" fmla="*/ 4634 w 5603"/>
                <a:gd name="T89" fmla="*/ 291 h 1778"/>
                <a:gd name="T90" fmla="*/ 3549 w 5603"/>
                <a:gd name="T91" fmla="*/ 558 h 1778"/>
                <a:gd name="T92" fmla="*/ 3483 w 5603"/>
                <a:gd name="T93" fmla="*/ 538 h 1778"/>
                <a:gd name="T94" fmla="*/ 3433 w 5603"/>
                <a:gd name="T95" fmla="*/ 488 h 1778"/>
                <a:gd name="T96" fmla="*/ 3415 w 5603"/>
                <a:gd name="T97" fmla="*/ 419 h 1778"/>
                <a:gd name="T98" fmla="*/ 3435 w 5603"/>
                <a:gd name="T99" fmla="*/ 351 h 1778"/>
                <a:gd name="T100" fmla="*/ 3485 w 5603"/>
                <a:gd name="T101" fmla="*/ 303 h 1778"/>
                <a:gd name="T102" fmla="*/ 4566 w 5603"/>
                <a:gd name="T103" fmla="*/ 28 h 1778"/>
                <a:gd name="T104" fmla="*/ 4755 w 5603"/>
                <a:gd name="T105" fmla="*/ 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3" h="1778">
                  <a:moveTo>
                    <a:pt x="4755" y="0"/>
                  </a:moveTo>
                  <a:lnTo>
                    <a:pt x="4849" y="2"/>
                  </a:lnTo>
                  <a:lnTo>
                    <a:pt x="4943" y="12"/>
                  </a:lnTo>
                  <a:lnTo>
                    <a:pt x="5033" y="34"/>
                  </a:lnTo>
                  <a:lnTo>
                    <a:pt x="5118" y="62"/>
                  </a:lnTo>
                  <a:lnTo>
                    <a:pt x="5202" y="102"/>
                  </a:lnTo>
                  <a:lnTo>
                    <a:pt x="5280" y="148"/>
                  </a:lnTo>
                  <a:lnTo>
                    <a:pt x="5354" y="201"/>
                  </a:lnTo>
                  <a:lnTo>
                    <a:pt x="5424" y="265"/>
                  </a:lnTo>
                  <a:lnTo>
                    <a:pt x="5485" y="335"/>
                  </a:lnTo>
                  <a:lnTo>
                    <a:pt x="5541" y="413"/>
                  </a:lnTo>
                  <a:lnTo>
                    <a:pt x="5589" y="496"/>
                  </a:lnTo>
                  <a:lnTo>
                    <a:pt x="5599" y="530"/>
                  </a:lnTo>
                  <a:lnTo>
                    <a:pt x="5603" y="568"/>
                  </a:lnTo>
                  <a:lnTo>
                    <a:pt x="5595" y="604"/>
                  </a:lnTo>
                  <a:lnTo>
                    <a:pt x="5577" y="636"/>
                  </a:lnTo>
                  <a:lnTo>
                    <a:pt x="5553" y="662"/>
                  </a:lnTo>
                  <a:lnTo>
                    <a:pt x="5523" y="682"/>
                  </a:lnTo>
                  <a:lnTo>
                    <a:pt x="4019" y="1365"/>
                  </a:lnTo>
                  <a:lnTo>
                    <a:pt x="3882" y="1421"/>
                  </a:lnTo>
                  <a:lnTo>
                    <a:pt x="3754" y="1473"/>
                  </a:lnTo>
                  <a:lnTo>
                    <a:pt x="3634" y="1519"/>
                  </a:lnTo>
                  <a:lnTo>
                    <a:pt x="3525" y="1563"/>
                  </a:lnTo>
                  <a:lnTo>
                    <a:pt x="3423" y="1601"/>
                  </a:lnTo>
                  <a:lnTo>
                    <a:pt x="3327" y="1637"/>
                  </a:lnTo>
                  <a:lnTo>
                    <a:pt x="3239" y="1666"/>
                  </a:lnTo>
                  <a:lnTo>
                    <a:pt x="3158" y="1694"/>
                  </a:lnTo>
                  <a:lnTo>
                    <a:pt x="3082" y="1716"/>
                  </a:lnTo>
                  <a:lnTo>
                    <a:pt x="3010" y="1736"/>
                  </a:lnTo>
                  <a:lnTo>
                    <a:pt x="2942" y="1750"/>
                  </a:lnTo>
                  <a:lnTo>
                    <a:pt x="2878" y="1762"/>
                  </a:lnTo>
                  <a:lnTo>
                    <a:pt x="2819" y="1772"/>
                  </a:lnTo>
                  <a:lnTo>
                    <a:pt x="2761" y="1776"/>
                  </a:lnTo>
                  <a:lnTo>
                    <a:pt x="2705" y="1778"/>
                  </a:lnTo>
                  <a:lnTo>
                    <a:pt x="2629" y="1774"/>
                  </a:lnTo>
                  <a:lnTo>
                    <a:pt x="2553" y="1766"/>
                  </a:lnTo>
                  <a:lnTo>
                    <a:pt x="2480" y="1752"/>
                  </a:lnTo>
                  <a:lnTo>
                    <a:pt x="2402" y="1732"/>
                  </a:lnTo>
                  <a:lnTo>
                    <a:pt x="2320" y="1706"/>
                  </a:lnTo>
                  <a:lnTo>
                    <a:pt x="2232" y="1676"/>
                  </a:lnTo>
                  <a:lnTo>
                    <a:pt x="2139" y="1641"/>
                  </a:lnTo>
                  <a:lnTo>
                    <a:pt x="92" y="961"/>
                  </a:lnTo>
                  <a:lnTo>
                    <a:pt x="60" y="945"/>
                  </a:lnTo>
                  <a:lnTo>
                    <a:pt x="34" y="921"/>
                  </a:lnTo>
                  <a:lnTo>
                    <a:pt x="14" y="891"/>
                  </a:lnTo>
                  <a:lnTo>
                    <a:pt x="2" y="859"/>
                  </a:lnTo>
                  <a:lnTo>
                    <a:pt x="0" y="823"/>
                  </a:lnTo>
                  <a:lnTo>
                    <a:pt x="6" y="787"/>
                  </a:lnTo>
                  <a:lnTo>
                    <a:pt x="22" y="753"/>
                  </a:lnTo>
                  <a:lnTo>
                    <a:pt x="46" y="728"/>
                  </a:lnTo>
                  <a:lnTo>
                    <a:pt x="74" y="708"/>
                  </a:lnTo>
                  <a:lnTo>
                    <a:pt x="108" y="698"/>
                  </a:lnTo>
                  <a:lnTo>
                    <a:pt x="144" y="694"/>
                  </a:lnTo>
                  <a:lnTo>
                    <a:pt x="180" y="702"/>
                  </a:lnTo>
                  <a:lnTo>
                    <a:pt x="2228" y="1383"/>
                  </a:lnTo>
                  <a:lnTo>
                    <a:pt x="2286" y="1405"/>
                  </a:lnTo>
                  <a:lnTo>
                    <a:pt x="2340" y="1425"/>
                  </a:lnTo>
                  <a:lnTo>
                    <a:pt x="2390" y="1443"/>
                  </a:lnTo>
                  <a:lnTo>
                    <a:pt x="2438" y="1459"/>
                  </a:lnTo>
                  <a:lnTo>
                    <a:pt x="2484" y="1473"/>
                  </a:lnTo>
                  <a:lnTo>
                    <a:pt x="2527" y="1483"/>
                  </a:lnTo>
                  <a:lnTo>
                    <a:pt x="2571" y="1493"/>
                  </a:lnTo>
                  <a:lnTo>
                    <a:pt x="2613" y="1499"/>
                  </a:lnTo>
                  <a:lnTo>
                    <a:pt x="2657" y="1503"/>
                  </a:lnTo>
                  <a:lnTo>
                    <a:pt x="2703" y="1505"/>
                  </a:lnTo>
                  <a:lnTo>
                    <a:pt x="2749" y="1503"/>
                  </a:lnTo>
                  <a:lnTo>
                    <a:pt x="2799" y="1499"/>
                  </a:lnTo>
                  <a:lnTo>
                    <a:pt x="2851" y="1491"/>
                  </a:lnTo>
                  <a:lnTo>
                    <a:pt x="2904" y="1479"/>
                  </a:lnTo>
                  <a:lnTo>
                    <a:pt x="2964" y="1465"/>
                  </a:lnTo>
                  <a:lnTo>
                    <a:pt x="3028" y="1447"/>
                  </a:lnTo>
                  <a:lnTo>
                    <a:pt x="3098" y="1427"/>
                  </a:lnTo>
                  <a:lnTo>
                    <a:pt x="3172" y="1401"/>
                  </a:lnTo>
                  <a:lnTo>
                    <a:pt x="3253" y="1373"/>
                  </a:lnTo>
                  <a:lnTo>
                    <a:pt x="3341" y="1342"/>
                  </a:lnTo>
                  <a:lnTo>
                    <a:pt x="3437" y="1304"/>
                  </a:lnTo>
                  <a:lnTo>
                    <a:pt x="3543" y="1264"/>
                  </a:lnTo>
                  <a:lnTo>
                    <a:pt x="3654" y="1218"/>
                  </a:lnTo>
                  <a:lnTo>
                    <a:pt x="3778" y="1168"/>
                  </a:lnTo>
                  <a:lnTo>
                    <a:pt x="3910" y="1114"/>
                  </a:lnTo>
                  <a:lnTo>
                    <a:pt x="5266" y="498"/>
                  </a:lnTo>
                  <a:lnTo>
                    <a:pt x="5212" y="441"/>
                  </a:lnTo>
                  <a:lnTo>
                    <a:pt x="5152" y="393"/>
                  </a:lnTo>
                  <a:lnTo>
                    <a:pt x="5088" y="351"/>
                  </a:lnTo>
                  <a:lnTo>
                    <a:pt x="5019" y="317"/>
                  </a:lnTo>
                  <a:lnTo>
                    <a:pt x="4945" y="293"/>
                  </a:lnTo>
                  <a:lnTo>
                    <a:pt x="4869" y="279"/>
                  </a:lnTo>
                  <a:lnTo>
                    <a:pt x="4791" y="273"/>
                  </a:lnTo>
                  <a:lnTo>
                    <a:pt x="4711" y="277"/>
                  </a:lnTo>
                  <a:lnTo>
                    <a:pt x="4634" y="291"/>
                  </a:lnTo>
                  <a:lnTo>
                    <a:pt x="3587" y="554"/>
                  </a:lnTo>
                  <a:lnTo>
                    <a:pt x="3549" y="558"/>
                  </a:lnTo>
                  <a:lnTo>
                    <a:pt x="3515" y="552"/>
                  </a:lnTo>
                  <a:lnTo>
                    <a:pt x="3483" y="538"/>
                  </a:lnTo>
                  <a:lnTo>
                    <a:pt x="3455" y="516"/>
                  </a:lnTo>
                  <a:lnTo>
                    <a:pt x="3433" y="488"/>
                  </a:lnTo>
                  <a:lnTo>
                    <a:pt x="3421" y="454"/>
                  </a:lnTo>
                  <a:lnTo>
                    <a:pt x="3415" y="419"/>
                  </a:lnTo>
                  <a:lnTo>
                    <a:pt x="3421" y="383"/>
                  </a:lnTo>
                  <a:lnTo>
                    <a:pt x="3435" y="351"/>
                  </a:lnTo>
                  <a:lnTo>
                    <a:pt x="3457" y="323"/>
                  </a:lnTo>
                  <a:lnTo>
                    <a:pt x="3485" y="303"/>
                  </a:lnTo>
                  <a:lnTo>
                    <a:pt x="3519" y="289"/>
                  </a:lnTo>
                  <a:lnTo>
                    <a:pt x="4566" y="28"/>
                  </a:lnTo>
                  <a:lnTo>
                    <a:pt x="4662" y="8"/>
                  </a:lnTo>
                  <a:lnTo>
                    <a:pt x="4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215">
              <a:extLst>
                <a:ext uri="{FF2B5EF4-FFF2-40B4-BE49-F238E27FC236}">
                  <a16:creationId xmlns:a16="http://schemas.microsoft.com/office/drawing/2014/main" xmlns="" id="{C7820DB6-217A-5544-9644-6F5288F35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3108326"/>
              <a:ext cx="2603500" cy="1284288"/>
            </a:xfrm>
            <a:custGeom>
              <a:avLst/>
              <a:gdLst>
                <a:gd name="T0" fmla="*/ 166 w 3279"/>
                <a:gd name="T1" fmla="*/ 4 h 1619"/>
                <a:gd name="T2" fmla="*/ 2727 w 3279"/>
                <a:gd name="T3" fmla="*/ 578 h 1619"/>
                <a:gd name="T4" fmla="*/ 2900 w 3279"/>
                <a:gd name="T5" fmla="*/ 648 h 1619"/>
                <a:gd name="T6" fmla="*/ 3040 w 3279"/>
                <a:gd name="T7" fmla="*/ 740 h 1619"/>
                <a:gd name="T8" fmla="*/ 3148 w 3279"/>
                <a:gd name="T9" fmla="*/ 849 h 1619"/>
                <a:gd name="T10" fmla="*/ 3221 w 3279"/>
                <a:gd name="T11" fmla="*/ 983 h 1619"/>
                <a:gd name="T12" fmla="*/ 3265 w 3279"/>
                <a:gd name="T13" fmla="*/ 1140 h 1619"/>
                <a:gd name="T14" fmla="*/ 3279 w 3279"/>
                <a:gd name="T15" fmla="*/ 1322 h 1619"/>
                <a:gd name="T16" fmla="*/ 3275 w 3279"/>
                <a:gd name="T17" fmla="*/ 1401 h 1619"/>
                <a:gd name="T18" fmla="*/ 3239 w 3279"/>
                <a:gd name="T19" fmla="*/ 1463 h 1619"/>
                <a:gd name="T20" fmla="*/ 3178 w 3279"/>
                <a:gd name="T21" fmla="*/ 1499 h 1619"/>
                <a:gd name="T22" fmla="*/ 2733 w 3279"/>
                <a:gd name="T23" fmla="*/ 1605 h 1619"/>
                <a:gd name="T24" fmla="*/ 2577 w 3279"/>
                <a:gd name="T25" fmla="*/ 1619 h 1619"/>
                <a:gd name="T26" fmla="*/ 2390 w 3279"/>
                <a:gd name="T27" fmla="*/ 1601 h 1619"/>
                <a:gd name="T28" fmla="*/ 1169 w 3279"/>
                <a:gd name="T29" fmla="*/ 1352 h 1619"/>
                <a:gd name="T30" fmla="*/ 1117 w 3279"/>
                <a:gd name="T31" fmla="*/ 1306 h 1619"/>
                <a:gd name="T32" fmla="*/ 1093 w 3279"/>
                <a:gd name="T33" fmla="*/ 1238 h 1619"/>
                <a:gd name="T34" fmla="*/ 1109 w 3279"/>
                <a:gd name="T35" fmla="*/ 1168 h 1619"/>
                <a:gd name="T36" fmla="*/ 1155 w 3279"/>
                <a:gd name="T37" fmla="*/ 1114 h 1619"/>
                <a:gd name="T38" fmla="*/ 1221 w 3279"/>
                <a:gd name="T39" fmla="*/ 1093 h 1619"/>
                <a:gd name="T40" fmla="*/ 2444 w 3279"/>
                <a:gd name="T41" fmla="*/ 1332 h 1619"/>
                <a:gd name="T42" fmla="*/ 2593 w 3279"/>
                <a:gd name="T43" fmla="*/ 1346 h 1619"/>
                <a:gd name="T44" fmla="*/ 2743 w 3279"/>
                <a:gd name="T45" fmla="*/ 1326 h 1619"/>
                <a:gd name="T46" fmla="*/ 2996 w 3279"/>
                <a:gd name="T47" fmla="*/ 1188 h 1619"/>
                <a:gd name="T48" fmla="*/ 2960 w 3279"/>
                <a:gd name="T49" fmla="*/ 1069 h 1619"/>
                <a:gd name="T50" fmla="*/ 2892 w 3279"/>
                <a:gd name="T51" fmla="*/ 973 h 1619"/>
                <a:gd name="T52" fmla="*/ 2789 w 3279"/>
                <a:gd name="T53" fmla="*/ 897 h 1619"/>
                <a:gd name="T54" fmla="*/ 2649 w 3279"/>
                <a:gd name="T55" fmla="*/ 839 h 1619"/>
                <a:gd name="T56" fmla="*/ 108 w 3279"/>
                <a:gd name="T57" fmla="*/ 269 h 1619"/>
                <a:gd name="T58" fmla="*/ 44 w 3279"/>
                <a:gd name="T59" fmla="*/ 237 h 1619"/>
                <a:gd name="T60" fmla="*/ 6 w 3279"/>
                <a:gd name="T61" fmla="*/ 178 h 1619"/>
                <a:gd name="T62" fmla="*/ 4 w 3279"/>
                <a:gd name="T63" fmla="*/ 108 h 1619"/>
                <a:gd name="T64" fmla="*/ 36 w 3279"/>
                <a:gd name="T65" fmla="*/ 44 h 1619"/>
                <a:gd name="T66" fmla="*/ 96 w 3279"/>
                <a:gd name="T67" fmla="*/ 6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79" h="1619">
                  <a:moveTo>
                    <a:pt x="130" y="0"/>
                  </a:moveTo>
                  <a:lnTo>
                    <a:pt x="166" y="4"/>
                  </a:lnTo>
                  <a:lnTo>
                    <a:pt x="2627" y="550"/>
                  </a:lnTo>
                  <a:lnTo>
                    <a:pt x="2727" y="578"/>
                  </a:lnTo>
                  <a:lnTo>
                    <a:pt x="2819" y="610"/>
                  </a:lnTo>
                  <a:lnTo>
                    <a:pt x="2900" y="648"/>
                  </a:lnTo>
                  <a:lnTo>
                    <a:pt x="2974" y="692"/>
                  </a:lnTo>
                  <a:lnTo>
                    <a:pt x="3040" y="740"/>
                  </a:lnTo>
                  <a:lnTo>
                    <a:pt x="3098" y="792"/>
                  </a:lnTo>
                  <a:lnTo>
                    <a:pt x="3148" y="849"/>
                  </a:lnTo>
                  <a:lnTo>
                    <a:pt x="3188" y="915"/>
                  </a:lnTo>
                  <a:lnTo>
                    <a:pt x="3221" y="983"/>
                  </a:lnTo>
                  <a:lnTo>
                    <a:pt x="3247" y="1059"/>
                  </a:lnTo>
                  <a:lnTo>
                    <a:pt x="3265" y="1140"/>
                  </a:lnTo>
                  <a:lnTo>
                    <a:pt x="3277" y="1228"/>
                  </a:lnTo>
                  <a:lnTo>
                    <a:pt x="3279" y="1322"/>
                  </a:lnTo>
                  <a:lnTo>
                    <a:pt x="3279" y="1366"/>
                  </a:lnTo>
                  <a:lnTo>
                    <a:pt x="3275" y="1401"/>
                  </a:lnTo>
                  <a:lnTo>
                    <a:pt x="3261" y="1435"/>
                  </a:lnTo>
                  <a:lnTo>
                    <a:pt x="3239" y="1463"/>
                  </a:lnTo>
                  <a:lnTo>
                    <a:pt x="3211" y="1485"/>
                  </a:lnTo>
                  <a:lnTo>
                    <a:pt x="3178" y="1499"/>
                  </a:lnTo>
                  <a:lnTo>
                    <a:pt x="2809" y="1591"/>
                  </a:lnTo>
                  <a:lnTo>
                    <a:pt x="2733" y="1605"/>
                  </a:lnTo>
                  <a:lnTo>
                    <a:pt x="2655" y="1615"/>
                  </a:lnTo>
                  <a:lnTo>
                    <a:pt x="2577" y="1619"/>
                  </a:lnTo>
                  <a:lnTo>
                    <a:pt x="2483" y="1615"/>
                  </a:lnTo>
                  <a:lnTo>
                    <a:pt x="2390" y="1601"/>
                  </a:lnTo>
                  <a:lnTo>
                    <a:pt x="1203" y="1364"/>
                  </a:lnTo>
                  <a:lnTo>
                    <a:pt x="1169" y="1352"/>
                  </a:lnTo>
                  <a:lnTo>
                    <a:pt x="1139" y="1332"/>
                  </a:lnTo>
                  <a:lnTo>
                    <a:pt x="1117" y="1306"/>
                  </a:lnTo>
                  <a:lnTo>
                    <a:pt x="1101" y="1274"/>
                  </a:lnTo>
                  <a:lnTo>
                    <a:pt x="1093" y="1238"/>
                  </a:lnTo>
                  <a:lnTo>
                    <a:pt x="1097" y="1202"/>
                  </a:lnTo>
                  <a:lnTo>
                    <a:pt x="1109" y="1168"/>
                  </a:lnTo>
                  <a:lnTo>
                    <a:pt x="1127" y="1138"/>
                  </a:lnTo>
                  <a:lnTo>
                    <a:pt x="1155" y="1114"/>
                  </a:lnTo>
                  <a:lnTo>
                    <a:pt x="1185" y="1100"/>
                  </a:lnTo>
                  <a:lnTo>
                    <a:pt x="1221" y="1093"/>
                  </a:lnTo>
                  <a:lnTo>
                    <a:pt x="1257" y="1095"/>
                  </a:lnTo>
                  <a:lnTo>
                    <a:pt x="2444" y="1332"/>
                  </a:lnTo>
                  <a:lnTo>
                    <a:pt x="2517" y="1344"/>
                  </a:lnTo>
                  <a:lnTo>
                    <a:pt x="2593" y="1346"/>
                  </a:lnTo>
                  <a:lnTo>
                    <a:pt x="2669" y="1340"/>
                  </a:lnTo>
                  <a:lnTo>
                    <a:pt x="2743" y="1326"/>
                  </a:lnTo>
                  <a:lnTo>
                    <a:pt x="3004" y="1260"/>
                  </a:lnTo>
                  <a:lnTo>
                    <a:pt x="2996" y="1188"/>
                  </a:lnTo>
                  <a:lnTo>
                    <a:pt x="2982" y="1124"/>
                  </a:lnTo>
                  <a:lnTo>
                    <a:pt x="2960" y="1069"/>
                  </a:lnTo>
                  <a:lnTo>
                    <a:pt x="2930" y="1017"/>
                  </a:lnTo>
                  <a:lnTo>
                    <a:pt x="2892" y="973"/>
                  </a:lnTo>
                  <a:lnTo>
                    <a:pt x="2844" y="933"/>
                  </a:lnTo>
                  <a:lnTo>
                    <a:pt x="2789" y="897"/>
                  </a:lnTo>
                  <a:lnTo>
                    <a:pt x="2725" y="867"/>
                  </a:lnTo>
                  <a:lnTo>
                    <a:pt x="2649" y="839"/>
                  </a:lnTo>
                  <a:lnTo>
                    <a:pt x="2563" y="815"/>
                  </a:lnTo>
                  <a:lnTo>
                    <a:pt x="108" y="269"/>
                  </a:lnTo>
                  <a:lnTo>
                    <a:pt x="72" y="257"/>
                  </a:lnTo>
                  <a:lnTo>
                    <a:pt x="44" y="237"/>
                  </a:lnTo>
                  <a:lnTo>
                    <a:pt x="22" y="209"/>
                  </a:lnTo>
                  <a:lnTo>
                    <a:pt x="6" y="178"/>
                  </a:lnTo>
                  <a:lnTo>
                    <a:pt x="0" y="144"/>
                  </a:lnTo>
                  <a:lnTo>
                    <a:pt x="4" y="108"/>
                  </a:lnTo>
                  <a:lnTo>
                    <a:pt x="16" y="72"/>
                  </a:lnTo>
                  <a:lnTo>
                    <a:pt x="36" y="44"/>
                  </a:lnTo>
                  <a:lnTo>
                    <a:pt x="64" y="22"/>
                  </a:lnTo>
                  <a:lnTo>
                    <a:pt x="96" y="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216">
              <a:extLst>
                <a:ext uri="{FF2B5EF4-FFF2-40B4-BE49-F238E27FC236}">
                  <a16:creationId xmlns:a16="http://schemas.microsoft.com/office/drawing/2014/main" xmlns="" id="{B812C38A-51F8-9D4F-8252-64B092E0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806576"/>
              <a:ext cx="3578225" cy="2284413"/>
            </a:xfrm>
            <a:custGeom>
              <a:avLst/>
              <a:gdLst>
                <a:gd name="T0" fmla="*/ 3311 w 4510"/>
                <a:gd name="T1" fmla="*/ 4 h 2876"/>
                <a:gd name="T2" fmla="*/ 3387 w 4510"/>
                <a:gd name="T3" fmla="*/ 53 h 2876"/>
                <a:gd name="T4" fmla="*/ 3431 w 4510"/>
                <a:gd name="T5" fmla="*/ 109 h 2876"/>
                <a:gd name="T6" fmla="*/ 3522 w 4510"/>
                <a:gd name="T7" fmla="*/ 237 h 2876"/>
                <a:gd name="T8" fmla="*/ 3650 w 4510"/>
                <a:gd name="T9" fmla="*/ 420 h 2876"/>
                <a:gd name="T10" fmla="*/ 3802 w 4510"/>
                <a:gd name="T11" fmla="*/ 651 h 2876"/>
                <a:gd name="T12" fmla="*/ 3965 w 4510"/>
                <a:gd name="T13" fmla="*/ 915 h 2876"/>
                <a:gd name="T14" fmla="*/ 4127 w 4510"/>
                <a:gd name="T15" fmla="*/ 1200 h 2876"/>
                <a:gd name="T16" fmla="*/ 4276 w 4510"/>
                <a:gd name="T17" fmla="*/ 1495 h 2876"/>
                <a:gd name="T18" fmla="*/ 4396 w 4510"/>
                <a:gd name="T19" fmla="*/ 1788 h 2876"/>
                <a:gd name="T20" fmla="*/ 4480 w 4510"/>
                <a:gd name="T21" fmla="*/ 2067 h 2876"/>
                <a:gd name="T22" fmla="*/ 4510 w 4510"/>
                <a:gd name="T23" fmla="*/ 2322 h 2876"/>
                <a:gd name="T24" fmla="*/ 4460 w 4510"/>
                <a:gd name="T25" fmla="*/ 2768 h 2876"/>
                <a:gd name="T26" fmla="*/ 4398 w 4510"/>
                <a:gd name="T27" fmla="*/ 2856 h 2876"/>
                <a:gd name="T28" fmla="*/ 4312 w 4510"/>
                <a:gd name="T29" fmla="*/ 2876 h 2876"/>
                <a:gd name="T30" fmla="*/ 4235 w 4510"/>
                <a:gd name="T31" fmla="*/ 2840 h 2876"/>
                <a:gd name="T32" fmla="*/ 4191 w 4510"/>
                <a:gd name="T33" fmla="*/ 2746 h 2876"/>
                <a:gd name="T34" fmla="*/ 4231 w 4510"/>
                <a:gd name="T35" fmla="*/ 2453 h 2876"/>
                <a:gd name="T36" fmla="*/ 4219 w 4510"/>
                <a:gd name="T37" fmla="*/ 2158 h 2876"/>
                <a:gd name="T38" fmla="*/ 4139 w 4510"/>
                <a:gd name="T39" fmla="*/ 1877 h 2876"/>
                <a:gd name="T40" fmla="*/ 4009 w 4510"/>
                <a:gd name="T41" fmla="*/ 1570 h 2876"/>
                <a:gd name="T42" fmla="*/ 3844 w 4510"/>
                <a:gd name="T43" fmla="*/ 1251 h 2876"/>
                <a:gd name="T44" fmla="*/ 3660 w 4510"/>
                <a:gd name="T45" fmla="*/ 939 h 2876"/>
                <a:gd name="T46" fmla="*/ 3477 w 4510"/>
                <a:gd name="T47" fmla="*/ 651 h 2876"/>
                <a:gd name="T48" fmla="*/ 3307 w 4510"/>
                <a:gd name="T49" fmla="*/ 404 h 2876"/>
                <a:gd name="T50" fmla="*/ 1161 w 4510"/>
                <a:gd name="T51" fmla="*/ 273 h 2876"/>
                <a:gd name="T52" fmla="*/ 1067 w 4510"/>
                <a:gd name="T53" fmla="*/ 404 h 2876"/>
                <a:gd name="T54" fmla="*/ 934 w 4510"/>
                <a:gd name="T55" fmla="*/ 602 h 2876"/>
                <a:gd name="T56" fmla="*/ 774 w 4510"/>
                <a:gd name="T57" fmla="*/ 847 h 2876"/>
                <a:gd name="T58" fmla="*/ 606 w 4510"/>
                <a:gd name="T59" fmla="*/ 1126 h 2876"/>
                <a:gd name="T60" fmla="*/ 445 w 4510"/>
                <a:gd name="T61" fmla="*/ 1421 h 2876"/>
                <a:gd name="T62" fmla="*/ 303 w 4510"/>
                <a:gd name="T63" fmla="*/ 1722 h 2876"/>
                <a:gd name="T64" fmla="*/ 222 w 4510"/>
                <a:gd name="T65" fmla="*/ 1877 h 2876"/>
                <a:gd name="T66" fmla="*/ 122 w 4510"/>
                <a:gd name="T67" fmla="*/ 1905 h 2876"/>
                <a:gd name="T68" fmla="*/ 30 w 4510"/>
                <a:gd name="T69" fmla="*/ 1855 h 2876"/>
                <a:gd name="T70" fmla="*/ 0 w 4510"/>
                <a:gd name="T71" fmla="*/ 1758 h 2876"/>
                <a:gd name="T72" fmla="*/ 88 w 4510"/>
                <a:gd name="T73" fmla="*/ 1531 h 2876"/>
                <a:gd name="T74" fmla="*/ 230 w 4510"/>
                <a:gd name="T75" fmla="*/ 1243 h 2876"/>
                <a:gd name="T76" fmla="*/ 385 w 4510"/>
                <a:gd name="T77" fmla="*/ 962 h 2876"/>
                <a:gd name="T78" fmla="*/ 543 w 4510"/>
                <a:gd name="T79" fmla="*/ 699 h 2876"/>
                <a:gd name="T80" fmla="*/ 692 w 4510"/>
                <a:gd name="T81" fmla="*/ 468 h 2876"/>
                <a:gd name="T82" fmla="*/ 824 w 4510"/>
                <a:gd name="T83" fmla="*/ 277 h 2876"/>
                <a:gd name="T84" fmla="*/ 922 w 4510"/>
                <a:gd name="T85" fmla="*/ 137 h 2876"/>
                <a:gd name="T86" fmla="*/ 977 w 4510"/>
                <a:gd name="T87" fmla="*/ 63 h 2876"/>
                <a:gd name="T88" fmla="*/ 1031 w 4510"/>
                <a:gd name="T89" fmla="*/ 14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10" h="2876">
                  <a:moveTo>
                    <a:pt x="1093" y="0"/>
                  </a:moveTo>
                  <a:lnTo>
                    <a:pt x="3279" y="0"/>
                  </a:lnTo>
                  <a:lnTo>
                    <a:pt x="3311" y="4"/>
                  </a:lnTo>
                  <a:lnTo>
                    <a:pt x="3339" y="14"/>
                  </a:lnTo>
                  <a:lnTo>
                    <a:pt x="3365" y="32"/>
                  </a:lnTo>
                  <a:lnTo>
                    <a:pt x="3387" y="53"/>
                  </a:lnTo>
                  <a:lnTo>
                    <a:pt x="3395" y="63"/>
                  </a:lnTo>
                  <a:lnTo>
                    <a:pt x="3411" y="83"/>
                  </a:lnTo>
                  <a:lnTo>
                    <a:pt x="3431" y="109"/>
                  </a:lnTo>
                  <a:lnTo>
                    <a:pt x="3457" y="145"/>
                  </a:lnTo>
                  <a:lnTo>
                    <a:pt x="3487" y="187"/>
                  </a:lnTo>
                  <a:lnTo>
                    <a:pt x="3522" y="237"/>
                  </a:lnTo>
                  <a:lnTo>
                    <a:pt x="3560" y="293"/>
                  </a:lnTo>
                  <a:lnTo>
                    <a:pt x="3604" y="354"/>
                  </a:lnTo>
                  <a:lnTo>
                    <a:pt x="3650" y="420"/>
                  </a:lnTo>
                  <a:lnTo>
                    <a:pt x="3698" y="492"/>
                  </a:lnTo>
                  <a:lnTo>
                    <a:pt x="3750" y="570"/>
                  </a:lnTo>
                  <a:lnTo>
                    <a:pt x="3802" y="651"/>
                  </a:lnTo>
                  <a:lnTo>
                    <a:pt x="3856" y="735"/>
                  </a:lnTo>
                  <a:lnTo>
                    <a:pt x="3911" y="823"/>
                  </a:lnTo>
                  <a:lnTo>
                    <a:pt x="3965" y="915"/>
                  </a:lnTo>
                  <a:lnTo>
                    <a:pt x="4021" y="1008"/>
                  </a:lnTo>
                  <a:lnTo>
                    <a:pt x="4075" y="1102"/>
                  </a:lnTo>
                  <a:lnTo>
                    <a:pt x="4127" y="1200"/>
                  </a:lnTo>
                  <a:lnTo>
                    <a:pt x="4179" y="1297"/>
                  </a:lnTo>
                  <a:lnTo>
                    <a:pt x="4229" y="1397"/>
                  </a:lnTo>
                  <a:lnTo>
                    <a:pt x="4276" y="1495"/>
                  </a:lnTo>
                  <a:lnTo>
                    <a:pt x="4320" y="1594"/>
                  </a:lnTo>
                  <a:lnTo>
                    <a:pt x="4360" y="1692"/>
                  </a:lnTo>
                  <a:lnTo>
                    <a:pt x="4396" y="1788"/>
                  </a:lnTo>
                  <a:lnTo>
                    <a:pt x="4430" y="1883"/>
                  </a:lnTo>
                  <a:lnTo>
                    <a:pt x="4456" y="1977"/>
                  </a:lnTo>
                  <a:lnTo>
                    <a:pt x="4480" y="2067"/>
                  </a:lnTo>
                  <a:lnTo>
                    <a:pt x="4496" y="2156"/>
                  </a:lnTo>
                  <a:lnTo>
                    <a:pt x="4506" y="2240"/>
                  </a:lnTo>
                  <a:lnTo>
                    <a:pt x="4510" y="2322"/>
                  </a:lnTo>
                  <a:lnTo>
                    <a:pt x="4504" y="2473"/>
                  </a:lnTo>
                  <a:lnTo>
                    <a:pt x="4488" y="2623"/>
                  </a:lnTo>
                  <a:lnTo>
                    <a:pt x="4460" y="2768"/>
                  </a:lnTo>
                  <a:lnTo>
                    <a:pt x="4448" y="2804"/>
                  </a:lnTo>
                  <a:lnTo>
                    <a:pt x="4426" y="2834"/>
                  </a:lnTo>
                  <a:lnTo>
                    <a:pt x="4398" y="2856"/>
                  </a:lnTo>
                  <a:lnTo>
                    <a:pt x="4364" y="2872"/>
                  </a:lnTo>
                  <a:lnTo>
                    <a:pt x="4328" y="2876"/>
                  </a:lnTo>
                  <a:lnTo>
                    <a:pt x="4312" y="2876"/>
                  </a:lnTo>
                  <a:lnTo>
                    <a:pt x="4298" y="2872"/>
                  </a:lnTo>
                  <a:lnTo>
                    <a:pt x="4262" y="2860"/>
                  </a:lnTo>
                  <a:lnTo>
                    <a:pt x="4235" y="2840"/>
                  </a:lnTo>
                  <a:lnTo>
                    <a:pt x="4213" y="2812"/>
                  </a:lnTo>
                  <a:lnTo>
                    <a:pt x="4197" y="2780"/>
                  </a:lnTo>
                  <a:lnTo>
                    <a:pt x="4191" y="2746"/>
                  </a:lnTo>
                  <a:lnTo>
                    <a:pt x="4195" y="2711"/>
                  </a:lnTo>
                  <a:lnTo>
                    <a:pt x="4217" y="2583"/>
                  </a:lnTo>
                  <a:lnTo>
                    <a:pt x="4231" y="2453"/>
                  </a:lnTo>
                  <a:lnTo>
                    <a:pt x="4237" y="2322"/>
                  </a:lnTo>
                  <a:lnTo>
                    <a:pt x="4231" y="2242"/>
                  </a:lnTo>
                  <a:lnTo>
                    <a:pt x="4219" y="2158"/>
                  </a:lnTo>
                  <a:lnTo>
                    <a:pt x="4199" y="2069"/>
                  </a:lnTo>
                  <a:lnTo>
                    <a:pt x="4173" y="1975"/>
                  </a:lnTo>
                  <a:lnTo>
                    <a:pt x="4139" y="1877"/>
                  </a:lnTo>
                  <a:lnTo>
                    <a:pt x="4101" y="1778"/>
                  </a:lnTo>
                  <a:lnTo>
                    <a:pt x="4057" y="1674"/>
                  </a:lnTo>
                  <a:lnTo>
                    <a:pt x="4009" y="1570"/>
                  </a:lnTo>
                  <a:lnTo>
                    <a:pt x="3957" y="1463"/>
                  </a:lnTo>
                  <a:lnTo>
                    <a:pt x="3901" y="1357"/>
                  </a:lnTo>
                  <a:lnTo>
                    <a:pt x="3844" y="1251"/>
                  </a:lnTo>
                  <a:lnTo>
                    <a:pt x="3784" y="1146"/>
                  </a:lnTo>
                  <a:lnTo>
                    <a:pt x="3722" y="1040"/>
                  </a:lnTo>
                  <a:lnTo>
                    <a:pt x="3660" y="939"/>
                  </a:lnTo>
                  <a:lnTo>
                    <a:pt x="3598" y="839"/>
                  </a:lnTo>
                  <a:lnTo>
                    <a:pt x="3536" y="743"/>
                  </a:lnTo>
                  <a:lnTo>
                    <a:pt x="3477" y="651"/>
                  </a:lnTo>
                  <a:lnTo>
                    <a:pt x="3417" y="564"/>
                  </a:lnTo>
                  <a:lnTo>
                    <a:pt x="3361" y="482"/>
                  </a:lnTo>
                  <a:lnTo>
                    <a:pt x="3307" y="404"/>
                  </a:lnTo>
                  <a:lnTo>
                    <a:pt x="3257" y="335"/>
                  </a:lnTo>
                  <a:lnTo>
                    <a:pt x="3211" y="273"/>
                  </a:lnTo>
                  <a:lnTo>
                    <a:pt x="1161" y="273"/>
                  </a:lnTo>
                  <a:lnTo>
                    <a:pt x="1135" y="309"/>
                  </a:lnTo>
                  <a:lnTo>
                    <a:pt x="1103" y="352"/>
                  </a:lnTo>
                  <a:lnTo>
                    <a:pt x="1067" y="404"/>
                  </a:lnTo>
                  <a:lnTo>
                    <a:pt x="1025" y="464"/>
                  </a:lnTo>
                  <a:lnTo>
                    <a:pt x="981" y="530"/>
                  </a:lnTo>
                  <a:lnTo>
                    <a:pt x="934" y="602"/>
                  </a:lnTo>
                  <a:lnTo>
                    <a:pt x="882" y="679"/>
                  </a:lnTo>
                  <a:lnTo>
                    <a:pt x="828" y="761"/>
                  </a:lnTo>
                  <a:lnTo>
                    <a:pt x="774" y="847"/>
                  </a:lnTo>
                  <a:lnTo>
                    <a:pt x="718" y="937"/>
                  </a:lnTo>
                  <a:lnTo>
                    <a:pt x="662" y="1030"/>
                  </a:lnTo>
                  <a:lnTo>
                    <a:pt x="606" y="1126"/>
                  </a:lnTo>
                  <a:lnTo>
                    <a:pt x="551" y="1224"/>
                  </a:lnTo>
                  <a:lnTo>
                    <a:pt x="497" y="1321"/>
                  </a:lnTo>
                  <a:lnTo>
                    <a:pt x="445" y="1421"/>
                  </a:lnTo>
                  <a:lnTo>
                    <a:pt x="393" y="1523"/>
                  </a:lnTo>
                  <a:lnTo>
                    <a:pt x="347" y="1622"/>
                  </a:lnTo>
                  <a:lnTo>
                    <a:pt x="303" y="1722"/>
                  </a:lnTo>
                  <a:lnTo>
                    <a:pt x="263" y="1820"/>
                  </a:lnTo>
                  <a:lnTo>
                    <a:pt x="245" y="1851"/>
                  </a:lnTo>
                  <a:lnTo>
                    <a:pt x="222" y="1877"/>
                  </a:lnTo>
                  <a:lnTo>
                    <a:pt x="192" y="1895"/>
                  </a:lnTo>
                  <a:lnTo>
                    <a:pt x="158" y="1905"/>
                  </a:lnTo>
                  <a:lnTo>
                    <a:pt x="122" y="1905"/>
                  </a:lnTo>
                  <a:lnTo>
                    <a:pt x="88" y="1897"/>
                  </a:lnTo>
                  <a:lnTo>
                    <a:pt x="54" y="1879"/>
                  </a:lnTo>
                  <a:lnTo>
                    <a:pt x="30" y="1855"/>
                  </a:lnTo>
                  <a:lnTo>
                    <a:pt x="12" y="1826"/>
                  </a:lnTo>
                  <a:lnTo>
                    <a:pt x="2" y="1792"/>
                  </a:lnTo>
                  <a:lnTo>
                    <a:pt x="0" y="1758"/>
                  </a:lnTo>
                  <a:lnTo>
                    <a:pt x="8" y="1722"/>
                  </a:lnTo>
                  <a:lnTo>
                    <a:pt x="46" y="1626"/>
                  </a:lnTo>
                  <a:lnTo>
                    <a:pt x="88" y="1531"/>
                  </a:lnTo>
                  <a:lnTo>
                    <a:pt x="132" y="1435"/>
                  </a:lnTo>
                  <a:lnTo>
                    <a:pt x="180" y="1339"/>
                  </a:lnTo>
                  <a:lnTo>
                    <a:pt x="230" y="1243"/>
                  </a:lnTo>
                  <a:lnTo>
                    <a:pt x="279" y="1148"/>
                  </a:lnTo>
                  <a:lnTo>
                    <a:pt x="331" y="1054"/>
                  </a:lnTo>
                  <a:lnTo>
                    <a:pt x="385" y="962"/>
                  </a:lnTo>
                  <a:lnTo>
                    <a:pt x="437" y="873"/>
                  </a:lnTo>
                  <a:lnTo>
                    <a:pt x="491" y="785"/>
                  </a:lnTo>
                  <a:lnTo>
                    <a:pt x="543" y="699"/>
                  </a:lnTo>
                  <a:lnTo>
                    <a:pt x="595" y="618"/>
                  </a:lnTo>
                  <a:lnTo>
                    <a:pt x="644" y="542"/>
                  </a:lnTo>
                  <a:lnTo>
                    <a:pt x="692" y="468"/>
                  </a:lnTo>
                  <a:lnTo>
                    <a:pt x="740" y="398"/>
                  </a:lnTo>
                  <a:lnTo>
                    <a:pt x="782" y="335"/>
                  </a:lnTo>
                  <a:lnTo>
                    <a:pt x="824" y="277"/>
                  </a:lnTo>
                  <a:lnTo>
                    <a:pt x="860" y="223"/>
                  </a:lnTo>
                  <a:lnTo>
                    <a:pt x="894" y="177"/>
                  </a:lnTo>
                  <a:lnTo>
                    <a:pt x="922" y="137"/>
                  </a:lnTo>
                  <a:lnTo>
                    <a:pt x="946" y="105"/>
                  </a:lnTo>
                  <a:lnTo>
                    <a:pt x="963" y="79"/>
                  </a:lnTo>
                  <a:lnTo>
                    <a:pt x="977" y="63"/>
                  </a:lnTo>
                  <a:lnTo>
                    <a:pt x="983" y="53"/>
                  </a:lnTo>
                  <a:lnTo>
                    <a:pt x="1005" y="32"/>
                  </a:lnTo>
                  <a:lnTo>
                    <a:pt x="1031" y="14"/>
                  </a:lnTo>
                  <a:lnTo>
                    <a:pt x="1061" y="4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217">
              <a:extLst>
                <a:ext uri="{FF2B5EF4-FFF2-40B4-BE49-F238E27FC236}">
                  <a16:creationId xmlns:a16="http://schemas.microsoft.com/office/drawing/2014/main" xmlns="" id="{326F48C1-E13D-A44C-A6C8-E9AD421A8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1" y="1373188"/>
              <a:ext cx="1954213" cy="217488"/>
            </a:xfrm>
            <a:custGeom>
              <a:avLst/>
              <a:gdLst>
                <a:gd name="T0" fmla="*/ 137 w 2461"/>
                <a:gd name="T1" fmla="*/ 0 h 274"/>
                <a:gd name="T2" fmla="*/ 2323 w 2461"/>
                <a:gd name="T3" fmla="*/ 0 h 274"/>
                <a:gd name="T4" fmla="*/ 2359 w 2461"/>
                <a:gd name="T5" fmla="*/ 4 h 274"/>
                <a:gd name="T6" fmla="*/ 2393 w 2461"/>
                <a:gd name="T7" fmla="*/ 18 h 274"/>
                <a:gd name="T8" fmla="*/ 2419 w 2461"/>
                <a:gd name="T9" fmla="*/ 40 h 274"/>
                <a:gd name="T10" fmla="*/ 2441 w 2461"/>
                <a:gd name="T11" fmla="*/ 68 h 274"/>
                <a:gd name="T12" fmla="*/ 2455 w 2461"/>
                <a:gd name="T13" fmla="*/ 100 h 274"/>
                <a:gd name="T14" fmla="*/ 2461 w 2461"/>
                <a:gd name="T15" fmla="*/ 136 h 274"/>
                <a:gd name="T16" fmla="*/ 2455 w 2461"/>
                <a:gd name="T17" fmla="*/ 172 h 274"/>
                <a:gd name="T18" fmla="*/ 2441 w 2461"/>
                <a:gd name="T19" fmla="*/ 206 h 274"/>
                <a:gd name="T20" fmla="*/ 2419 w 2461"/>
                <a:gd name="T21" fmla="*/ 234 h 274"/>
                <a:gd name="T22" fmla="*/ 2393 w 2461"/>
                <a:gd name="T23" fmla="*/ 254 h 274"/>
                <a:gd name="T24" fmla="*/ 2359 w 2461"/>
                <a:gd name="T25" fmla="*/ 268 h 274"/>
                <a:gd name="T26" fmla="*/ 2323 w 2461"/>
                <a:gd name="T27" fmla="*/ 274 h 274"/>
                <a:gd name="T28" fmla="*/ 137 w 2461"/>
                <a:gd name="T29" fmla="*/ 274 h 274"/>
                <a:gd name="T30" fmla="*/ 101 w 2461"/>
                <a:gd name="T31" fmla="*/ 268 h 274"/>
                <a:gd name="T32" fmla="*/ 67 w 2461"/>
                <a:gd name="T33" fmla="*/ 254 h 274"/>
                <a:gd name="T34" fmla="*/ 39 w 2461"/>
                <a:gd name="T35" fmla="*/ 234 h 274"/>
                <a:gd name="T36" fmla="*/ 19 w 2461"/>
                <a:gd name="T37" fmla="*/ 206 h 274"/>
                <a:gd name="T38" fmla="*/ 5 w 2461"/>
                <a:gd name="T39" fmla="*/ 172 h 274"/>
                <a:gd name="T40" fmla="*/ 0 w 2461"/>
                <a:gd name="T41" fmla="*/ 136 h 274"/>
                <a:gd name="T42" fmla="*/ 5 w 2461"/>
                <a:gd name="T43" fmla="*/ 100 h 274"/>
                <a:gd name="T44" fmla="*/ 19 w 2461"/>
                <a:gd name="T45" fmla="*/ 68 h 274"/>
                <a:gd name="T46" fmla="*/ 39 w 2461"/>
                <a:gd name="T47" fmla="*/ 40 h 274"/>
                <a:gd name="T48" fmla="*/ 67 w 2461"/>
                <a:gd name="T49" fmla="*/ 18 h 274"/>
                <a:gd name="T50" fmla="*/ 101 w 2461"/>
                <a:gd name="T51" fmla="*/ 4 h 274"/>
                <a:gd name="T52" fmla="*/ 137 w 2461"/>
                <a:gd name="T5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1" h="274">
                  <a:moveTo>
                    <a:pt x="137" y="0"/>
                  </a:moveTo>
                  <a:lnTo>
                    <a:pt x="2323" y="0"/>
                  </a:lnTo>
                  <a:lnTo>
                    <a:pt x="2359" y="4"/>
                  </a:lnTo>
                  <a:lnTo>
                    <a:pt x="2393" y="18"/>
                  </a:lnTo>
                  <a:lnTo>
                    <a:pt x="2419" y="40"/>
                  </a:lnTo>
                  <a:lnTo>
                    <a:pt x="2441" y="68"/>
                  </a:lnTo>
                  <a:lnTo>
                    <a:pt x="2455" y="100"/>
                  </a:lnTo>
                  <a:lnTo>
                    <a:pt x="2461" y="136"/>
                  </a:lnTo>
                  <a:lnTo>
                    <a:pt x="2455" y="172"/>
                  </a:lnTo>
                  <a:lnTo>
                    <a:pt x="2441" y="206"/>
                  </a:lnTo>
                  <a:lnTo>
                    <a:pt x="2419" y="234"/>
                  </a:lnTo>
                  <a:lnTo>
                    <a:pt x="2393" y="254"/>
                  </a:lnTo>
                  <a:lnTo>
                    <a:pt x="2359" y="268"/>
                  </a:lnTo>
                  <a:lnTo>
                    <a:pt x="2323" y="274"/>
                  </a:lnTo>
                  <a:lnTo>
                    <a:pt x="137" y="274"/>
                  </a:lnTo>
                  <a:lnTo>
                    <a:pt x="101" y="268"/>
                  </a:lnTo>
                  <a:lnTo>
                    <a:pt x="67" y="254"/>
                  </a:lnTo>
                  <a:lnTo>
                    <a:pt x="39" y="234"/>
                  </a:lnTo>
                  <a:lnTo>
                    <a:pt x="19" y="206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218">
              <a:extLst>
                <a:ext uri="{FF2B5EF4-FFF2-40B4-BE49-F238E27FC236}">
                  <a16:creationId xmlns:a16="http://schemas.microsoft.com/office/drawing/2014/main" xmlns="" id="{A7D34193-88EE-C04B-8794-848270D81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3363" y="71438"/>
              <a:ext cx="2820988" cy="1085850"/>
            </a:xfrm>
            <a:custGeom>
              <a:avLst/>
              <a:gdLst>
                <a:gd name="T0" fmla="*/ 1777 w 3554"/>
                <a:gd name="T1" fmla="*/ 331 h 1367"/>
                <a:gd name="T2" fmla="*/ 1326 w 3554"/>
                <a:gd name="T3" fmla="*/ 779 h 1367"/>
                <a:gd name="T4" fmla="*/ 1300 w 3554"/>
                <a:gd name="T5" fmla="*/ 801 h 1367"/>
                <a:gd name="T6" fmla="*/ 1269 w 3554"/>
                <a:gd name="T7" fmla="*/ 815 h 1367"/>
                <a:gd name="T8" fmla="*/ 1235 w 3554"/>
                <a:gd name="T9" fmla="*/ 821 h 1367"/>
                <a:gd name="T10" fmla="*/ 1203 w 3554"/>
                <a:gd name="T11" fmla="*/ 817 h 1367"/>
                <a:gd name="T12" fmla="*/ 1169 w 3554"/>
                <a:gd name="T13" fmla="*/ 805 h 1367"/>
                <a:gd name="T14" fmla="*/ 443 w 3554"/>
                <a:gd name="T15" fmla="*/ 442 h 1367"/>
                <a:gd name="T16" fmla="*/ 768 w 3554"/>
                <a:gd name="T17" fmla="*/ 1094 h 1367"/>
                <a:gd name="T18" fmla="*/ 2786 w 3554"/>
                <a:gd name="T19" fmla="*/ 1094 h 1367"/>
                <a:gd name="T20" fmla="*/ 3111 w 3554"/>
                <a:gd name="T21" fmla="*/ 442 h 1367"/>
                <a:gd name="T22" fmla="*/ 2385 w 3554"/>
                <a:gd name="T23" fmla="*/ 805 h 1367"/>
                <a:gd name="T24" fmla="*/ 2352 w 3554"/>
                <a:gd name="T25" fmla="*/ 817 h 1367"/>
                <a:gd name="T26" fmla="*/ 2320 w 3554"/>
                <a:gd name="T27" fmla="*/ 821 h 1367"/>
                <a:gd name="T28" fmla="*/ 2286 w 3554"/>
                <a:gd name="T29" fmla="*/ 815 h 1367"/>
                <a:gd name="T30" fmla="*/ 2254 w 3554"/>
                <a:gd name="T31" fmla="*/ 801 h 1367"/>
                <a:gd name="T32" fmla="*/ 2228 w 3554"/>
                <a:gd name="T33" fmla="*/ 779 h 1367"/>
                <a:gd name="T34" fmla="*/ 1777 w 3554"/>
                <a:gd name="T35" fmla="*/ 331 h 1367"/>
                <a:gd name="T36" fmla="*/ 132 w 3554"/>
                <a:gd name="T37" fmla="*/ 0 h 1367"/>
                <a:gd name="T38" fmla="*/ 166 w 3554"/>
                <a:gd name="T39" fmla="*/ 4 h 1367"/>
                <a:gd name="T40" fmla="*/ 197 w 3554"/>
                <a:gd name="T41" fmla="*/ 16 h 1367"/>
                <a:gd name="T42" fmla="*/ 1203 w 3554"/>
                <a:gd name="T43" fmla="*/ 518 h 1367"/>
                <a:gd name="T44" fmla="*/ 1681 w 3554"/>
                <a:gd name="T45" fmla="*/ 42 h 1367"/>
                <a:gd name="T46" fmla="*/ 1709 w 3554"/>
                <a:gd name="T47" fmla="*/ 18 h 1367"/>
                <a:gd name="T48" fmla="*/ 1743 w 3554"/>
                <a:gd name="T49" fmla="*/ 6 h 1367"/>
                <a:gd name="T50" fmla="*/ 1777 w 3554"/>
                <a:gd name="T51" fmla="*/ 2 h 1367"/>
                <a:gd name="T52" fmla="*/ 1811 w 3554"/>
                <a:gd name="T53" fmla="*/ 6 h 1367"/>
                <a:gd name="T54" fmla="*/ 1845 w 3554"/>
                <a:gd name="T55" fmla="*/ 18 h 1367"/>
                <a:gd name="T56" fmla="*/ 1873 w 3554"/>
                <a:gd name="T57" fmla="*/ 42 h 1367"/>
                <a:gd name="T58" fmla="*/ 2352 w 3554"/>
                <a:gd name="T59" fmla="*/ 518 h 1367"/>
                <a:gd name="T60" fmla="*/ 3357 w 3554"/>
                <a:gd name="T61" fmla="*/ 16 h 1367"/>
                <a:gd name="T62" fmla="*/ 3389 w 3554"/>
                <a:gd name="T63" fmla="*/ 4 h 1367"/>
                <a:gd name="T64" fmla="*/ 3423 w 3554"/>
                <a:gd name="T65" fmla="*/ 2 h 1367"/>
                <a:gd name="T66" fmla="*/ 3455 w 3554"/>
                <a:gd name="T67" fmla="*/ 6 h 1367"/>
                <a:gd name="T68" fmla="*/ 3486 w 3554"/>
                <a:gd name="T69" fmla="*/ 20 h 1367"/>
                <a:gd name="T70" fmla="*/ 3514 w 3554"/>
                <a:gd name="T71" fmla="*/ 42 h 1367"/>
                <a:gd name="T72" fmla="*/ 3534 w 3554"/>
                <a:gd name="T73" fmla="*/ 68 h 1367"/>
                <a:gd name="T74" fmla="*/ 3548 w 3554"/>
                <a:gd name="T75" fmla="*/ 100 h 1367"/>
                <a:gd name="T76" fmla="*/ 3554 w 3554"/>
                <a:gd name="T77" fmla="*/ 132 h 1367"/>
                <a:gd name="T78" fmla="*/ 3550 w 3554"/>
                <a:gd name="T79" fmla="*/ 165 h 1367"/>
                <a:gd name="T80" fmla="*/ 3538 w 3554"/>
                <a:gd name="T81" fmla="*/ 199 h 1367"/>
                <a:gd name="T82" fmla="*/ 2992 w 3554"/>
                <a:gd name="T83" fmla="*/ 1292 h 1367"/>
                <a:gd name="T84" fmla="*/ 2972 w 3554"/>
                <a:gd name="T85" fmla="*/ 1322 h 1367"/>
                <a:gd name="T86" fmla="*/ 2942 w 3554"/>
                <a:gd name="T87" fmla="*/ 1345 h 1367"/>
                <a:gd name="T88" fmla="*/ 2908 w 3554"/>
                <a:gd name="T89" fmla="*/ 1361 h 1367"/>
                <a:gd name="T90" fmla="*/ 2870 w 3554"/>
                <a:gd name="T91" fmla="*/ 1367 h 1367"/>
                <a:gd name="T92" fmla="*/ 684 w 3554"/>
                <a:gd name="T93" fmla="*/ 1367 h 1367"/>
                <a:gd name="T94" fmla="*/ 646 w 3554"/>
                <a:gd name="T95" fmla="*/ 1361 h 1367"/>
                <a:gd name="T96" fmla="*/ 612 w 3554"/>
                <a:gd name="T97" fmla="*/ 1345 h 1367"/>
                <a:gd name="T98" fmla="*/ 582 w 3554"/>
                <a:gd name="T99" fmla="*/ 1324 h 1367"/>
                <a:gd name="T100" fmla="*/ 562 w 3554"/>
                <a:gd name="T101" fmla="*/ 1292 h 1367"/>
                <a:gd name="T102" fmla="*/ 14 w 3554"/>
                <a:gd name="T103" fmla="*/ 199 h 1367"/>
                <a:gd name="T104" fmla="*/ 4 w 3554"/>
                <a:gd name="T105" fmla="*/ 165 h 1367"/>
                <a:gd name="T106" fmla="*/ 0 w 3554"/>
                <a:gd name="T107" fmla="*/ 132 h 1367"/>
                <a:gd name="T108" fmla="*/ 6 w 3554"/>
                <a:gd name="T109" fmla="*/ 100 h 1367"/>
                <a:gd name="T110" fmla="*/ 20 w 3554"/>
                <a:gd name="T111" fmla="*/ 68 h 1367"/>
                <a:gd name="T112" fmla="*/ 40 w 3554"/>
                <a:gd name="T113" fmla="*/ 42 h 1367"/>
                <a:gd name="T114" fmla="*/ 68 w 3554"/>
                <a:gd name="T115" fmla="*/ 20 h 1367"/>
                <a:gd name="T116" fmla="*/ 100 w 3554"/>
                <a:gd name="T117" fmla="*/ 6 h 1367"/>
                <a:gd name="T118" fmla="*/ 132 w 3554"/>
                <a:gd name="T11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4" h="1367">
                  <a:moveTo>
                    <a:pt x="1777" y="331"/>
                  </a:moveTo>
                  <a:lnTo>
                    <a:pt x="1326" y="779"/>
                  </a:lnTo>
                  <a:lnTo>
                    <a:pt x="1300" y="801"/>
                  </a:lnTo>
                  <a:lnTo>
                    <a:pt x="1269" y="815"/>
                  </a:lnTo>
                  <a:lnTo>
                    <a:pt x="1235" y="821"/>
                  </a:lnTo>
                  <a:lnTo>
                    <a:pt x="1203" y="817"/>
                  </a:lnTo>
                  <a:lnTo>
                    <a:pt x="1169" y="805"/>
                  </a:lnTo>
                  <a:lnTo>
                    <a:pt x="443" y="442"/>
                  </a:lnTo>
                  <a:lnTo>
                    <a:pt x="768" y="1094"/>
                  </a:lnTo>
                  <a:lnTo>
                    <a:pt x="2786" y="1094"/>
                  </a:lnTo>
                  <a:lnTo>
                    <a:pt x="3111" y="442"/>
                  </a:lnTo>
                  <a:lnTo>
                    <a:pt x="2385" y="805"/>
                  </a:lnTo>
                  <a:lnTo>
                    <a:pt x="2352" y="817"/>
                  </a:lnTo>
                  <a:lnTo>
                    <a:pt x="2320" y="821"/>
                  </a:lnTo>
                  <a:lnTo>
                    <a:pt x="2286" y="815"/>
                  </a:lnTo>
                  <a:lnTo>
                    <a:pt x="2254" y="801"/>
                  </a:lnTo>
                  <a:lnTo>
                    <a:pt x="2228" y="779"/>
                  </a:lnTo>
                  <a:lnTo>
                    <a:pt x="1777" y="331"/>
                  </a:lnTo>
                  <a:close/>
                  <a:moveTo>
                    <a:pt x="132" y="0"/>
                  </a:moveTo>
                  <a:lnTo>
                    <a:pt x="166" y="4"/>
                  </a:lnTo>
                  <a:lnTo>
                    <a:pt x="197" y="16"/>
                  </a:lnTo>
                  <a:lnTo>
                    <a:pt x="1203" y="518"/>
                  </a:lnTo>
                  <a:lnTo>
                    <a:pt x="1681" y="42"/>
                  </a:lnTo>
                  <a:lnTo>
                    <a:pt x="1709" y="18"/>
                  </a:lnTo>
                  <a:lnTo>
                    <a:pt x="1743" y="6"/>
                  </a:lnTo>
                  <a:lnTo>
                    <a:pt x="1777" y="2"/>
                  </a:lnTo>
                  <a:lnTo>
                    <a:pt x="1811" y="6"/>
                  </a:lnTo>
                  <a:lnTo>
                    <a:pt x="1845" y="18"/>
                  </a:lnTo>
                  <a:lnTo>
                    <a:pt x="1873" y="42"/>
                  </a:lnTo>
                  <a:lnTo>
                    <a:pt x="2352" y="518"/>
                  </a:lnTo>
                  <a:lnTo>
                    <a:pt x="3357" y="16"/>
                  </a:lnTo>
                  <a:lnTo>
                    <a:pt x="3389" y="4"/>
                  </a:lnTo>
                  <a:lnTo>
                    <a:pt x="3423" y="2"/>
                  </a:lnTo>
                  <a:lnTo>
                    <a:pt x="3455" y="6"/>
                  </a:lnTo>
                  <a:lnTo>
                    <a:pt x="3486" y="20"/>
                  </a:lnTo>
                  <a:lnTo>
                    <a:pt x="3514" y="42"/>
                  </a:lnTo>
                  <a:lnTo>
                    <a:pt x="3534" y="68"/>
                  </a:lnTo>
                  <a:lnTo>
                    <a:pt x="3548" y="100"/>
                  </a:lnTo>
                  <a:lnTo>
                    <a:pt x="3554" y="132"/>
                  </a:lnTo>
                  <a:lnTo>
                    <a:pt x="3550" y="165"/>
                  </a:lnTo>
                  <a:lnTo>
                    <a:pt x="3538" y="199"/>
                  </a:lnTo>
                  <a:lnTo>
                    <a:pt x="2992" y="1292"/>
                  </a:lnTo>
                  <a:lnTo>
                    <a:pt x="2972" y="1322"/>
                  </a:lnTo>
                  <a:lnTo>
                    <a:pt x="2942" y="1345"/>
                  </a:lnTo>
                  <a:lnTo>
                    <a:pt x="2908" y="1361"/>
                  </a:lnTo>
                  <a:lnTo>
                    <a:pt x="2870" y="1367"/>
                  </a:lnTo>
                  <a:lnTo>
                    <a:pt x="684" y="1367"/>
                  </a:lnTo>
                  <a:lnTo>
                    <a:pt x="646" y="1361"/>
                  </a:lnTo>
                  <a:lnTo>
                    <a:pt x="612" y="1345"/>
                  </a:lnTo>
                  <a:lnTo>
                    <a:pt x="582" y="1324"/>
                  </a:lnTo>
                  <a:lnTo>
                    <a:pt x="562" y="1292"/>
                  </a:lnTo>
                  <a:lnTo>
                    <a:pt x="14" y="199"/>
                  </a:lnTo>
                  <a:lnTo>
                    <a:pt x="4" y="165"/>
                  </a:lnTo>
                  <a:lnTo>
                    <a:pt x="0" y="132"/>
                  </a:lnTo>
                  <a:lnTo>
                    <a:pt x="6" y="100"/>
                  </a:lnTo>
                  <a:lnTo>
                    <a:pt x="20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100" y="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219">
              <a:extLst>
                <a:ext uri="{FF2B5EF4-FFF2-40B4-BE49-F238E27FC236}">
                  <a16:creationId xmlns:a16="http://schemas.microsoft.com/office/drawing/2014/main" xmlns="" id="{DB1857B2-59B1-6747-8AD1-9140C18CE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6" y="2457451"/>
              <a:ext cx="1085850" cy="1409700"/>
            </a:xfrm>
            <a:custGeom>
              <a:avLst/>
              <a:gdLst>
                <a:gd name="T0" fmla="*/ 774 w 1368"/>
                <a:gd name="T1" fmla="*/ 4 h 1776"/>
                <a:gd name="T2" fmla="*/ 941 w 1368"/>
                <a:gd name="T3" fmla="*/ 38 h 1776"/>
                <a:gd name="T4" fmla="*/ 1089 w 1368"/>
                <a:gd name="T5" fmla="*/ 104 h 1776"/>
                <a:gd name="T6" fmla="*/ 1211 w 1368"/>
                <a:gd name="T7" fmla="*/ 193 h 1776"/>
                <a:gd name="T8" fmla="*/ 1300 w 1368"/>
                <a:gd name="T9" fmla="*/ 307 h 1776"/>
                <a:gd name="T10" fmla="*/ 1354 w 1368"/>
                <a:gd name="T11" fmla="*/ 436 h 1776"/>
                <a:gd name="T12" fmla="*/ 1364 w 1368"/>
                <a:gd name="T13" fmla="*/ 544 h 1776"/>
                <a:gd name="T14" fmla="*/ 1334 w 1368"/>
                <a:gd name="T15" fmla="*/ 608 h 1776"/>
                <a:gd name="T16" fmla="*/ 1279 w 1368"/>
                <a:gd name="T17" fmla="*/ 648 h 1776"/>
                <a:gd name="T18" fmla="*/ 1207 w 1368"/>
                <a:gd name="T19" fmla="*/ 656 h 1776"/>
                <a:gd name="T20" fmla="*/ 1143 w 1368"/>
                <a:gd name="T21" fmla="*/ 626 h 1776"/>
                <a:gd name="T22" fmla="*/ 1103 w 1368"/>
                <a:gd name="T23" fmla="*/ 568 h 1776"/>
                <a:gd name="T24" fmla="*/ 1085 w 1368"/>
                <a:gd name="T25" fmla="*/ 484 h 1776"/>
                <a:gd name="T26" fmla="*/ 1031 w 1368"/>
                <a:gd name="T27" fmla="*/ 401 h 1776"/>
                <a:gd name="T28" fmla="*/ 939 w 1368"/>
                <a:gd name="T29" fmla="*/ 333 h 1776"/>
                <a:gd name="T30" fmla="*/ 822 w 1368"/>
                <a:gd name="T31" fmla="*/ 289 h 1776"/>
                <a:gd name="T32" fmla="*/ 684 w 1368"/>
                <a:gd name="T33" fmla="*/ 273 h 1776"/>
                <a:gd name="T34" fmla="*/ 543 w 1368"/>
                <a:gd name="T35" fmla="*/ 291 h 1776"/>
                <a:gd name="T36" fmla="*/ 423 w 1368"/>
                <a:gd name="T37" fmla="*/ 339 h 1776"/>
                <a:gd name="T38" fmla="*/ 331 w 1368"/>
                <a:gd name="T39" fmla="*/ 409 h 1776"/>
                <a:gd name="T40" fmla="*/ 281 w 1368"/>
                <a:gd name="T41" fmla="*/ 498 h 1776"/>
                <a:gd name="T42" fmla="*/ 279 w 1368"/>
                <a:gd name="T43" fmla="*/ 588 h 1776"/>
                <a:gd name="T44" fmla="*/ 319 w 1368"/>
                <a:gd name="T45" fmla="*/ 664 h 1776"/>
                <a:gd name="T46" fmla="*/ 397 w 1368"/>
                <a:gd name="T47" fmla="*/ 725 h 1776"/>
                <a:gd name="T48" fmla="*/ 519 w 1368"/>
                <a:gd name="T49" fmla="*/ 777 h 1776"/>
                <a:gd name="T50" fmla="*/ 682 w 1368"/>
                <a:gd name="T51" fmla="*/ 817 h 1776"/>
                <a:gd name="T52" fmla="*/ 818 w 1368"/>
                <a:gd name="T53" fmla="*/ 845 h 1776"/>
                <a:gd name="T54" fmla="*/ 1001 w 1368"/>
                <a:gd name="T55" fmla="*/ 903 h 1776"/>
                <a:gd name="T56" fmla="*/ 1147 w 1368"/>
                <a:gd name="T57" fmla="*/ 977 h 1776"/>
                <a:gd name="T58" fmla="*/ 1257 w 1368"/>
                <a:gd name="T59" fmla="*/ 1066 h 1776"/>
                <a:gd name="T60" fmla="*/ 1328 w 1368"/>
                <a:gd name="T61" fmla="*/ 1174 h 1776"/>
                <a:gd name="T62" fmla="*/ 1362 w 1368"/>
                <a:gd name="T63" fmla="*/ 1298 h 1776"/>
                <a:gd name="T64" fmla="*/ 1362 w 1368"/>
                <a:gd name="T65" fmla="*/ 1435 h 1776"/>
                <a:gd name="T66" fmla="*/ 1318 w 1368"/>
                <a:gd name="T67" fmla="*/ 1569 h 1776"/>
                <a:gd name="T68" fmla="*/ 1235 w 1368"/>
                <a:gd name="T69" fmla="*/ 1690 h 1776"/>
                <a:gd name="T70" fmla="*/ 1151 w 1368"/>
                <a:gd name="T71" fmla="*/ 1762 h 1776"/>
                <a:gd name="T72" fmla="*/ 1091 w 1368"/>
                <a:gd name="T73" fmla="*/ 1776 h 1776"/>
                <a:gd name="T74" fmla="*/ 1035 w 1368"/>
                <a:gd name="T75" fmla="*/ 1762 h 1776"/>
                <a:gd name="T76" fmla="*/ 985 w 1368"/>
                <a:gd name="T77" fmla="*/ 1726 h 1776"/>
                <a:gd name="T78" fmla="*/ 955 w 1368"/>
                <a:gd name="T79" fmla="*/ 1662 h 1776"/>
                <a:gd name="T80" fmla="*/ 963 w 1368"/>
                <a:gd name="T81" fmla="*/ 1593 h 1776"/>
                <a:gd name="T82" fmla="*/ 1003 w 1368"/>
                <a:gd name="T83" fmla="*/ 1535 h 1776"/>
                <a:gd name="T84" fmla="*/ 1045 w 1368"/>
                <a:gd name="T85" fmla="*/ 1491 h 1776"/>
                <a:gd name="T86" fmla="*/ 1079 w 1368"/>
                <a:gd name="T87" fmla="*/ 1435 h 1776"/>
                <a:gd name="T88" fmla="*/ 1093 w 1368"/>
                <a:gd name="T89" fmla="*/ 1365 h 1776"/>
                <a:gd name="T90" fmla="*/ 1075 w 1368"/>
                <a:gd name="T91" fmla="*/ 1284 h 1776"/>
                <a:gd name="T92" fmla="*/ 1015 w 1368"/>
                <a:gd name="T93" fmla="*/ 1214 h 1776"/>
                <a:gd name="T94" fmla="*/ 916 w 1368"/>
                <a:gd name="T95" fmla="*/ 1158 h 1776"/>
                <a:gd name="T96" fmla="*/ 774 w 1368"/>
                <a:gd name="T97" fmla="*/ 1114 h 1776"/>
                <a:gd name="T98" fmla="*/ 656 w 1368"/>
                <a:gd name="T99" fmla="*/ 1090 h 1776"/>
                <a:gd name="T100" fmla="*/ 455 w 1368"/>
                <a:gd name="T101" fmla="*/ 1040 h 1776"/>
                <a:gd name="T102" fmla="*/ 289 w 1368"/>
                <a:gd name="T103" fmla="*/ 975 h 1776"/>
                <a:gd name="T104" fmla="*/ 162 w 1368"/>
                <a:gd name="T105" fmla="*/ 893 h 1776"/>
                <a:gd name="T106" fmla="*/ 72 w 1368"/>
                <a:gd name="T107" fmla="*/ 793 h 1776"/>
                <a:gd name="T108" fmla="*/ 18 w 1368"/>
                <a:gd name="T109" fmla="*/ 678 h 1776"/>
                <a:gd name="T110" fmla="*/ 0 w 1368"/>
                <a:gd name="T111" fmla="*/ 546 h 1776"/>
                <a:gd name="T112" fmla="*/ 26 w 1368"/>
                <a:gd name="T113" fmla="*/ 401 h 1776"/>
                <a:gd name="T114" fmla="*/ 94 w 1368"/>
                <a:gd name="T115" fmla="*/ 271 h 1776"/>
                <a:gd name="T116" fmla="*/ 201 w 1368"/>
                <a:gd name="T117" fmla="*/ 159 h 1776"/>
                <a:gd name="T118" fmla="*/ 339 w 1368"/>
                <a:gd name="T119" fmla="*/ 74 h 1776"/>
                <a:gd name="T120" fmla="*/ 503 w 1368"/>
                <a:gd name="T121" fmla="*/ 20 h 1776"/>
                <a:gd name="T122" fmla="*/ 684 w 1368"/>
                <a:gd name="T12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8" h="1776">
                  <a:moveTo>
                    <a:pt x="684" y="0"/>
                  </a:moveTo>
                  <a:lnTo>
                    <a:pt x="774" y="4"/>
                  </a:lnTo>
                  <a:lnTo>
                    <a:pt x="860" y="18"/>
                  </a:lnTo>
                  <a:lnTo>
                    <a:pt x="941" y="38"/>
                  </a:lnTo>
                  <a:lnTo>
                    <a:pt x="1017" y="68"/>
                  </a:lnTo>
                  <a:lnTo>
                    <a:pt x="1089" y="104"/>
                  </a:lnTo>
                  <a:lnTo>
                    <a:pt x="1153" y="145"/>
                  </a:lnTo>
                  <a:lnTo>
                    <a:pt x="1211" y="193"/>
                  </a:lnTo>
                  <a:lnTo>
                    <a:pt x="1261" y="247"/>
                  </a:lnTo>
                  <a:lnTo>
                    <a:pt x="1300" y="307"/>
                  </a:lnTo>
                  <a:lnTo>
                    <a:pt x="1332" y="371"/>
                  </a:lnTo>
                  <a:lnTo>
                    <a:pt x="1354" y="436"/>
                  </a:lnTo>
                  <a:lnTo>
                    <a:pt x="1366" y="508"/>
                  </a:lnTo>
                  <a:lnTo>
                    <a:pt x="1364" y="544"/>
                  </a:lnTo>
                  <a:lnTo>
                    <a:pt x="1354" y="578"/>
                  </a:lnTo>
                  <a:lnTo>
                    <a:pt x="1334" y="608"/>
                  </a:lnTo>
                  <a:lnTo>
                    <a:pt x="1308" y="632"/>
                  </a:lnTo>
                  <a:lnTo>
                    <a:pt x="1279" y="648"/>
                  </a:lnTo>
                  <a:lnTo>
                    <a:pt x="1243" y="656"/>
                  </a:lnTo>
                  <a:lnTo>
                    <a:pt x="1207" y="656"/>
                  </a:lnTo>
                  <a:lnTo>
                    <a:pt x="1173" y="644"/>
                  </a:lnTo>
                  <a:lnTo>
                    <a:pt x="1143" y="626"/>
                  </a:lnTo>
                  <a:lnTo>
                    <a:pt x="1119" y="598"/>
                  </a:lnTo>
                  <a:lnTo>
                    <a:pt x="1103" y="568"/>
                  </a:lnTo>
                  <a:lnTo>
                    <a:pt x="1095" y="532"/>
                  </a:lnTo>
                  <a:lnTo>
                    <a:pt x="1085" y="484"/>
                  </a:lnTo>
                  <a:lnTo>
                    <a:pt x="1063" y="440"/>
                  </a:lnTo>
                  <a:lnTo>
                    <a:pt x="1031" y="401"/>
                  </a:lnTo>
                  <a:lnTo>
                    <a:pt x="989" y="365"/>
                  </a:lnTo>
                  <a:lnTo>
                    <a:pt x="939" y="333"/>
                  </a:lnTo>
                  <a:lnTo>
                    <a:pt x="884" y="309"/>
                  </a:lnTo>
                  <a:lnTo>
                    <a:pt x="822" y="289"/>
                  </a:lnTo>
                  <a:lnTo>
                    <a:pt x="754" y="277"/>
                  </a:lnTo>
                  <a:lnTo>
                    <a:pt x="684" y="273"/>
                  </a:lnTo>
                  <a:lnTo>
                    <a:pt x="612" y="277"/>
                  </a:lnTo>
                  <a:lnTo>
                    <a:pt x="543" y="291"/>
                  </a:lnTo>
                  <a:lnTo>
                    <a:pt x="479" y="311"/>
                  </a:lnTo>
                  <a:lnTo>
                    <a:pt x="423" y="339"/>
                  </a:lnTo>
                  <a:lnTo>
                    <a:pt x="373" y="371"/>
                  </a:lnTo>
                  <a:lnTo>
                    <a:pt x="331" y="409"/>
                  </a:lnTo>
                  <a:lnTo>
                    <a:pt x="301" y="452"/>
                  </a:lnTo>
                  <a:lnTo>
                    <a:pt x="281" y="498"/>
                  </a:lnTo>
                  <a:lnTo>
                    <a:pt x="275" y="546"/>
                  </a:lnTo>
                  <a:lnTo>
                    <a:pt x="279" y="588"/>
                  </a:lnTo>
                  <a:lnTo>
                    <a:pt x="293" y="628"/>
                  </a:lnTo>
                  <a:lnTo>
                    <a:pt x="319" y="664"/>
                  </a:lnTo>
                  <a:lnTo>
                    <a:pt x="353" y="698"/>
                  </a:lnTo>
                  <a:lnTo>
                    <a:pt x="397" y="725"/>
                  </a:lnTo>
                  <a:lnTo>
                    <a:pt x="453" y="753"/>
                  </a:lnTo>
                  <a:lnTo>
                    <a:pt x="519" y="777"/>
                  </a:lnTo>
                  <a:lnTo>
                    <a:pt x="594" y="797"/>
                  </a:lnTo>
                  <a:lnTo>
                    <a:pt x="682" y="817"/>
                  </a:lnTo>
                  <a:lnTo>
                    <a:pt x="712" y="821"/>
                  </a:lnTo>
                  <a:lnTo>
                    <a:pt x="818" y="845"/>
                  </a:lnTo>
                  <a:lnTo>
                    <a:pt x="916" y="871"/>
                  </a:lnTo>
                  <a:lnTo>
                    <a:pt x="1001" y="903"/>
                  </a:lnTo>
                  <a:lnTo>
                    <a:pt x="1079" y="937"/>
                  </a:lnTo>
                  <a:lnTo>
                    <a:pt x="1147" y="977"/>
                  </a:lnTo>
                  <a:lnTo>
                    <a:pt x="1207" y="1018"/>
                  </a:lnTo>
                  <a:lnTo>
                    <a:pt x="1257" y="1066"/>
                  </a:lnTo>
                  <a:lnTo>
                    <a:pt x="1296" y="1118"/>
                  </a:lnTo>
                  <a:lnTo>
                    <a:pt x="1328" y="1174"/>
                  </a:lnTo>
                  <a:lnTo>
                    <a:pt x="1350" y="1234"/>
                  </a:lnTo>
                  <a:lnTo>
                    <a:pt x="1362" y="1298"/>
                  </a:lnTo>
                  <a:lnTo>
                    <a:pt x="1368" y="1365"/>
                  </a:lnTo>
                  <a:lnTo>
                    <a:pt x="1362" y="1435"/>
                  </a:lnTo>
                  <a:lnTo>
                    <a:pt x="1346" y="1505"/>
                  </a:lnTo>
                  <a:lnTo>
                    <a:pt x="1318" y="1569"/>
                  </a:lnTo>
                  <a:lnTo>
                    <a:pt x="1282" y="1632"/>
                  </a:lnTo>
                  <a:lnTo>
                    <a:pt x="1235" y="1690"/>
                  </a:lnTo>
                  <a:lnTo>
                    <a:pt x="1179" y="1744"/>
                  </a:lnTo>
                  <a:lnTo>
                    <a:pt x="1151" y="1762"/>
                  </a:lnTo>
                  <a:lnTo>
                    <a:pt x="1123" y="1772"/>
                  </a:lnTo>
                  <a:lnTo>
                    <a:pt x="1091" y="1776"/>
                  </a:lnTo>
                  <a:lnTo>
                    <a:pt x="1061" y="1772"/>
                  </a:lnTo>
                  <a:lnTo>
                    <a:pt x="1035" y="1762"/>
                  </a:lnTo>
                  <a:lnTo>
                    <a:pt x="1009" y="1748"/>
                  </a:lnTo>
                  <a:lnTo>
                    <a:pt x="985" y="1726"/>
                  </a:lnTo>
                  <a:lnTo>
                    <a:pt x="967" y="1696"/>
                  </a:lnTo>
                  <a:lnTo>
                    <a:pt x="955" y="1662"/>
                  </a:lnTo>
                  <a:lnTo>
                    <a:pt x="955" y="1626"/>
                  </a:lnTo>
                  <a:lnTo>
                    <a:pt x="963" y="1593"/>
                  </a:lnTo>
                  <a:lnTo>
                    <a:pt x="979" y="1561"/>
                  </a:lnTo>
                  <a:lnTo>
                    <a:pt x="1003" y="1535"/>
                  </a:lnTo>
                  <a:lnTo>
                    <a:pt x="1025" y="1515"/>
                  </a:lnTo>
                  <a:lnTo>
                    <a:pt x="1045" y="1491"/>
                  </a:lnTo>
                  <a:lnTo>
                    <a:pt x="1065" y="1465"/>
                  </a:lnTo>
                  <a:lnTo>
                    <a:pt x="1079" y="1435"/>
                  </a:lnTo>
                  <a:lnTo>
                    <a:pt x="1091" y="1401"/>
                  </a:lnTo>
                  <a:lnTo>
                    <a:pt x="1093" y="1365"/>
                  </a:lnTo>
                  <a:lnTo>
                    <a:pt x="1089" y="1323"/>
                  </a:lnTo>
                  <a:lnTo>
                    <a:pt x="1075" y="1284"/>
                  </a:lnTo>
                  <a:lnTo>
                    <a:pt x="1049" y="1248"/>
                  </a:lnTo>
                  <a:lnTo>
                    <a:pt x="1015" y="1214"/>
                  </a:lnTo>
                  <a:lnTo>
                    <a:pt x="971" y="1186"/>
                  </a:lnTo>
                  <a:lnTo>
                    <a:pt x="916" y="1158"/>
                  </a:lnTo>
                  <a:lnTo>
                    <a:pt x="850" y="1134"/>
                  </a:lnTo>
                  <a:lnTo>
                    <a:pt x="774" y="1114"/>
                  </a:lnTo>
                  <a:lnTo>
                    <a:pt x="686" y="1094"/>
                  </a:lnTo>
                  <a:lnTo>
                    <a:pt x="656" y="1090"/>
                  </a:lnTo>
                  <a:lnTo>
                    <a:pt x="551" y="1066"/>
                  </a:lnTo>
                  <a:lnTo>
                    <a:pt x="455" y="1040"/>
                  </a:lnTo>
                  <a:lnTo>
                    <a:pt x="367" y="1011"/>
                  </a:lnTo>
                  <a:lnTo>
                    <a:pt x="289" y="975"/>
                  </a:lnTo>
                  <a:lnTo>
                    <a:pt x="221" y="935"/>
                  </a:lnTo>
                  <a:lnTo>
                    <a:pt x="162" y="893"/>
                  </a:lnTo>
                  <a:lnTo>
                    <a:pt x="112" y="845"/>
                  </a:lnTo>
                  <a:lnTo>
                    <a:pt x="72" y="793"/>
                  </a:lnTo>
                  <a:lnTo>
                    <a:pt x="40" y="737"/>
                  </a:lnTo>
                  <a:lnTo>
                    <a:pt x="18" y="678"/>
                  </a:lnTo>
                  <a:lnTo>
                    <a:pt x="6" y="614"/>
                  </a:lnTo>
                  <a:lnTo>
                    <a:pt x="0" y="546"/>
                  </a:lnTo>
                  <a:lnTo>
                    <a:pt x="6" y="472"/>
                  </a:lnTo>
                  <a:lnTo>
                    <a:pt x="26" y="401"/>
                  </a:lnTo>
                  <a:lnTo>
                    <a:pt x="54" y="333"/>
                  </a:lnTo>
                  <a:lnTo>
                    <a:pt x="94" y="271"/>
                  </a:lnTo>
                  <a:lnTo>
                    <a:pt x="144" y="213"/>
                  </a:lnTo>
                  <a:lnTo>
                    <a:pt x="201" y="159"/>
                  </a:lnTo>
                  <a:lnTo>
                    <a:pt x="267" y="114"/>
                  </a:lnTo>
                  <a:lnTo>
                    <a:pt x="339" y="74"/>
                  </a:lnTo>
                  <a:lnTo>
                    <a:pt x="419" y="42"/>
                  </a:lnTo>
                  <a:lnTo>
                    <a:pt x="503" y="20"/>
                  </a:lnTo>
                  <a:lnTo>
                    <a:pt x="592" y="4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220">
              <a:extLst>
                <a:ext uri="{FF2B5EF4-FFF2-40B4-BE49-F238E27FC236}">
                  <a16:creationId xmlns:a16="http://schemas.microsoft.com/office/drawing/2014/main" xmlns="" id="{DD227B11-E657-3D4B-95D5-EC3C24F88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113" y="2239963"/>
              <a:ext cx="215900" cy="1409700"/>
            </a:xfrm>
            <a:custGeom>
              <a:avLst/>
              <a:gdLst>
                <a:gd name="T0" fmla="*/ 137 w 273"/>
                <a:gd name="T1" fmla="*/ 0 h 1776"/>
                <a:gd name="T2" fmla="*/ 173 w 273"/>
                <a:gd name="T3" fmla="*/ 4 h 1776"/>
                <a:gd name="T4" fmla="*/ 205 w 273"/>
                <a:gd name="T5" fmla="*/ 18 h 1776"/>
                <a:gd name="T6" fmla="*/ 233 w 273"/>
                <a:gd name="T7" fmla="*/ 40 h 1776"/>
                <a:gd name="T8" fmla="*/ 255 w 273"/>
                <a:gd name="T9" fmla="*/ 68 h 1776"/>
                <a:gd name="T10" fmla="*/ 269 w 273"/>
                <a:gd name="T11" fmla="*/ 99 h 1776"/>
                <a:gd name="T12" fmla="*/ 273 w 273"/>
                <a:gd name="T13" fmla="*/ 135 h 1776"/>
                <a:gd name="T14" fmla="*/ 273 w 273"/>
                <a:gd name="T15" fmla="*/ 1638 h 1776"/>
                <a:gd name="T16" fmla="*/ 269 w 273"/>
                <a:gd name="T17" fmla="*/ 1674 h 1776"/>
                <a:gd name="T18" fmla="*/ 255 w 273"/>
                <a:gd name="T19" fmla="*/ 1708 h 1776"/>
                <a:gd name="T20" fmla="*/ 233 w 273"/>
                <a:gd name="T21" fmla="*/ 1734 h 1776"/>
                <a:gd name="T22" fmla="*/ 205 w 273"/>
                <a:gd name="T23" fmla="*/ 1756 h 1776"/>
                <a:gd name="T24" fmla="*/ 173 w 273"/>
                <a:gd name="T25" fmla="*/ 1770 h 1776"/>
                <a:gd name="T26" fmla="*/ 137 w 273"/>
                <a:gd name="T27" fmla="*/ 1776 h 1776"/>
                <a:gd name="T28" fmla="*/ 101 w 273"/>
                <a:gd name="T29" fmla="*/ 1770 h 1776"/>
                <a:gd name="T30" fmla="*/ 67 w 273"/>
                <a:gd name="T31" fmla="*/ 1756 h 1776"/>
                <a:gd name="T32" fmla="*/ 39 w 273"/>
                <a:gd name="T33" fmla="*/ 1734 h 1776"/>
                <a:gd name="T34" fmla="*/ 19 w 273"/>
                <a:gd name="T35" fmla="*/ 1708 h 1776"/>
                <a:gd name="T36" fmla="*/ 5 w 273"/>
                <a:gd name="T37" fmla="*/ 1674 h 1776"/>
                <a:gd name="T38" fmla="*/ 0 w 273"/>
                <a:gd name="T39" fmla="*/ 1638 h 1776"/>
                <a:gd name="T40" fmla="*/ 0 w 273"/>
                <a:gd name="T41" fmla="*/ 135 h 1776"/>
                <a:gd name="T42" fmla="*/ 5 w 273"/>
                <a:gd name="T43" fmla="*/ 99 h 1776"/>
                <a:gd name="T44" fmla="*/ 19 w 273"/>
                <a:gd name="T45" fmla="*/ 68 h 1776"/>
                <a:gd name="T46" fmla="*/ 39 w 273"/>
                <a:gd name="T47" fmla="*/ 40 h 1776"/>
                <a:gd name="T48" fmla="*/ 67 w 273"/>
                <a:gd name="T49" fmla="*/ 18 h 1776"/>
                <a:gd name="T50" fmla="*/ 101 w 273"/>
                <a:gd name="T51" fmla="*/ 4 h 1776"/>
                <a:gd name="T52" fmla="*/ 137 w 273"/>
                <a:gd name="T5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3" h="1776">
                  <a:moveTo>
                    <a:pt x="137" y="0"/>
                  </a:moveTo>
                  <a:lnTo>
                    <a:pt x="173" y="4"/>
                  </a:lnTo>
                  <a:lnTo>
                    <a:pt x="205" y="18"/>
                  </a:lnTo>
                  <a:lnTo>
                    <a:pt x="233" y="40"/>
                  </a:lnTo>
                  <a:lnTo>
                    <a:pt x="255" y="68"/>
                  </a:lnTo>
                  <a:lnTo>
                    <a:pt x="269" y="99"/>
                  </a:lnTo>
                  <a:lnTo>
                    <a:pt x="273" y="135"/>
                  </a:lnTo>
                  <a:lnTo>
                    <a:pt x="273" y="1638"/>
                  </a:lnTo>
                  <a:lnTo>
                    <a:pt x="269" y="1674"/>
                  </a:lnTo>
                  <a:lnTo>
                    <a:pt x="255" y="1708"/>
                  </a:lnTo>
                  <a:lnTo>
                    <a:pt x="233" y="1734"/>
                  </a:lnTo>
                  <a:lnTo>
                    <a:pt x="205" y="1756"/>
                  </a:lnTo>
                  <a:lnTo>
                    <a:pt x="173" y="1770"/>
                  </a:lnTo>
                  <a:lnTo>
                    <a:pt x="137" y="1776"/>
                  </a:lnTo>
                  <a:lnTo>
                    <a:pt x="101" y="1770"/>
                  </a:lnTo>
                  <a:lnTo>
                    <a:pt x="67" y="1756"/>
                  </a:lnTo>
                  <a:lnTo>
                    <a:pt x="39" y="1734"/>
                  </a:lnTo>
                  <a:lnTo>
                    <a:pt x="19" y="1708"/>
                  </a:lnTo>
                  <a:lnTo>
                    <a:pt x="5" y="1674"/>
                  </a:lnTo>
                  <a:lnTo>
                    <a:pt x="0" y="1638"/>
                  </a:lnTo>
                  <a:lnTo>
                    <a:pt x="0" y="135"/>
                  </a:lnTo>
                  <a:lnTo>
                    <a:pt x="5" y="99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AE550AF1-6072-0E49-B225-A01C57CB4EAA}"/>
              </a:ext>
            </a:extLst>
          </p:cNvPr>
          <p:cNvGrpSpPr/>
          <p:nvPr/>
        </p:nvGrpSpPr>
        <p:grpSpPr>
          <a:xfrm>
            <a:off x="7108626" y="1718984"/>
            <a:ext cx="3353116" cy="3177898"/>
            <a:chOff x="6917760" y="1784501"/>
            <a:chExt cx="3353116" cy="3177898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xmlns="" id="{6F36CDD3-FC31-CF4B-B557-FEEDE6DF4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760" y="1784501"/>
              <a:ext cx="926488" cy="1947782"/>
            </a:xfrm>
            <a:custGeom>
              <a:avLst/>
              <a:gdLst>
                <a:gd name="T0" fmla="*/ 0 w 772"/>
                <a:gd name="T1" fmla="*/ 0 h 1623"/>
                <a:gd name="T2" fmla="*/ 100 w 772"/>
                <a:gd name="T3" fmla="*/ 0 h 1623"/>
                <a:gd name="T4" fmla="*/ 100 w 772"/>
                <a:gd name="T5" fmla="*/ 4 h 1623"/>
                <a:gd name="T6" fmla="*/ 105 w 772"/>
                <a:gd name="T7" fmla="*/ 19 h 1623"/>
                <a:gd name="T8" fmla="*/ 113 w 772"/>
                <a:gd name="T9" fmla="*/ 44 h 1623"/>
                <a:gd name="T10" fmla="*/ 124 w 772"/>
                <a:gd name="T11" fmla="*/ 77 h 1623"/>
                <a:gd name="T12" fmla="*/ 138 w 772"/>
                <a:gd name="T13" fmla="*/ 119 h 1623"/>
                <a:gd name="T14" fmla="*/ 153 w 772"/>
                <a:gd name="T15" fmla="*/ 167 h 1623"/>
                <a:gd name="T16" fmla="*/ 171 w 772"/>
                <a:gd name="T17" fmla="*/ 221 h 1623"/>
                <a:gd name="T18" fmla="*/ 192 w 772"/>
                <a:gd name="T19" fmla="*/ 280 h 1623"/>
                <a:gd name="T20" fmla="*/ 213 w 772"/>
                <a:gd name="T21" fmla="*/ 344 h 1623"/>
                <a:gd name="T22" fmla="*/ 234 w 772"/>
                <a:gd name="T23" fmla="*/ 413 h 1623"/>
                <a:gd name="T24" fmla="*/ 259 w 772"/>
                <a:gd name="T25" fmla="*/ 484 h 1623"/>
                <a:gd name="T26" fmla="*/ 282 w 772"/>
                <a:gd name="T27" fmla="*/ 557 h 1623"/>
                <a:gd name="T28" fmla="*/ 307 w 772"/>
                <a:gd name="T29" fmla="*/ 634 h 1623"/>
                <a:gd name="T30" fmla="*/ 332 w 772"/>
                <a:gd name="T31" fmla="*/ 709 h 1623"/>
                <a:gd name="T32" fmla="*/ 357 w 772"/>
                <a:gd name="T33" fmla="*/ 785 h 1623"/>
                <a:gd name="T34" fmla="*/ 382 w 772"/>
                <a:gd name="T35" fmla="*/ 860 h 1623"/>
                <a:gd name="T36" fmla="*/ 407 w 772"/>
                <a:gd name="T37" fmla="*/ 935 h 1623"/>
                <a:gd name="T38" fmla="*/ 430 w 772"/>
                <a:gd name="T39" fmla="*/ 1008 h 1623"/>
                <a:gd name="T40" fmla="*/ 453 w 772"/>
                <a:gd name="T41" fmla="*/ 1077 h 1623"/>
                <a:gd name="T42" fmla="*/ 474 w 772"/>
                <a:gd name="T43" fmla="*/ 1143 h 1623"/>
                <a:gd name="T44" fmla="*/ 493 w 772"/>
                <a:gd name="T45" fmla="*/ 1204 h 1623"/>
                <a:gd name="T46" fmla="*/ 511 w 772"/>
                <a:gd name="T47" fmla="*/ 1260 h 1623"/>
                <a:gd name="T48" fmla="*/ 528 w 772"/>
                <a:gd name="T49" fmla="*/ 1310 h 1623"/>
                <a:gd name="T50" fmla="*/ 541 w 772"/>
                <a:gd name="T51" fmla="*/ 1354 h 1623"/>
                <a:gd name="T52" fmla="*/ 553 w 772"/>
                <a:gd name="T53" fmla="*/ 1388 h 1623"/>
                <a:gd name="T54" fmla="*/ 560 w 772"/>
                <a:gd name="T55" fmla="*/ 1417 h 1623"/>
                <a:gd name="T56" fmla="*/ 580 w 772"/>
                <a:gd name="T57" fmla="*/ 1465 h 1623"/>
                <a:gd name="T58" fmla="*/ 601 w 772"/>
                <a:gd name="T59" fmla="*/ 1507 h 1623"/>
                <a:gd name="T60" fmla="*/ 626 w 772"/>
                <a:gd name="T61" fmla="*/ 1540 h 1623"/>
                <a:gd name="T62" fmla="*/ 651 w 772"/>
                <a:gd name="T63" fmla="*/ 1567 h 1623"/>
                <a:gd name="T64" fmla="*/ 676 w 772"/>
                <a:gd name="T65" fmla="*/ 1586 h 1623"/>
                <a:gd name="T66" fmla="*/ 701 w 772"/>
                <a:gd name="T67" fmla="*/ 1601 h 1623"/>
                <a:gd name="T68" fmla="*/ 724 w 772"/>
                <a:gd name="T69" fmla="*/ 1611 h 1623"/>
                <a:gd name="T70" fmla="*/ 743 w 772"/>
                <a:gd name="T71" fmla="*/ 1617 h 1623"/>
                <a:gd name="T72" fmla="*/ 758 w 772"/>
                <a:gd name="T73" fmla="*/ 1621 h 1623"/>
                <a:gd name="T74" fmla="*/ 768 w 772"/>
                <a:gd name="T75" fmla="*/ 1623 h 1623"/>
                <a:gd name="T76" fmla="*/ 772 w 772"/>
                <a:gd name="T77" fmla="*/ 1623 h 1623"/>
                <a:gd name="T78" fmla="*/ 568 w 772"/>
                <a:gd name="T79" fmla="*/ 1623 h 1623"/>
                <a:gd name="T80" fmla="*/ 532 w 772"/>
                <a:gd name="T81" fmla="*/ 1621 h 1623"/>
                <a:gd name="T82" fmla="*/ 501 w 772"/>
                <a:gd name="T83" fmla="*/ 1611 h 1623"/>
                <a:gd name="T84" fmla="*/ 476 w 772"/>
                <a:gd name="T85" fmla="*/ 1598 h 1623"/>
                <a:gd name="T86" fmla="*/ 455 w 772"/>
                <a:gd name="T87" fmla="*/ 1580 h 1623"/>
                <a:gd name="T88" fmla="*/ 438 w 772"/>
                <a:gd name="T89" fmla="*/ 1561 h 1623"/>
                <a:gd name="T90" fmla="*/ 424 w 772"/>
                <a:gd name="T91" fmla="*/ 1540 h 1623"/>
                <a:gd name="T92" fmla="*/ 414 w 772"/>
                <a:gd name="T93" fmla="*/ 1521 h 1623"/>
                <a:gd name="T94" fmla="*/ 407 w 772"/>
                <a:gd name="T95" fmla="*/ 1504 h 1623"/>
                <a:gd name="T96" fmla="*/ 403 w 772"/>
                <a:gd name="T97" fmla="*/ 1488 h 1623"/>
                <a:gd name="T98" fmla="*/ 401 w 772"/>
                <a:gd name="T99" fmla="*/ 1479 h 1623"/>
                <a:gd name="T100" fmla="*/ 399 w 772"/>
                <a:gd name="T101" fmla="*/ 1477 h 1623"/>
                <a:gd name="T102" fmla="*/ 0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0" y="0"/>
                  </a:moveTo>
                  <a:lnTo>
                    <a:pt x="100" y="0"/>
                  </a:lnTo>
                  <a:lnTo>
                    <a:pt x="100" y="4"/>
                  </a:lnTo>
                  <a:lnTo>
                    <a:pt x="105" y="19"/>
                  </a:lnTo>
                  <a:lnTo>
                    <a:pt x="113" y="44"/>
                  </a:lnTo>
                  <a:lnTo>
                    <a:pt x="124" y="77"/>
                  </a:lnTo>
                  <a:lnTo>
                    <a:pt x="138" y="119"/>
                  </a:lnTo>
                  <a:lnTo>
                    <a:pt x="153" y="167"/>
                  </a:lnTo>
                  <a:lnTo>
                    <a:pt x="171" y="221"/>
                  </a:lnTo>
                  <a:lnTo>
                    <a:pt x="192" y="280"/>
                  </a:lnTo>
                  <a:lnTo>
                    <a:pt x="213" y="344"/>
                  </a:lnTo>
                  <a:lnTo>
                    <a:pt x="234" y="413"/>
                  </a:lnTo>
                  <a:lnTo>
                    <a:pt x="259" y="484"/>
                  </a:lnTo>
                  <a:lnTo>
                    <a:pt x="282" y="557"/>
                  </a:lnTo>
                  <a:lnTo>
                    <a:pt x="307" y="634"/>
                  </a:lnTo>
                  <a:lnTo>
                    <a:pt x="332" y="709"/>
                  </a:lnTo>
                  <a:lnTo>
                    <a:pt x="357" y="785"/>
                  </a:lnTo>
                  <a:lnTo>
                    <a:pt x="382" y="860"/>
                  </a:lnTo>
                  <a:lnTo>
                    <a:pt x="407" y="935"/>
                  </a:lnTo>
                  <a:lnTo>
                    <a:pt x="430" y="1008"/>
                  </a:lnTo>
                  <a:lnTo>
                    <a:pt x="453" y="1077"/>
                  </a:lnTo>
                  <a:lnTo>
                    <a:pt x="474" y="1143"/>
                  </a:lnTo>
                  <a:lnTo>
                    <a:pt x="493" y="1204"/>
                  </a:lnTo>
                  <a:lnTo>
                    <a:pt x="511" y="1260"/>
                  </a:lnTo>
                  <a:lnTo>
                    <a:pt x="528" y="1310"/>
                  </a:lnTo>
                  <a:lnTo>
                    <a:pt x="541" y="1354"/>
                  </a:lnTo>
                  <a:lnTo>
                    <a:pt x="553" y="1388"/>
                  </a:lnTo>
                  <a:lnTo>
                    <a:pt x="560" y="1417"/>
                  </a:lnTo>
                  <a:lnTo>
                    <a:pt x="580" y="1465"/>
                  </a:lnTo>
                  <a:lnTo>
                    <a:pt x="601" y="1507"/>
                  </a:lnTo>
                  <a:lnTo>
                    <a:pt x="626" y="1540"/>
                  </a:lnTo>
                  <a:lnTo>
                    <a:pt x="651" y="1567"/>
                  </a:lnTo>
                  <a:lnTo>
                    <a:pt x="676" y="1586"/>
                  </a:lnTo>
                  <a:lnTo>
                    <a:pt x="701" y="1601"/>
                  </a:lnTo>
                  <a:lnTo>
                    <a:pt x="724" y="1611"/>
                  </a:lnTo>
                  <a:lnTo>
                    <a:pt x="743" y="1617"/>
                  </a:lnTo>
                  <a:lnTo>
                    <a:pt x="758" y="1621"/>
                  </a:lnTo>
                  <a:lnTo>
                    <a:pt x="768" y="1623"/>
                  </a:lnTo>
                  <a:lnTo>
                    <a:pt x="772" y="1623"/>
                  </a:lnTo>
                  <a:lnTo>
                    <a:pt x="568" y="1623"/>
                  </a:lnTo>
                  <a:lnTo>
                    <a:pt x="532" y="1621"/>
                  </a:lnTo>
                  <a:lnTo>
                    <a:pt x="501" y="1611"/>
                  </a:lnTo>
                  <a:lnTo>
                    <a:pt x="476" y="1598"/>
                  </a:lnTo>
                  <a:lnTo>
                    <a:pt x="455" y="1580"/>
                  </a:lnTo>
                  <a:lnTo>
                    <a:pt x="438" y="1561"/>
                  </a:lnTo>
                  <a:lnTo>
                    <a:pt x="424" y="1540"/>
                  </a:lnTo>
                  <a:lnTo>
                    <a:pt x="414" y="1521"/>
                  </a:lnTo>
                  <a:lnTo>
                    <a:pt x="407" y="1504"/>
                  </a:lnTo>
                  <a:lnTo>
                    <a:pt x="403" y="1488"/>
                  </a:lnTo>
                  <a:lnTo>
                    <a:pt x="401" y="1479"/>
                  </a:lnTo>
                  <a:lnTo>
                    <a:pt x="399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xmlns="" id="{F5D2895C-5677-0149-B137-208E8574E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224" y="2886204"/>
              <a:ext cx="1212115" cy="846080"/>
            </a:xfrm>
            <a:custGeom>
              <a:avLst/>
              <a:gdLst>
                <a:gd name="T0" fmla="*/ 643 w 1010"/>
                <a:gd name="T1" fmla="*/ 0 h 705"/>
                <a:gd name="T2" fmla="*/ 1010 w 1010"/>
                <a:gd name="T3" fmla="*/ 0 h 705"/>
                <a:gd name="T4" fmla="*/ 993 w 1010"/>
                <a:gd name="T5" fmla="*/ 2 h 705"/>
                <a:gd name="T6" fmla="*/ 973 w 1010"/>
                <a:gd name="T7" fmla="*/ 4 h 705"/>
                <a:gd name="T8" fmla="*/ 950 w 1010"/>
                <a:gd name="T9" fmla="*/ 9 h 705"/>
                <a:gd name="T10" fmla="*/ 927 w 1010"/>
                <a:gd name="T11" fmla="*/ 17 h 705"/>
                <a:gd name="T12" fmla="*/ 902 w 1010"/>
                <a:gd name="T13" fmla="*/ 31 h 705"/>
                <a:gd name="T14" fmla="*/ 877 w 1010"/>
                <a:gd name="T15" fmla="*/ 46 h 705"/>
                <a:gd name="T16" fmla="*/ 854 w 1010"/>
                <a:gd name="T17" fmla="*/ 67 h 705"/>
                <a:gd name="T18" fmla="*/ 831 w 1010"/>
                <a:gd name="T19" fmla="*/ 94 h 705"/>
                <a:gd name="T20" fmla="*/ 812 w 1010"/>
                <a:gd name="T21" fmla="*/ 127 h 705"/>
                <a:gd name="T22" fmla="*/ 795 w 1010"/>
                <a:gd name="T23" fmla="*/ 167 h 705"/>
                <a:gd name="T24" fmla="*/ 779 w 1010"/>
                <a:gd name="T25" fmla="*/ 213 h 705"/>
                <a:gd name="T26" fmla="*/ 770 w 1010"/>
                <a:gd name="T27" fmla="*/ 269 h 705"/>
                <a:gd name="T28" fmla="*/ 766 w 1010"/>
                <a:gd name="T29" fmla="*/ 330 h 705"/>
                <a:gd name="T30" fmla="*/ 760 w 1010"/>
                <a:gd name="T31" fmla="*/ 397 h 705"/>
                <a:gd name="T32" fmla="*/ 751 w 1010"/>
                <a:gd name="T33" fmla="*/ 455 h 705"/>
                <a:gd name="T34" fmla="*/ 735 w 1010"/>
                <a:gd name="T35" fmla="*/ 505 h 705"/>
                <a:gd name="T36" fmla="*/ 716 w 1010"/>
                <a:gd name="T37" fmla="*/ 547 h 705"/>
                <a:gd name="T38" fmla="*/ 695 w 1010"/>
                <a:gd name="T39" fmla="*/ 584 h 705"/>
                <a:gd name="T40" fmla="*/ 670 w 1010"/>
                <a:gd name="T41" fmla="*/ 614 h 705"/>
                <a:gd name="T42" fmla="*/ 645 w 1010"/>
                <a:gd name="T43" fmla="*/ 637 h 705"/>
                <a:gd name="T44" fmla="*/ 618 w 1010"/>
                <a:gd name="T45" fmla="*/ 659 h 705"/>
                <a:gd name="T46" fmla="*/ 591 w 1010"/>
                <a:gd name="T47" fmla="*/ 674 h 705"/>
                <a:gd name="T48" fmla="*/ 566 w 1010"/>
                <a:gd name="T49" fmla="*/ 685 h 705"/>
                <a:gd name="T50" fmla="*/ 543 w 1010"/>
                <a:gd name="T51" fmla="*/ 693 h 705"/>
                <a:gd name="T52" fmla="*/ 522 w 1010"/>
                <a:gd name="T53" fmla="*/ 699 h 705"/>
                <a:gd name="T54" fmla="*/ 503 w 1010"/>
                <a:gd name="T55" fmla="*/ 703 h 705"/>
                <a:gd name="T56" fmla="*/ 489 w 1010"/>
                <a:gd name="T57" fmla="*/ 705 h 705"/>
                <a:gd name="T58" fmla="*/ 482 w 1010"/>
                <a:gd name="T59" fmla="*/ 705 h 705"/>
                <a:gd name="T60" fmla="*/ 478 w 1010"/>
                <a:gd name="T61" fmla="*/ 705 h 705"/>
                <a:gd name="T62" fmla="*/ 0 w 1010"/>
                <a:gd name="T63" fmla="*/ 705 h 705"/>
                <a:gd name="T64" fmla="*/ 61 w 1010"/>
                <a:gd name="T65" fmla="*/ 701 h 705"/>
                <a:gd name="T66" fmla="*/ 119 w 1010"/>
                <a:gd name="T67" fmla="*/ 689 h 705"/>
                <a:gd name="T68" fmla="*/ 169 w 1010"/>
                <a:gd name="T69" fmla="*/ 670 h 705"/>
                <a:gd name="T70" fmla="*/ 215 w 1010"/>
                <a:gd name="T71" fmla="*/ 645 h 705"/>
                <a:gd name="T72" fmla="*/ 255 w 1010"/>
                <a:gd name="T73" fmla="*/ 611 h 705"/>
                <a:gd name="T74" fmla="*/ 290 w 1010"/>
                <a:gd name="T75" fmla="*/ 572 h 705"/>
                <a:gd name="T76" fmla="*/ 316 w 1010"/>
                <a:gd name="T77" fmla="*/ 526 h 705"/>
                <a:gd name="T78" fmla="*/ 340 w 1010"/>
                <a:gd name="T79" fmla="*/ 474 h 705"/>
                <a:gd name="T80" fmla="*/ 355 w 1010"/>
                <a:gd name="T81" fmla="*/ 417 h 705"/>
                <a:gd name="T82" fmla="*/ 366 w 1010"/>
                <a:gd name="T83" fmla="*/ 353 h 705"/>
                <a:gd name="T84" fmla="*/ 368 w 1010"/>
                <a:gd name="T85" fmla="*/ 286 h 705"/>
                <a:gd name="T86" fmla="*/ 372 w 1010"/>
                <a:gd name="T87" fmla="*/ 232 h 705"/>
                <a:gd name="T88" fmla="*/ 382 w 1010"/>
                <a:gd name="T89" fmla="*/ 186 h 705"/>
                <a:gd name="T90" fmla="*/ 397 w 1010"/>
                <a:gd name="T91" fmla="*/ 146 h 705"/>
                <a:gd name="T92" fmla="*/ 416 w 1010"/>
                <a:gd name="T93" fmla="*/ 113 h 705"/>
                <a:gd name="T94" fmla="*/ 439 w 1010"/>
                <a:gd name="T95" fmla="*/ 84 h 705"/>
                <a:gd name="T96" fmla="*/ 466 w 1010"/>
                <a:gd name="T97" fmla="*/ 61 h 705"/>
                <a:gd name="T98" fmla="*/ 493 w 1010"/>
                <a:gd name="T99" fmla="*/ 44 h 705"/>
                <a:gd name="T100" fmla="*/ 520 w 1010"/>
                <a:gd name="T101" fmla="*/ 31 h 705"/>
                <a:gd name="T102" fmla="*/ 547 w 1010"/>
                <a:gd name="T103" fmla="*/ 19 h 705"/>
                <a:gd name="T104" fmla="*/ 572 w 1010"/>
                <a:gd name="T105" fmla="*/ 11 h 705"/>
                <a:gd name="T106" fmla="*/ 595 w 1010"/>
                <a:gd name="T107" fmla="*/ 6 h 705"/>
                <a:gd name="T108" fmla="*/ 616 w 1010"/>
                <a:gd name="T109" fmla="*/ 4 h 705"/>
                <a:gd name="T110" fmla="*/ 630 w 1010"/>
                <a:gd name="T111" fmla="*/ 2 h 705"/>
                <a:gd name="T112" fmla="*/ 641 w 1010"/>
                <a:gd name="T113" fmla="*/ 0 h 705"/>
                <a:gd name="T114" fmla="*/ 643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643" y="0"/>
                  </a:moveTo>
                  <a:lnTo>
                    <a:pt x="1010" y="0"/>
                  </a:lnTo>
                  <a:lnTo>
                    <a:pt x="993" y="2"/>
                  </a:lnTo>
                  <a:lnTo>
                    <a:pt x="973" y="4"/>
                  </a:lnTo>
                  <a:lnTo>
                    <a:pt x="950" y="9"/>
                  </a:lnTo>
                  <a:lnTo>
                    <a:pt x="927" y="17"/>
                  </a:lnTo>
                  <a:lnTo>
                    <a:pt x="902" y="31"/>
                  </a:lnTo>
                  <a:lnTo>
                    <a:pt x="877" y="46"/>
                  </a:lnTo>
                  <a:lnTo>
                    <a:pt x="854" y="67"/>
                  </a:lnTo>
                  <a:lnTo>
                    <a:pt x="831" y="94"/>
                  </a:lnTo>
                  <a:lnTo>
                    <a:pt x="812" y="127"/>
                  </a:lnTo>
                  <a:lnTo>
                    <a:pt x="795" y="167"/>
                  </a:lnTo>
                  <a:lnTo>
                    <a:pt x="779" y="213"/>
                  </a:lnTo>
                  <a:lnTo>
                    <a:pt x="770" y="269"/>
                  </a:lnTo>
                  <a:lnTo>
                    <a:pt x="766" y="330"/>
                  </a:lnTo>
                  <a:lnTo>
                    <a:pt x="760" y="397"/>
                  </a:lnTo>
                  <a:lnTo>
                    <a:pt x="751" y="455"/>
                  </a:lnTo>
                  <a:lnTo>
                    <a:pt x="735" y="505"/>
                  </a:lnTo>
                  <a:lnTo>
                    <a:pt x="716" y="547"/>
                  </a:lnTo>
                  <a:lnTo>
                    <a:pt x="695" y="584"/>
                  </a:lnTo>
                  <a:lnTo>
                    <a:pt x="670" y="614"/>
                  </a:lnTo>
                  <a:lnTo>
                    <a:pt x="645" y="637"/>
                  </a:lnTo>
                  <a:lnTo>
                    <a:pt x="618" y="659"/>
                  </a:lnTo>
                  <a:lnTo>
                    <a:pt x="591" y="674"/>
                  </a:lnTo>
                  <a:lnTo>
                    <a:pt x="566" y="685"/>
                  </a:lnTo>
                  <a:lnTo>
                    <a:pt x="543" y="693"/>
                  </a:lnTo>
                  <a:lnTo>
                    <a:pt x="522" y="699"/>
                  </a:lnTo>
                  <a:lnTo>
                    <a:pt x="503" y="703"/>
                  </a:lnTo>
                  <a:lnTo>
                    <a:pt x="489" y="705"/>
                  </a:lnTo>
                  <a:lnTo>
                    <a:pt x="482" y="705"/>
                  </a:lnTo>
                  <a:lnTo>
                    <a:pt x="478" y="705"/>
                  </a:lnTo>
                  <a:lnTo>
                    <a:pt x="0" y="705"/>
                  </a:lnTo>
                  <a:lnTo>
                    <a:pt x="61" y="701"/>
                  </a:lnTo>
                  <a:lnTo>
                    <a:pt x="119" y="689"/>
                  </a:lnTo>
                  <a:lnTo>
                    <a:pt x="169" y="670"/>
                  </a:lnTo>
                  <a:lnTo>
                    <a:pt x="215" y="645"/>
                  </a:lnTo>
                  <a:lnTo>
                    <a:pt x="255" y="611"/>
                  </a:lnTo>
                  <a:lnTo>
                    <a:pt x="290" y="572"/>
                  </a:lnTo>
                  <a:lnTo>
                    <a:pt x="316" y="526"/>
                  </a:lnTo>
                  <a:lnTo>
                    <a:pt x="340" y="474"/>
                  </a:lnTo>
                  <a:lnTo>
                    <a:pt x="355" y="417"/>
                  </a:lnTo>
                  <a:lnTo>
                    <a:pt x="366" y="353"/>
                  </a:lnTo>
                  <a:lnTo>
                    <a:pt x="368" y="286"/>
                  </a:lnTo>
                  <a:lnTo>
                    <a:pt x="372" y="232"/>
                  </a:lnTo>
                  <a:lnTo>
                    <a:pt x="382" y="186"/>
                  </a:lnTo>
                  <a:lnTo>
                    <a:pt x="397" y="146"/>
                  </a:lnTo>
                  <a:lnTo>
                    <a:pt x="416" y="113"/>
                  </a:lnTo>
                  <a:lnTo>
                    <a:pt x="439" y="84"/>
                  </a:lnTo>
                  <a:lnTo>
                    <a:pt x="466" y="61"/>
                  </a:lnTo>
                  <a:lnTo>
                    <a:pt x="493" y="44"/>
                  </a:lnTo>
                  <a:lnTo>
                    <a:pt x="520" y="31"/>
                  </a:lnTo>
                  <a:lnTo>
                    <a:pt x="547" y="19"/>
                  </a:lnTo>
                  <a:lnTo>
                    <a:pt x="572" y="11"/>
                  </a:lnTo>
                  <a:lnTo>
                    <a:pt x="595" y="6"/>
                  </a:lnTo>
                  <a:lnTo>
                    <a:pt x="616" y="4"/>
                  </a:lnTo>
                  <a:lnTo>
                    <a:pt x="630" y="2"/>
                  </a:lnTo>
                  <a:lnTo>
                    <a:pt x="641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xmlns="" id="{3D1D3F34-2F09-1343-8800-CFFF53702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95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xmlns="" id="{300C933C-E7E8-3F43-A86E-8A5F5CC64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700" y="2886204"/>
              <a:ext cx="1645355" cy="1407732"/>
            </a:xfrm>
            <a:custGeom>
              <a:avLst/>
              <a:gdLst>
                <a:gd name="T0" fmla="*/ 0 w 1371"/>
                <a:gd name="T1" fmla="*/ 0 h 1173"/>
                <a:gd name="T2" fmla="*/ 507 w 1371"/>
                <a:gd name="T3" fmla="*/ 0 h 1173"/>
                <a:gd name="T4" fmla="*/ 588 w 1371"/>
                <a:gd name="T5" fmla="*/ 21 h 1173"/>
                <a:gd name="T6" fmla="*/ 665 w 1371"/>
                <a:gd name="T7" fmla="*/ 50 h 1173"/>
                <a:gd name="T8" fmla="*/ 736 w 1371"/>
                <a:gd name="T9" fmla="*/ 86 h 1173"/>
                <a:gd name="T10" fmla="*/ 803 w 1371"/>
                <a:gd name="T11" fmla="*/ 130 h 1173"/>
                <a:gd name="T12" fmla="*/ 866 w 1371"/>
                <a:gd name="T13" fmla="*/ 180 h 1173"/>
                <a:gd name="T14" fmla="*/ 924 w 1371"/>
                <a:gd name="T15" fmla="*/ 236 h 1173"/>
                <a:gd name="T16" fmla="*/ 978 w 1371"/>
                <a:gd name="T17" fmla="*/ 296 h 1173"/>
                <a:gd name="T18" fmla="*/ 1028 w 1371"/>
                <a:gd name="T19" fmla="*/ 359 h 1173"/>
                <a:gd name="T20" fmla="*/ 1074 w 1371"/>
                <a:gd name="T21" fmla="*/ 426 h 1173"/>
                <a:gd name="T22" fmla="*/ 1116 w 1371"/>
                <a:gd name="T23" fmla="*/ 493 h 1173"/>
                <a:gd name="T24" fmla="*/ 1154 w 1371"/>
                <a:gd name="T25" fmla="*/ 562 h 1173"/>
                <a:gd name="T26" fmla="*/ 1189 w 1371"/>
                <a:gd name="T27" fmla="*/ 632 h 1173"/>
                <a:gd name="T28" fmla="*/ 1222 w 1371"/>
                <a:gd name="T29" fmla="*/ 701 h 1173"/>
                <a:gd name="T30" fmla="*/ 1249 w 1371"/>
                <a:gd name="T31" fmla="*/ 770 h 1173"/>
                <a:gd name="T32" fmla="*/ 1274 w 1371"/>
                <a:gd name="T33" fmla="*/ 833 h 1173"/>
                <a:gd name="T34" fmla="*/ 1295 w 1371"/>
                <a:gd name="T35" fmla="*/ 897 h 1173"/>
                <a:gd name="T36" fmla="*/ 1314 w 1371"/>
                <a:gd name="T37" fmla="*/ 954 h 1173"/>
                <a:gd name="T38" fmla="*/ 1329 w 1371"/>
                <a:gd name="T39" fmla="*/ 1006 h 1173"/>
                <a:gd name="T40" fmla="*/ 1343 w 1371"/>
                <a:gd name="T41" fmla="*/ 1054 h 1173"/>
                <a:gd name="T42" fmla="*/ 1354 w 1371"/>
                <a:gd name="T43" fmla="*/ 1094 h 1173"/>
                <a:gd name="T44" fmla="*/ 1362 w 1371"/>
                <a:gd name="T45" fmla="*/ 1127 h 1173"/>
                <a:gd name="T46" fmla="*/ 1366 w 1371"/>
                <a:gd name="T47" fmla="*/ 1152 h 1173"/>
                <a:gd name="T48" fmla="*/ 1370 w 1371"/>
                <a:gd name="T49" fmla="*/ 1167 h 1173"/>
                <a:gd name="T50" fmla="*/ 1371 w 1371"/>
                <a:gd name="T51" fmla="*/ 1173 h 1173"/>
                <a:gd name="T52" fmla="*/ 644 w 1371"/>
                <a:gd name="T53" fmla="*/ 1173 h 1173"/>
                <a:gd name="T54" fmla="*/ 622 w 1371"/>
                <a:gd name="T55" fmla="*/ 1039 h 1173"/>
                <a:gd name="T56" fmla="*/ 597 w 1371"/>
                <a:gd name="T57" fmla="*/ 918 h 1173"/>
                <a:gd name="T58" fmla="*/ 571 w 1371"/>
                <a:gd name="T59" fmla="*/ 804 h 1173"/>
                <a:gd name="T60" fmla="*/ 540 w 1371"/>
                <a:gd name="T61" fmla="*/ 701 h 1173"/>
                <a:gd name="T62" fmla="*/ 507 w 1371"/>
                <a:gd name="T63" fmla="*/ 607 h 1173"/>
                <a:gd name="T64" fmla="*/ 473 w 1371"/>
                <a:gd name="T65" fmla="*/ 522 h 1173"/>
                <a:gd name="T66" fmla="*/ 436 w 1371"/>
                <a:gd name="T67" fmla="*/ 445 h 1173"/>
                <a:gd name="T68" fmla="*/ 398 w 1371"/>
                <a:gd name="T69" fmla="*/ 376 h 1173"/>
                <a:gd name="T70" fmla="*/ 361 w 1371"/>
                <a:gd name="T71" fmla="*/ 313 h 1173"/>
                <a:gd name="T72" fmla="*/ 323 w 1371"/>
                <a:gd name="T73" fmla="*/ 259 h 1173"/>
                <a:gd name="T74" fmla="*/ 284 w 1371"/>
                <a:gd name="T75" fmla="*/ 211 h 1173"/>
                <a:gd name="T76" fmla="*/ 248 w 1371"/>
                <a:gd name="T77" fmla="*/ 169 h 1173"/>
                <a:gd name="T78" fmla="*/ 211 w 1371"/>
                <a:gd name="T79" fmla="*/ 132 h 1173"/>
                <a:gd name="T80" fmla="*/ 177 w 1371"/>
                <a:gd name="T81" fmla="*/ 102 h 1173"/>
                <a:gd name="T82" fmla="*/ 144 w 1371"/>
                <a:gd name="T83" fmla="*/ 77 h 1173"/>
                <a:gd name="T84" fmla="*/ 113 w 1371"/>
                <a:gd name="T85" fmla="*/ 56 h 1173"/>
                <a:gd name="T86" fmla="*/ 87 w 1371"/>
                <a:gd name="T87" fmla="*/ 38 h 1173"/>
                <a:gd name="T88" fmla="*/ 62 w 1371"/>
                <a:gd name="T89" fmla="*/ 25 h 1173"/>
                <a:gd name="T90" fmla="*/ 41 w 1371"/>
                <a:gd name="T91" fmla="*/ 15 h 1173"/>
                <a:gd name="T92" fmla="*/ 23 w 1371"/>
                <a:gd name="T93" fmla="*/ 8 h 1173"/>
                <a:gd name="T94" fmla="*/ 10 w 1371"/>
                <a:gd name="T95" fmla="*/ 4 h 1173"/>
                <a:gd name="T96" fmla="*/ 2 w 1371"/>
                <a:gd name="T97" fmla="*/ 2 h 1173"/>
                <a:gd name="T98" fmla="*/ 0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0" y="0"/>
                  </a:moveTo>
                  <a:lnTo>
                    <a:pt x="507" y="0"/>
                  </a:lnTo>
                  <a:lnTo>
                    <a:pt x="588" y="21"/>
                  </a:lnTo>
                  <a:lnTo>
                    <a:pt x="665" y="50"/>
                  </a:lnTo>
                  <a:lnTo>
                    <a:pt x="736" y="86"/>
                  </a:lnTo>
                  <a:lnTo>
                    <a:pt x="803" y="130"/>
                  </a:lnTo>
                  <a:lnTo>
                    <a:pt x="866" y="180"/>
                  </a:lnTo>
                  <a:lnTo>
                    <a:pt x="924" y="236"/>
                  </a:lnTo>
                  <a:lnTo>
                    <a:pt x="978" y="296"/>
                  </a:lnTo>
                  <a:lnTo>
                    <a:pt x="1028" y="359"/>
                  </a:lnTo>
                  <a:lnTo>
                    <a:pt x="1074" y="426"/>
                  </a:lnTo>
                  <a:lnTo>
                    <a:pt x="1116" y="493"/>
                  </a:lnTo>
                  <a:lnTo>
                    <a:pt x="1154" y="562"/>
                  </a:lnTo>
                  <a:lnTo>
                    <a:pt x="1189" y="632"/>
                  </a:lnTo>
                  <a:lnTo>
                    <a:pt x="1222" y="701"/>
                  </a:lnTo>
                  <a:lnTo>
                    <a:pt x="1249" y="770"/>
                  </a:lnTo>
                  <a:lnTo>
                    <a:pt x="1274" y="833"/>
                  </a:lnTo>
                  <a:lnTo>
                    <a:pt x="1295" y="897"/>
                  </a:lnTo>
                  <a:lnTo>
                    <a:pt x="1314" y="954"/>
                  </a:lnTo>
                  <a:lnTo>
                    <a:pt x="1329" y="1006"/>
                  </a:lnTo>
                  <a:lnTo>
                    <a:pt x="1343" y="1054"/>
                  </a:lnTo>
                  <a:lnTo>
                    <a:pt x="1354" y="1094"/>
                  </a:lnTo>
                  <a:lnTo>
                    <a:pt x="1362" y="1127"/>
                  </a:lnTo>
                  <a:lnTo>
                    <a:pt x="1366" y="1152"/>
                  </a:lnTo>
                  <a:lnTo>
                    <a:pt x="1370" y="1167"/>
                  </a:lnTo>
                  <a:lnTo>
                    <a:pt x="1371" y="1173"/>
                  </a:lnTo>
                  <a:lnTo>
                    <a:pt x="644" y="1173"/>
                  </a:lnTo>
                  <a:lnTo>
                    <a:pt x="622" y="1039"/>
                  </a:lnTo>
                  <a:lnTo>
                    <a:pt x="597" y="918"/>
                  </a:lnTo>
                  <a:lnTo>
                    <a:pt x="571" y="804"/>
                  </a:lnTo>
                  <a:lnTo>
                    <a:pt x="540" y="701"/>
                  </a:lnTo>
                  <a:lnTo>
                    <a:pt x="507" y="607"/>
                  </a:lnTo>
                  <a:lnTo>
                    <a:pt x="473" y="522"/>
                  </a:lnTo>
                  <a:lnTo>
                    <a:pt x="436" y="445"/>
                  </a:lnTo>
                  <a:lnTo>
                    <a:pt x="398" y="376"/>
                  </a:lnTo>
                  <a:lnTo>
                    <a:pt x="361" y="313"/>
                  </a:lnTo>
                  <a:lnTo>
                    <a:pt x="323" y="259"/>
                  </a:lnTo>
                  <a:lnTo>
                    <a:pt x="284" y="211"/>
                  </a:lnTo>
                  <a:lnTo>
                    <a:pt x="248" y="169"/>
                  </a:lnTo>
                  <a:lnTo>
                    <a:pt x="211" y="132"/>
                  </a:lnTo>
                  <a:lnTo>
                    <a:pt x="177" y="102"/>
                  </a:lnTo>
                  <a:lnTo>
                    <a:pt x="144" y="77"/>
                  </a:lnTo>
                  <a:lnTo>
                    <a:pt x="113" y="56"/>
                  </a:lnTo>
                  <a:lnTo>
                    <a:pt x="87" y="38"/>
                  </a:lnTo>
                  <a:lnTo>
                    <a:pt x="62" y="25"/>
                  </a:lnTo>
                  <a:lnTo>
                    <a:pt x="41" y="15"/>
                  </a:lnTo>
                  <a:lnTo>
                    <a:pt x="23" y="8"/>
                  </a:lnTo>
                  <a:lnTo>
                    <a:pt x="1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6B04A6D8-52CE-C44D-97BA-0BBF657D8669}"/>
              </a:ext>
            </a:extLst>
          </p:cNvPr>
          <p:cNvGrpSpPr/>
          <p:nvPr/>
        </p:nvGrpSpPr>
        <p:grpSpPr>
          <a:xfrm>
            <a:off x="5354093" y="1718984"/>
            <a:ext cx="1336926" cy="3177898"/>
            <a:chOff x="5423549" y="1784501"/>
            <a:chExt cx="1336926" cy="3177898"/>
          </a:xfrm>
        </p:grpSpPr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xmlns="" id="{6F697835-8856-8D4C-A47E-D0C0CC2A8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597" y="1784501"/>
              <a:ext cx="277226" cy="1159308"/>
            </a:xfrm>
            <a:custGeom>
              <a:avLst/>
              <a:gdLst>
                <a:gd name="T0" fmla="*/ 66 w 231"/>
                <a:gd name="T1" fmla="*/ 0 h 966"/>
                <a:gd name="T2" fmla="*/ 166 w 231"/>
                <a:gd name="T3" fmla="*/ 0 h 966"/>
                <a:gd name="T4" fmla="*/ 231 w 231"/>
                <a:gd name="T5" fmla="*/ 966 h 966"/>
                <a:gd name="T6" fmla="*/ 0 w 231"/>
                <a:gd name="T7" fmla="*/ 966 h 966"/>
                <a:gd name="T8" fmla="*/ 66 w 231"/>
                <a:gd name="T9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66">
                  <a:moveTo>
                    <a:pt x="66" y="0"/>
                  </a:moveTo>
                  <a:lnTo>
                    <a:pt x="166" y="0"/>
                  </a:lnTo>
                  <a:lnTo>
                    <a:pt x="231" y="966"/>
                  </a:lnTo>
                  <a:lnTo>
                    <a:pt x="0" y="9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xmlns="" id="{2165E346-C217-9043-BA37-931FC2866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49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xmlns="" id="{02B9FF4A-A384-774B-9EA8-2B99995F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70" y="2886204"/>
              <a:ext cx="873682" cy="1460537"/>
            </a:xfrm>
            <a:custGeom>
              <a:avLst/>
              <a:gdLst>
                <a:gd name="T0" fmla="*/ 173 w 728"/>
                <a:gd name="T1" fmla="*/ 0 h 1217"/>
                <a:gd name="T2" fmla="*/ 563 w 728"/>
                <a:gd name="T3" fmla="*/ 0 h 1217"/>
                <a:gd name="T4" fmla="*/ 586 w 728"/>
                <a:gd name="T5" fmla="*/ 65 h 1217"/>
                <a:gd name="T6" fmla="*/ 605 w 728"/>
                <a:gd name="T7" fmla="*/ 136 h 1217"/>
                <a:gd name="T8" fmla="*/ 625 w 728"/>
                <a:gd name="T9" fmla="*/ 211 h 1217"/>
                <a:gd name="T10" fmla="*/ 640 w 728"/>
                <a:gd name="T11" fmla="*/ 292 h 1217"/>
                <a:gd name="T12" fmla="*/ 655 w 728"/>
                <a:gd name="T13" fmla="*/ 374 h 1217"/>
                <a:gd name="T14" fmla="*/ 667 w 728"/>
                <a:gd name="T15" fmla="*/ 459 h 1217"/>
                <a:gd name="T16" fmla="*/ 678 w 728"/>
                <a:gd name="T17" fmla="*/ 545 h 1217"/>
                <a:gd name="T18" fmla="*/ 688 w 728"/>
                <a:gd name="T19" fmla="*/ 630 h 1217"/>
                <a:gd name="T20" fmla="*/ 698 w 728"/>
                <a:gd name="T21" fmla="*/ 712 h 1217"/>
                <a:gd name="T22" fmla="*/ 703 w 728"/>
                <a:gd name="T23" fmla="*/ 793 h 1217"/>
                <a:gd name="T24" fmla="*/ 711 w 728"/>
                <a:gd name="T25" fmla="*/ 872 h 1217"/>
                <a:gd name="T26" fmla="*/ 715 w 728"/>
                <a:gd name="T27" fmla="*/ 943 h 1217"/>
                <a:gd name="T28" fmla="*/ 719 w 728"/>
                <a:gd name="T29" fmla="*/ 1010 h 1217"/>
                <a:gd name="T30" fmla="*/ 723 w 728"/>
                <a:gd name="T31" fmla="*/ 1068 h 1217"/>
                <a:gd name="T32" fmla="*/ 725 w 728"/>
                <a:gd name="T33" fmla="*/ 1119 h 1217"/>
                <a:gd name="T34" fmla="*/ 726 w 728"/>
                <a:gd name="T35" fmla="*/ 1160 h 1217"/>
                <a:gd name="T36" fmla="*/ 726 w 728"/>
                <a:gd name="T37" fmla="*/ 1192 h 1217"/>
                <a:gd name="T38" fmla="*/ 726 w 728"/>
                <a:gd name="T39" fmla="*/ 1212 h 1217"/>
                <a:gd name="T40" fmla="*/ 728 w 728"/>
                <a:gd name="T41" fmla="*/ 1217 h 1217"/>
                <a:gd name="T42" fmla="*/ 0 w 728"/>
                <a:gd name="T43" fmla="*/ 1217 h 1217"/>
                <a:gd name="T44" fmla="*/ 0 w 728"/>
                <a:gd name="T45" fmla="*/ 1212 h 1217"/>
                <a:gd name="T46" fmla="*/ 0 w 728"/>
                <a:gd name="T47" fmla="*/ 1192 h 1217"/>
                <a:gd name="T48" fmla="*/ 2 w 728"/>
                <a:gd name="T49" fmla="*/ 1160 h 1217"/>
                <a:gd name="T50" fmla="*/ 6 w 728"/>
                <a:gd name="T51" fmla="*/ 1119 h 1217"/>
                <a:gd name="T52" fmla="*/ 8 w 728"/>
                <a:gd name="T53" fmla="*/ 1068 h 1217"/>
                <a:gd name="T54" fmla="*/ 14 w 728"/>
                <a:gd name="T55" fmla="*/ 1010 h 1217"/>
                <a:gd name="T56" fmla="*/ 18 w 728"/>
                <a:gd name="T57" fmla="*/ 943 h 1217"/>
                <a:gd name="T58" fmla="*/ 23 w 728"/>
                <a:gd name="T59" fmla="*/ 872 h 1217"/>
                <a:gd name="T60" fmla="*/ 31 w 728"/>
                <a:gd name="T61" fmla="*/ 793 h 1217"/>
                <a:gd name="T62" fmla="*/ 39 w 728"/>
                <a:gd name="T63" fmla="*/ 712 h 1217"/>
                <a:gd name="T64" fmla="*/ 48 w 728"/>
                <a:gd name="T65" fmla="*/ 630 h 1217"/>
                <a:gd name="T66" fmla="*/ 60 w 728"/>
                <a:gd name="T67" fmla="*/ 545 h 1217"/>
                <a:gd name="T68" fmla="*/ 72 w 728"/>
                <a:gd name="T69" fmla="*/ 459 h 1217"/>
                <a:gd name="T70" fmla="*/ 85 w 728"/>
                <a:gd name="T71" fmla="*/ 374 h 1217"/>
                <a:gd name="T72" fmla="*/ 98 w 728"/>
                <a:gd name="T73" fmla="*/ 292 h 1217"/>
                <a:gd name="T74" fmla="*/ 116 w 728"/>
                <a:gd name="T75" fmla="*/ 211 h 1217"/>
                <a:gd name="T76" fmla="*/ 133 w 728"/>
                <a:gd name="T77" fmla="*/ 136 h 1217"/>
                <a:gd name="T78" fmla="*/ 152 w 728"/>
                <a:gd name="T79" fmla="*/ 65 h 1217"/>
                <a:gd name="T80" fmla="*/ 173 w 728"/>
                <a:gd name="T8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8" h="1217">
                  <a:moveTo>
                    <a:pt x="173" y="0"/>
                  </a:moveTo>
                  <a:lnTo>
                    <a:pt x="563" y="0"/>
                  </a:lnTo>
                  <a:lnTo>
                    <a:pt x="586" y="65"/>
                  </a:lnTo>
                  <a:lnTo>
                    <a:pt x="605" y="136"/>
                  </a:lnTo>
                  <a:lnTo>
                    <a:pt x="625" y="211"/>
                  </a:lnTo>
                  <a:lnTo>
                    <a:pt x="640" y="292"/>
                  </a:lnTo>
                  <a:lnTo>
                    <a:pt x="655" y="374"/>
                  </a:lnTo>
                  <a:lnTo>
                    <a:pt x="667" y="459"/>
                  </a:lnTo>
                  <a:lnTo>
                    <a:pt x="678" y="545"/>
                  </a:lnTo>
                  <a:lnTo>
                    <a:pt x="688" y="630"/>
                  </a:lnTo>
                  <a:lnTo>
                    <a:pt x="698" y="712"/>
                  </a:lnTo>
                  <a:lnTo>
                    <a:pt x="703" y="793"/>
                  </a:lnTo>
                  <a:lnTo>
                    <a:pt x="711" y="872"/>
                  </a:lnTo>
                  <a:lnTo>
                    <a:pt x="715" y="943"/>
                  </a:lnTo>
                  <a:lnTo>
                    <a:pt x="719" y="1010"/>
                  </a:lnTo>
                  <a:lnTo>
                    <a:pt x="723" y="1068"/>
                  </a:lnTo>
                  <a:lnTo>
                    <a:pt x="725" y="1119"/>
                  </a:lnTo>
                  <a:lnTo>
                    <a:pt x="726" y="1160"/>
                  </a:lnTo>
                  <a:lnTo>
                    <a:pt x="726" y="1192"/>
                  </a:lnTo>
                  <a:lnTo>
                    <a:pt x="726" y="1212"/>
                  </a:lnTo>
                  <a:lnTo>
                    <a:pt x="728" y="1217"/>
                  </a:lnTo>
                  <a:lnTo>
                    <a:pt x="0" y="1217"/>
                  </a:lnTo>
                  <a:lnTo>
                    <a:pt x="0" y="1212"/>
                  </a:lnTo>
                  <a:lnTo>
                    <a:pt x="0" y="1192"/>
                  </a:lnTo>
                  <a:lnTo>
                    <a:pt x="2" y="1160"/>
                  </a:lnTo>
                  <a:lnTo>
                    <a:pt x="6" y="1119"/>
                  </a:lnTo>
                  <a:lnTo>
                    <a:pt x="8" y="1068"/>
                  </a:lnTo>
                  <a:lnTo>
                    <a:pt x="14" y="1010"/>
                  </a:lnTo>
                  <a:lnTo>
                    <a:pt x="18" y="943"/>
                  </a:lnTo>
                  <a:lnTo>
                    <a:pt x="23" y="872"/>
                  </a:lnTo>
                  <a:lnTo>
                    <a:pt x="31" y="793"/>
                  </a:lnTo>
                  <a:lnTo>
                    <a:pt x="39" y="712"/>
                  </a:lnTo>
                  <a:lnTo>
                    <a:pt x="48" y="630"/>
                  </a:lnTo>
                  <a:lnTo>
                    <a:pt x="60" y="545"/>
                  </a:lnTo>
                  <a:lnTo>
                    <a:pt x="72" y="459"/>
                  </a:lnTo>
                  <a:lnTo>
                    <a:pt x="85" y="374"/>
                  </a:lnTo>
                  <a:lnTo>
                    <a:pt x="98" y="292"/>
                  </a:lnTo>
                  <a:lnTo>
                    <a:pt x="116" y="211"/>
                  </a:lnTo>
                  <a:lnTo>
                    <a:pt x="133" y="136"/>
                  </a:lnTo>
                  <a:lnTo>
                    <a:pt x="152" y="6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D2EA195C-7E77-F84E-BB37-1F22AC474F3F}"/>
              </a:ext>
            </a:extLst>
          </p:cNvPr>
          <p:cNvGrpSpPr/>
          <p:nvPr/>
        </p:nvGrpSpPr>
        <p:grpSpPr>
          <a:xfrm>
            <a:off x="6538635" y="1718984"/>
            <a:ext cx="2014990" cy="3177898"/>
            <a:chOff x="6511106" y="1784501"/>
            <a:chExt cx="2014990" cy="3177898"/>
          </a:xfrm>
        </p:grpSpPr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xmlns="" id="{39FC5A1D-85BA-254D-B0D3-632A1D05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17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xmlns="" id="{C2FCE15F-2007-CE4A-A69E-F1C45EF02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06" y="1784501"/>
              <a:ext cx="610858" cy="1947782"/>
            </a:xfrm>
            <a:custGeom>
              <a:avLst/>
              <a:gdLst>
                <a:gd name="T0" fmla="*/ 0 w 509"/>
                <a:gd name="T1" fmla="*/ 0 h 1623"/>
                <a:gd name="T2" fmla="*/ 89 w 509"/>
                <a:gd name="T3" fmla="*/ 0 h 1623"/>
                <a:gd name="T4" fmla="*/ 365 w 509"/>
                <a:gd name="T5" fmla="*/ 1394 h 1623"/>
                <a:gd name="T6" fmla="*/ 365 w 509"/>
                <a:gd name="T7" fmla="*/ 1398 h 1623"/>
                <a:gd name="T8" fmla="*/ 369 w 509"/>
                <a:gd name="T9" fmla="*/ 1413 h 1623"/>
                <a:gd name="T10" fmla="*/ 375 w 509"/>
                <a:gd name="T11" fmla="*/ 1434 h 1623"/>
                <a:gd name="T12" fmla="*/ 383 w 509"/>
                <a:gd name="T13" fmla="*/ 1459 h 1623"/>
                <a:gd name="T14" fmla="*/ 394 w 509"/>
                <a:gd name="T15" fmla="*/ 1490 h 1623"/>
                <a:gd name="T16" fmla="*/ 408 w 509"/>
                <a:gd name="T17" fmla="*/ 1521 h 1623"/>
                <a:gd name="T18" fmla="*/ 423 w 509"/>
                <a:gd name="T19" fmla="*/ 1550 h 1623"/>
                <a:gd name="T20" fmla="*/ 440 w 509"/>
                <a:gd name="T21" fmla="*/ 1577 h 1623"/>
                <a:gd name="T22" fmla="*/ 461 w 509"/>
                <a:gd name="T23" fmla="*/ 1600 h 1623"/>
                <a:gd name="T24" fmla="*/ 484 w 509"/>
                <a:gd name="T25" fmla="*/ 1615 h 1623"/>
                <a:gd name="T26" fmla="*/ 509 w 509"/>
                <a:gd name="T27" fmla="*/ 1623 h 1623"/>
                <a:gd name="T28" fmla="*/ 248 w 509"/>
                <a:gd name="T29" fmla="*/ 1623 h 1623"/>
                <a:gd name="T30" fmla="*/ 246 w 509"/>
                <a:gd name="T31" fmla="*/ 1623 h 1623"/>
                <a:gd name="T32" fmla="*/ 244 w 509"/>
                <a:gd name="T33" fmla="*/ 1621 h 1623"/>
                <a:gd name="T34" fmla="*/ 239 w 509"/>
                <a:gd name="T35" fmla="*/ 1617 h 1623"/>
                <a:gd name="T36" fmla="*/ 233 w 509"/>
                <a:gd name="T37" fmla="*/ 1607 h 1623"/>
                <a:gd name="T38" fmla="*/ 225 w 509"/>
                <a:gd name="T39" fmla="*/ 1594 h 1623"/>
                <a:gd name="T40" fmla="*/ 217 w 509"/>
                <a:gd name="T41" fmla="*/ 1575 h 1623"/>
                <a:gd name="T42" fmla="*/ 208 w 509"/>
                <a:gd name="T43" fmla="*/ 1550 h 1623"/>
                <a:gd name="T44" fmla="*/ 196 w 509"/>
                <a:gd name="T45" fmla="*/ 1515 h 1623"/>
                <a:gd name="T46" fmla="*/ 187 w 509"/>
                <a:gd name="T47" fmla="*/ 1471 h 1623"/>
                <a:gd name="T48" fmla="*/ 175 w 509"/>
                <a:gd name="T49" fmla="*/ 1415 h 1623"/>
                <a:gd name="T50" fmla="*/ 164 w 509"/>
                <a:gd name="T51" fmla="*/ 1350 h 1623"/>
                <a:gd name="T52" fmla="*/ 152 w 509"/>
                <a:gd name="T53" fmla="*/ 1271 h 1623"/>
                <a:gd name="T54" fmla="*/ 0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0" y="0"/>
                  </a:moveTo>
                  <a:lnTo>
                    <a:pt x="89" y="0"/>
                  </a:lnTo>
                  <a:lnTo>
                    <a:pt x="365" y="1394"/>
                  </a:lnTo>
                  <a:lnTo>
                    <a:pt x="365" y="1398"/>
                  </a:lnTo>
                  <a:lnTo>
                    <a:pt x="369" y="1413"/>
                  </a:lnTo>
                  <a:lnTo>
                    <a:pt x="375" y="1434"/>
                  </a:lnTo>
                  <a:lnTo>
                    <a:pt x="383" y="1459"/>
                  </a:lnTo>
                  <a:lnTo>
                    <a:pt x="394" y="1490"/>
                  </a:lnTo>
                  <a:lnTo>
                    <a:pt x="408" y="1521"/>
                  </a:lnTo>
                  <a:lnTo>
                    <a:pt x="423" y="1550"/>
                  </a:lnTo>
                  <a:lnTo>
                    <a:pt x="440" y="1577"/>
                  </a:lnTo>
                  <a:lnTo>
                    <a:pt x="461" y="1600"/>
                  </a:lnTo>
                  <a:lnTo>
                    <a:pt x="484" y="1615"/>
                  </a:lnTo>
                  <a:lnTo>
                    <a:pt x="509" y="1623"/>
                  </a:lnTo>
                  <a:lnTo>
                    <a:pt x="248" y="1623"/>
                  </a:lnTo>
                  <a:lnTo>
                    <a:pt x="246" y="1623"/>
                  </a:lnTo>
                  <a:lnTo>
                    <a:pt x="244" y="1621"/>
                  </a:lnTo>
                  <a:lnTo>
                    <a:pt x="239" y="1617"/>
                  </a:lnTo>
                  <a:lnTo>
                    <a:pt x="233" y="1607"/>
                  </a:lnTo>
                  <a:lnTo>
                    <a:pt x="225" y="1594"/>
                  </a:lnTo>
                  <a:lnTo>
                    <a:pt x="217" y="1575"/>
                  </a:lnTo>
                  <a:lnTo>
                    <a:pt x="208" y="1550"/>
                  </a:lnTo>
                  <a:lnTo>
                    <a:pt x="196" y="1515"/>
                  </a:lnTo>
                  <a:lnTo>
                    <a:pt x="187" y="1471"/>
                  </a:lnTo>
                  <a:lnTo>
                    <a:pt x="175" y="1415"/>
                  </a:lnTo>
                  <a:lnTo>
                    <a:pt x="164" y="1350"/>
                  </a:lnTo>
                  <a:lnTo>
                    <a:pt x="152" y="1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xmlns="" id="{700B14CD-6EFF-F74C-A96D-CF4AD166E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34" y="2886204"/>
              <a:ext cx="550853" cy="846080"/>
            </a:xfrm>
            <a:custGeom>
              <a:avLst/>
              <a:gdLst>
                <a:gd name="T0" fmla="*/ 283 w 459"/>
                <a:gd name="T1" fmla="*/ 0 h 705"/>
                <a:gd name="T2" fmla="*/ 459 w 459"/>
                <a:gd name="T3" fmla="*/ 0 h 705"/>
                <a:gd name="T4" fmla="*/ 459 w 459"/>
                <a:gd name="T5" fmla="*/ 480 h 705"/>
                <a:gd name="T6" fmla="*/ 455 w 459"/>
                <a:gd name="T7" fmla="*/ 524 h 705"/>
                <a:gd name="T8" fmla="*/ 446 w 459"/>
                <a:gd name="T9" fmla="*/ 562 h 705"/>
                <a:gd name="T10" fmla="*/ 432 w 459"/>
                <a:gd name="T11" fmla="*/ 595 h 705"/>
                <a:gd name="T12" fmla="*/ 415 w 459"/>
                <a:gd name="T13" fmla="*/ 622 h 705"/>
                <a:gd name="T14" fmla="*/ 394 w 459"/>
                <a:gd name="T15" fmla="*/ 645 h 705"/>
                <a:gd name="T16" fmla="*/ 371 w 459"/>
                <a:gd name="T17" fmla="*/ 662 h 705"/>
                <a:gd name="T18" fmla="*/ 350 w 459"/>
                <a:gd name="T19" fmla="*/ 676 h 705"/>
                <a:gd name="T20" fmla="*/ 327 w 459"/>
                <a:gd name="T21" fmla="*/ 687 h 705"/>
                <a:gd name="T22" fmla="*/ 306 w 459"/>
                <a:gd name="T23" fmla="*/ 695 h 705"/>
                <a:gd name="T24" fmla="*/ 288 w 459"/>
                <a:gd name="T25" fmla="*/ 699 h 705"/>
                <a:gd name="T26" fmla="*/ 275 w 459"/>
                <a:gd name="T27" fmla="*/ 703 h 705"/>
                <a:gd name="T28" fmla="*/ 265 w 459"/>
                <a:gd name="T29" fmla="*/ 705 h 705"/>
                <a:gd name="T30" fmla="*/ 261 w 459"/>
                <a:gd name="T31" fmla="*/ 705 h 705"/>
                <a:gd name="T32" fmla="*/ 0 w 459"/>
                <a:gd name="T33" fmla="*/ 705 h 705"/>
                <a:gd name="T34" fmla="*/ 33 w 459"/>
                <a:gd name="T35" fmla="*/ 701 h 705"/>
                <a:gd name="T36" fmla="*/ 58 w 459"/>
                <a:gd name="T37" fmla="*/ 691 h 705"/>
                <a:gd name="T38" fmla="*/ 79 w 459"/>
                <a:gd name="T39" fmla="*/ 672 h 705"/>
                <a:gd name="T40" fmla="*/ 94 w 459"/>
                <a:gd name="T41" fmla="*/ 649 h 705"/>
                <a:gd name="T42" fmla="*/ 106 w 459"/>
                <a:gd name="T43" fmla="*/ 620 h 705"/>
                <a:gd name="T44" fmla="*/ 112 w 459"/>
                <a:gd name="T45" fmla="*/ 586 h 705"/>
                <a:gd name="T46" fmla="*/ 115 w 459"/>
                <a:gd name="T47" fmla="*/ 547 h 705"/>
                <a:gd name="T48" fmla="*/ 117 w 459"/>
                <a:gd name="T49" fmla="*/ 505 h 705"/>
                <a:gd name="T50" fmla="*/ 117 w 459"/>
                <a:gd name="T51" fmla="*/ 459 h 705"/>
                <a:gd name="T52" fmla="*/ 117 w 459"/>
                <a:gd name="T53" fmla="*/ 411 h 705"/>
                <a:gd name="T54" fmla="*/ 115 w 459"/>
                <a:gd name="T55" fmla="*/ 361 h 705"/>
                <a:gd name="T56" fmla="*/ 114 w 459"/>
                <a:gd name="T57" fmla="*/ 311 h 705"/>
                <a:gd name="T58" fmla="*/ 114 w 459"/>
                <a:gd name="T59" fmla="*/ 259 h 705"/>
                <a:gd name="T60" fmla="*/ 115 w 459"/>
                <a:gd name="T61" fmla="*/ 203 h 705"/>
                <a:gd name="T62" fmla="*/ 123 w 459"/>
                <a:gd name="T63" fmla="*/ 157 h 705"/>
                <a:gd name="T64" fmla="*/ 137 w 459"/>
                <a:gd name="T65" fmla="*/ 119 h 705"/>
                <a:gd name="T66" fmla="*/ 152 w 459"/>
                <a:gd name="T67" fmla="*/ 86 h 705"/>
                <a:gd name="T68" fmla="*/ 169 w 459"/>
                <a:gd name="T69" fmla="*/ 61 h 705"/>
                <a:gd name="T70" fmla="*/ 188 w 459"/>
                <a:gd name="T71" fmla="*/ 40 h 705"/>
                <a:gd name="T72" fmla="*/ 208 w 459"/>
                <a:gd name="T73" fmla="*/ 27 h 705"/>
                <a:gd name="T74" fmla="*/ 227 w 459"/>
                <a:gd name="T75" fmla="*/ 15 h 705"/>
                <a:gd name="T76" fmla="*/ 244 w 459"/>
                <a:gd name="T77" fmla="*/ 8 h 705"/>
                <a:gd name="T78" fmla="*/ 259 w 459"/>
                <a:gd name="T79" fmla="*/ 4 h 705"/>
                <a:gd name="T80" fmla="*/ 273 w 459"/>
                <a:gd name="T81" fmla="*/ 2 h 705"/>
                <a:gd name="T82" fmla="*/ 281 w 459"/>
                <a:gd name="T83" fmla="*/ 2 h 705"/>
                <a:gd name="T84" fmla="*/ 283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283" y="0"/>
                  </a:moveTo>
                  <a:lnTo>
                    <a:pt x="459" y="0"/>
                  </a:lnTo>
                  <a:lnTo>
                    <a:pt x="459" y="480"/>
                  </a:lnTo>
                  <a:lnTo>
                    <a:pt x="455" y="524"/>
                  </a:lnTo>
                  <a:lnTo>
                    <a:pt x="446" y="562"/>
                  </a:lnTo>
                  <a:lnTo>
                    <a:pt x="432" y="595"/>
                  </a:lnTo>
                  <a:lnTo>
                    <a:pt x="415" y="622"/>
                  </a:lnTo>
                  <a:lnTo>
                    <a:pt x="394" y="645"/>
                  </a:lnTo>
                  <a:lnTo>
                    <a:pt x="371" y="662"/>
                  </a:lnTo>
                  <a:lnTo>
                    <a:pt x="350" y="676"/>
                  </a:lnTo>
                  <a:lnTo>
                    <a:pt x="327" y="687"/>
                  </a:lnTo>
                  <a:lnTo>
                    <a:pt x="306" y="695"/>
                  </a:lnTo>
                  <a:lnTo>
                    <a:pt x="288" y="699"/>
                  </a:lnTo>
                  <a:lnTo>
                    <a:pt x="275" y="703"/>
                  </a:lnTo>
                  <a:lnTo>
                    <a:pt x="265" y="705"/>
                  </a:lnTo>
                  <a:lnTo>
                    <a:pt x="261" y="705"/>
                  </a:lnTo>
                  <a:lnTo>
                    <a:pt x="0" y="705"/>
                  </a:lnTo>
                  <a:lnTo>
                    <a:pt x="33" y="701"/>
                  </a:lnTo>
                  <a:lnTo>
                    <a:pt x="58" y="691"/>
                  </a:lnTo>
                  <a:lnTo>
                    <a:pt x="79" y="672"/>
                  </a:lnTo>
                  <a:lnTo>
                    <a:pt x="94" y="649"/>
                  </a:lnTo>
                  <a:lnTo>
                    <a:pt x="106" y="620"/>
                  </a:lnTo>
                  <a:lnTo>
                    <a:pt x="112" y="586"/>
                  </a:lnTo>
                  <a:lnTo>
                    <a:pt x="115" y="547"/>
                  </a:lnTo>
                  <a:lnTo>
                    <a:pt x="117" y="505"/>
                  </a:lnTo>
                  <a:lnTo>
                    <a:pt x="117" y="459"/>
                  </a:lnTo>
                  <a:lnTo>
                    <a:pt x="117" y="411"/>
                  </a:lnTo>
                  <a:lnTo>
                    <a:pt x="115" y="361"/>
                  </a:lnTo>
                  <a:lnTo>
                    <a:pt x="114" y="311"/>
                  </a:lnTo>
                  <a:lnTo>
                    <a:pt x="114" y="259"/>
                  </a:lnTo>
                  <a:lnTo>
                    <a:pt x="115" y="203"/>
                  </a:lnTo>
                  <a:lnTo>
                    <a:pt x="123" y="157"/>
                  </a:lnTo>
                  <a:lnTo>
                    <a:pt x="137" y="119"/>
                  </a:lnTo>
                  <a:lnTo>
                    <a:pt x="152" y="86"/>
                  </a:lnTo>
                  <a:lnTo>
                    <a:pt x="169" y="61"/>
                  </a:lnTo>
                  <a:lnTo>
                    <a:pt x="188" y="40"/>
                  </a:lnTo>
                  <a:lnTo>
                    <a:pt x="208" y="27"/>
                  </a:lnTo>
                  <a:lnTo>
                    <a:pt x="227" y="15"/>
                  </a:lnTo>
                  <a:lnTo>
                    <a:pt x="244" y="8"/>
                  </a:lnTo>
                  <a:lnTo>
                    <a:pt x="259" y="4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xmlns="" id="{549695CF-222E-B547-A2FC-4C5C428D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366" y="2886204"/>
              <a:ext cx="1161709" cy="1407732"/>
            </a:xfrm>
            <a:custGeom>
              <a:avLst/>
              <a:gdLst>
                <a:gd name="T0" fmla="*/ 0 w 968"/>
                <a:gd name="T1" fmla="*/ 0 h 1173"/>
                <a:gd name="T2" fmla="*/ 393 w 968"/>
                <a:gd name="T3" fmla="*/ 0 h 1173"/>
                <a:gd name="T4" fmla="*/ 457 w 968"/>
                <a:gd name="T5" fmla="*/ 56 h 1173"/>
                <a:gd name="T6" fmla="*/ 516 w 968"/>
                <a:gd name="T7" fmla="*/ 117 h 1173"/>
                <a:gd name="T8" fmla="*/ 572 w 968"/>
                <a:gd name="T9" fmla="*/ 184 h 1173"/>
                <a:gd name="T10" fmla="*/ 624 w 968"/>
                <a:gd name="T11" fmla="*/ 255 h 1173"/>
                <a:gd name="T12" fmla="*/ 670 w 968"/>
                <a:gd name="T13" fmla="*/ 330 h 1173"/>
                <a:gd name="T14" fmla="*/ 714 w 968"/>
                <a:gd name="T15" fmla="*/ 405 h 1173"/>
                <a:gd name="T16" fmla="*/ 752 w 968"/>
                <a:gd name="T17" fmla="*/ 484 h 1173"/>
                <a:gd name="T18" fmla="*/ 789 w 968"/>
                <a:gd name="T19" fmla="*/ 562 h 1173"/>
                <a:gd name="T20" fmla="*/ 820 w 968"/>
                <a:gd name="T21" fmla="*/ 639 h 1173"/>
                <a:gd name="T22" fmla="*/ 848 w 968"/>
                <a:gd name="T23" fmla="*/ 716 h 1173"/>
                <a:gd name="T24" fmla="*/ 873 w 968"/>
                <a:gd name="T25" fmla="*/ 789 h 1173"/>
                <a:gd name="T26" fmla="*/ 895 w 968"/>
                <a:gd name="T27" fmla="*/ 860 h 1173"/>
                <a:gd name="T28" fmla="*/ 912 w 968"/>
                <a:gd name="T29" fmla="*/ 925 h 1173"/>
                <a:gd name="T30" fmla="*/ 929 w 968"/>
                <a:gd name="T31" fmla="*/ 985 h 1173"/>
                <a:gd name="T32" fmla="*/ 941 w 968"/>
                <a:gd name="T33" fmla="*/ 1039 h 1173"/>
                <a:gd name="T34" fmla="*/ 952 w 968"/>
                <a:gd name="T35" fmla="*/ 1083 h 1173"/>
                <a:gd name="T36" fmla="*/ 960 w 968"/>
                <a:gd name="T37" fmla="*/ 1121 h 1173"/>
                <a:gd name="T38" fmla="*/ 964 w 968"/>
                <a:gd name="T39" fmla="*/ 1148 h 1173"/>
                <a:gd name="T40" fmla="*/ 968 w 968"/>
                <a:gd name="T41" fmla="*/ 1167 h 1173"/>
                <a:gd name="T42" fmla="*/ 968 w 968"/>
                <a:gd name="T43" fmla="*/ 1173 h 1173"/>
                <a:gd name="T44" fmla="*/ 242 w 968"/>
                <a:gd name="T45" fmla="*/ 1173 h 1173"/>
                <a:gd name="T46" fmla="*/ 245 w 968"/>
                <a:gd name="T47" fmla="*/ 1039 h 1173"/>
                <a:gd name="T48" fmla="*/ 245 w 968"/>
                <a:gd name="T49" fmla="*/ 914 h 1173"/>
                <a:gd name="T50" fmla="*/ 240 w 968"/>
                <a:gd name="T51" fmla="*/ 797 h 1173"/>
                <a:gd name="T52" fmla="*/ 228 w 968"/>
                <a:gd name="T53" fmla="*/ 687 h 1173"/>
                <a:gd name="T54" fmla="*/ 213 w 968"/>
                <a:gd name="T55" fmla="*/ 586 h 1173"/>
                <a:gd name="T56" fmla="*/ 194 w 968"/>
                <a:gd name="T57" fmla="*/ 491 h 1173"/>
                <a:gd name="T58" fmla="*/ 174 w 968"/>
                <a:gd name="T59" fmla="*/ 407 h 1173"/>
                <a:gd name="T60" fmla="*/ 151 w 968"/>
                <a:gd name="T61" fmla="*/ 330 h 1173"/>
                <a:gd name="T62" fmla="*/ 128 w 968"/>
                <a:gd name="T63" fmla="*/ 261 h 1173"/>
                <a:gd name="T64" fmla="*/ 103 w 968"/>
                <a:gd name="T65" fmla="*/ 200 h 1173"/>
                <a:gd name="T66" fmla="*/ 80 w 968"/>
                <a:gd name="T67" fmla="*/ 148 h 1173"/>
                <a:gd name="T68" fmla="*/ 59 w 968"/>
                <a:gd name="T69" fmla="*/ 102 h 1173"/>
                <a:gd name="T70" fmla="*/ 40 w 968"/>
                <a:gd name="T71" fmla="*/ 65 h 1173"/>
                <a:gd name="T72" fmla="*/ 24 w 968"/>
                <a:gd name="T73" fmla="*/ 38 h 1173"/>
                <a:gd name="T74" fmla="*/ 11 w 968"/>
                <a:gd name="T75" fmla="*/ 17 h 1173"/>
                <a:gd name="T76" fmla="*/ 3 w 968"/>
                <a:gd name="T77" fmla="*/ 6 h 1173"/>
                <a:gd name="T78" fmla="*/ 0 w 968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173">
                  <a:moveTo>
                    <a:pt x="0" y="0"/>
                  </a:moveTo>
                  <a:lnTo>
                    <a:pt x="393" y="0"/>
                  </a:lnTo>
                  <a:lnTo>
                    <a:pt x="457" y="56"/>
                  </a:lnTo>
                  <a:lnTo>
                    <a:pt x="516" y="117"/>
                  </a:lnTo>
                  <a:lnTo>
                    <a:pt x="572" y="184"/>
                  </a:lnTo>
                  <a:lnTo>
                    <a:pt x="624" y="255"/>
                  </a:lnTo>
                  <a:lnTo>
                    <a:pt x="670" y="330"/>
                  </a:lnTo>
                  <a:lnTo>
                    <a:pt x="714" y="405"/>
                  </a:lnTo>
                  <a:lnTo>
                    <a:pt x="752" y="484"/>
                  </a:lnTo>
                  <a:lnTo>
                    <a:pt x="789" y="562"/>
                  </a:lnTo>
                  <a:lnTo>
                    <a:pt x="820" y="639"/>
                  </a:lnTo>
                  <a:lnTo>
                    <a:pt x="848" y="716"/>
                  </a:lnTo>
                  <a:lnTo>
                    <a:pt x="873" y="789"/>
                  </a:lnTo>
                  <a:lnTo>
                    <a:pt x="895" y="860"/>
                  </a:lnTo>
                  <a:lnTo>
                    <a:pt x="912" y="925"/>
                  </a:lnTo>
                  <a:lnTo>
                    <a:pt x="929" y="985"/>
                  </a:lnTo>
                  <a:lnTo>
                    <a:pt x="941" y="1039"/>
                  </a:lnTo>
                  <a:lnTo>
                    <a:pt x="952" y="1083"/>
                  </a:lnTo>
                  <a:lnTo>
                    <a:pt x="960" y="1121"/>
                  </a:lnTo>
                  <a:lnTo>
                    <a:pt x="964" y="1148"/>
                  </a:lnTo>
                  <a:lnTo>
                    <a:pt x="968" y="1167"/>
                  </a:lnTo>
                  <a:lnTo>
                    <a:pt x="968" y="1173"/>
                  </a:lnTo>
                  <a:lnTo>
                    <a:pt x="242" y="1173"/>
                  </a:lnTo>
                  <a:lnTo>
                    <a:pt x="245" y="1039"/>
                  </a:lnTo>
                  <a:lnTo>
                    <a:pt x="245" y="914"/>
                  </a:lnTo>
                  <a:lnTo>
                    <a:pt x="240" y="797"/>
                  </a:lnTo>
                  <a:lnTo>
                    <a:pt x="228" y="687"/>
                  </a:lnTo>
                  <a:lnTo>
                    <a:pt x="213" y="586"/>
                  </a:lnTo>
                  <a:lnTo>
                    <a:pt x="194" y="491"/>
                  </a:lnTo>
                  <a:lnTo>
                    <a:pt x="174" y="407"/>
                  </a:lnTo>
                  <a:lnTo>
                    <a:pt x="151" y="330"/>
                  </a:lnTo>
                  <a:lnTo>
                    <a:pt x="128" y="261"/>
                  </a:lnTo>
                  <a:lnTo>
                    <a:pt x="103" y="200"/>
                  </a:lnTo>
                  <a:lnTo>
                    <a:pt x="80" y="148"/>
                  </a:lnTo>
                  <a:lnTo>
                    <a:pt x="59" y="102"/>
                  </a:lnTo>
                  <a:lnTo>
                    <a:pt x="40" y="65"/>
                  </a:lnTo>
                  <a:lnTo>
                    <a:pt x="24" y="38"/>
                  </a:lnTo>
                  <a:lnTo>
                    <a:pt x="11" y="17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xmlns="" id="{6736299B-20D3-1E42-B096-3956F06BA7D7}"/>
              </a:ext>
            </a:extLst>
          </p:cNvPr>
          <p:cNvSpPr/>
          <p:nvPr/>
        </p:nvSpPr>
        <p:spPr>
          <a:xfrm>
            <a:off x="4291733" y="1442393"/>
            <a:ext cx="3605358" cy="60182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ელემენტი </a:t>
            </a:r>
            <a:r>
              <a:rPr lang="ka-G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#2</a:t>
            </a:r>
            <a:endParaRPr lang="en-IN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F364F3A9-513F-4C47-9A98-EC314687E430}"/>
              </a:ext>
            </a:extLst>
          </p:cNvPr>
          <p:cNvGrpSpPr/>
          <p:nvPr/>
        </p:nvGrpSpPr>
        <p:grpSpPr>
          <a:xfrm>
            <a:off x="7663181" y="4136189"/>
            <a:ext cx="440110" cy="410724"/>
            <a:chOff x="1071563" y="635001"/>
            <a:chExt cx="5207000" cy="48593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5" name="Freeform 6">
              <a:extLst>
                <a:ext uri="{FF2B5EF4-FFF2-40B4-BE49-F238E27FC236}">
                  <a16:creationId xmlns:a16="http://schemas.microsoft.com/office/drawing/2014/main" xmlns="" id="{87AF5F53-7F0A-2A45-80EC-8097DFC70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3" y="635001"/>
              <a:ext cx="5207000" cy="4859338"/>
            </a:xfrm>
            <a:custGeom>
              <a:avLst/>
              <a:gdLst>
                <a:gd name="T0" fmla="*/ 1409 w 6560"/>
                <a:gd name="T1" fmla="*/ 748 h 6122"/>
                <a:gd name="T2" fmla="*/ 1562 w 6560"/>
                <a:gd name="T3" fmla="*/ 1187 h 6122"/>
                <a:gd name="T4" fmla="*/ 1466 w 6560"/>
                <a:gd name="T5" fmla="*/ 1931 h 6122"/>
                <a:gd name="T6" fmla="*/ 869 w 6560"/>
                <a:gd name="T7" fmla="*/ 2509 h 6122"/>
                <a:gd name="T8" fmla="*/ 340 w 6560"/>
                <a:gd name="T9" fmla="*/ 2591 h 6122"/>
                <a:gd name="T10" fmla="*/ 342 w 6560"/>
                <a:gd name="T11" fmla="*/ 3533 h 6122"/>
                <a:gd name="T12" fmla="*/ 871 w 6560"/>
                <a:gd name="T13" fmla="*/ 3613 h 6122"/>
                <a:gd name="T14" fmla="*/ 1466 w 6560"/>
                <a:gd name="T15" fmla="*/ 4191 h 6122"/>
                <a:gd name="T16" fmla="*/ 1562 w 6560"/>
                <a:gd name="T17" fmla="*/ 4935 h 6122"/>
                <a:gd name="T18" fmla="*/ 1409 w 6560"/>
                <a:gd name="T19" fmla="*/ 5374 h 6122"/>
                <a:gd name="T20" fmla="*/ 2268 w 6560"/>
                <a:gd name="T21" fmla="*/ 5830 h 6122"/>
                <a:gd name="T22" fmla="*/ 2597 w 6560"/>
                <a:gd name="T23" fmla="*/ 5367 h 6122"/>
                <a:gd name="T24" fmla="*/ 3492 w 6560"/>
                <a:gd name="T25" fmla="*/ 5188 h 6122"/>
                <a:gd name="T26" fmla="*/ 4073 w 6560"/>
                <a:gd name="T27" fmla="*/ 5553 h 6122"/>
                <a:gd name="T28" fmla="*/ 4391 w 6560"/>
                <a:gd name="T29" fmla="*/ 5832 h 6122"/>
                <a:gd name="T30" fmla="*/ 5185 w 6560"/>
                <a:gd name="T31" fmla="*/ 5291 h 6122"/>
                <a:gd name="T32" fmla="*/ 4934 w 6560"/>
                <a:gd name="T33" fmla="*/ 4806 h 6122"/>
                <a:gd name="T34" fmla="*/ 5229 w 6560"/>
                <a:gd name="T35" fmla="*/ 3937 h 6122"/>
                <a:gd name="T36" fmla="*/ 5838 w 6560"/>
                <a:gd name="T37" fmla="*/ 3623 h 6122"/>
                <a:gd name="T38" fmla="*/ 6250 w 6560"/>
                <a:gd name="T39" fmla="*/ 3436 h 6122"/>
                <a:gd name="T40" fmla="*/ 6150 w 6560"/>
                <a:gd name="T41" fmla="*/ 2517 h 6122"/>
                <a:gd name="T42" fmla="*/ 5545 w 6560"/>
                <a:gd name="T43" fmla="*/ 2479 h 6122"/>
                <a:gd name="T44" fmla="*/ 4972 w 6560"/>
                <a:gd name="T45" fmla="*/ 1746 h 6122"/>
                <a:gd name="T46" fmla="*/ 5100 w 6560"/>
                <a:gd name="T47" fmla="*/ 1076 h 6122"/>
                <a:gd name="T48" fmla="*/ 5088 w 6560"/>
                <a:gd name="T49" fmla="*/ 680 h 6122"/>
                <a:gd name="T50" fmla="*/ 4198 w 6560"/>
                <a:gd name="T51" fmla="*/ 332 h 6122"/>
                <a:gd name="T52" fmla="*/ 3856 w 6560"/>
                <a:gd name="T53" fmla="*/ 851 h 6122"/>
                <a:gd name="T54" fmla="*/ 2911 w 6560"/>
                <a:gd name="T55" fmla="*/ 931 h 6122"/>
                <a:gd name="T56" fmla="*/ 2455 w 6560"/>
                <a:gd name="T57" fmla="*/ 443 h 6122"/>
                <a:gd name="T58" fmla="*/ 2443 w 6560"/>
                <a:gd name="T59" fmla="*/ 48 h 6122"/>
                <a:gd name="T60" fmla="*/ 2813 w 6560"/>
                <a:gd name="T61" fmla="*/ 573 h 6122"/>
                <a:gd name="T62" fmla="*/ 3575 w 6560"/>
                <a:gd name="T63" fmla="*/ 652 h 6122"/>
                <a:gd name="T64" fmla="*/ 3894 w 6560"/>
                <a:gd name="T65" fmla="*/ 237 h 6122"/>
                <a:gd name="T66" fmla="*/ 4552 w 6560"/>
                <a:gd name="T67" fmla="*/ 44 h 6122"/>
                <a:gd name="T68" fmla="*/ 5456 w 6560"/>
                <a:gd name="T69" fmla="*/ 736 h 6122"/>
                <a:gd name="T70" fmla="*/ 5247 w 6560"/>
                <a:gd name="T71" fmla="*/ 1330 h 6122"/>
                <a:gd name="T72" fmla="*/ 5436 w 6560"/>
                <a:gd name="T73" fmla="*/ 1958 h 6122"/>
                <a:gd name="T74" fmla="*/ 5886 w 6560"/>
                <a:gd name="T75" fmla="*/ 2191 h 6122"/>
                <a:gd name="T76" fmla="*/ 6492 w 6560"/>
                <a:gd name="T77" fmla="*/ 2505 h 6122"/>
                <a:gd name="T78" fmla="*/ 6490 w 6560"/>
                <a:gd name="T79" fmla="*/ 3625 h 6122"/>
                <a:gd name="T80" fmla="*/ 5874 w 6560"/>
                <a:gd name="T81" fmla="*/ 3931 h 6122"/>
                <a:gd name="T82" fmla="*/ 5418 w 6560"/>
                <a:gd name="T83" fmla="*/ 4201 h 6122"/>
                <a:gd name="T84" fmla="*/ 5281 w 6560"/>
                <a:gd name="T85" fmla="*/ 4826 h 6122"/>
                <a:gd name="T86" fmla="*/ 5432 w 6560"/>
                <a:gd name="T87" fmla="*/ 5454 h 6122"/>
                <a:gd name="T88" fmla="*/ 4483 w 6560"/>
                <a:gd name="T89" fmla="*/ 6104 h 6122"/>
                <a:gd name="T90" fmla="*/ 3856 w 6560"/>
                <a:gd name="T91" fmla="*/ 5822 h 6122"/>
                <a:gd name="T92" fmla="*/ 3524 w 6560"/>
                <a:gd name="T93" fmla="*/ 5472 h 6122"/>
                <a:gd name="T94" fmla="*/ 2764 w 6560"/>
                <a:gd name="T95" fmla="*/ 5629 h 6122"/>
                <a:gd name="T96" fmla="*/ 2298 w 6560"/>
                <a:gd name="T97" fmla="*/ 6118 h 6122"/>
                <a:gd name="T98" fmla="*/ 1246 w 6560"/>
                <a:gd name="T99" fmla="*/ 5625 h 6122"/>
                <a:gd name="T100" fmla="*/ 1148 w 6560"/>
                <a:gd name="T101" fmla="*/ 4985 h 6122"/>
                <a:gd name="T102" fmla="*/ 1341 w 6560"/>
                <a:gd name="T103" fmla="*/ 4521 h 6122"/>
                <a:gd name="T104" fmla="*/ 889 w 6560"/>
                <a:gd name="T105" fmla="*/ 3903 h 6122"/>
                <a:gd name="T106" fmla="*/ 251 w 6560"/>
                <a:gd name="T107" fmla="*/ 3843 h 6122"/>
                <a:gd name="T108" fmla="*/ 2 w 6560"/>
                <a:gd name="T109" fmla="*/ 2925 h 6122"/>
                <a:gd name="T110" fmla="*/ 404 w 6560"/>
                <a:gd name="T111" fmla="*/ 2201 h 6122"/>
                <a:gd name="T112" fmla="*/ 1007 w 6560"/>
                <a:gd name="T113" fmla="*/ 2159 h 6122"/>
                <a:gd name="T114" fmla="*/ 1357 w 6560"/>
                <a:gd name="T115" fmla="*/ 1414 h 6122"/>
                <a:gd name="T116" fmla="*/ 1084 w 6560"/>
                <a:gd name="T117" fmla="*/ 873 h 6122"/>
                <a:gd name="T118" fmla="*/ 1713 w 6560"/>
                <a:gd name="T119" fmla="*/ 185 h 6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0" h="6122">
                  <a:moveTo>
                    <a:pt x="2219" y="286"/>
                  </a:moveTo>
                  <a:lnTo>
                    <a:pt x="2169" y="290"/>
                  </a:lnTo>
                  <a:lnTo>
                    <a:pt x="2117" y="306"/>
                  </a:lnTo>
                  <a:lnTo>
                    <a:pt x="1982" y="368"/>
                  </a:lnTo>
                  <a:lnTo>
                    <a:pt x="1848" y="435"/>
                  </a:lnTo>
                  <a:lnTo>
                    <a:pt x="1719" y="511"/>
                  </a:lnTo>
                  <a:lnTo>
                    <a:pt x="1594" y="591"/>
                  </a:lnTo>
                  <a:lnTo>
                    <a:pt x="1472" y="678"/>
                  </a:lnTo>
                  <a:lnTo>
                    <a:pt x="1437" y="710"/>
                  </a:lnTo>
                  <a:lnTo>
                    <a:pt x="1409" y="748"/>
                  </a:lnTo>
                  <a:lnTo>
                    <a:pt x="1387" y="789"/>
                  </a:lnTo>
                  <a:lnTo>
                    <a:pt x="1375" y="833"/>
                  </a:lnTo>
                  <a:lnTo>
                    <a:pt x="1369" y="879"/>
                  </a:lnTo>
                  <a:lnTo>
                    <a:pt x="1373" y="925"/>
                  </a:lnTo>
                  <a:lnTo>
                    <a:pt x="1383" y="968"/>
                  </a:lnTo>
                  <a:lnTo>
                    <a:pt x="1403" y="1008"/>
                  </a:lnTo>
                  <a:lnTo>
                    <a:pt x="1427" y="1044"/>
                  </a:lnTo>
                  <a:lnTo>
                    <a:pt x="1460" y="1076"/>
                  </a:lnTo>
                  <a:lnTo>
                    <a:pt x="1516" y="1129"/>
                  </a:lnTo>
                  <a:lnTo>
                    <a:pt x="1562" y="1187"/>
                  </a:lnTo>
                  <a:lnTo>
                    <a:pt x="1598" y="1251"/>
                  </a:lnTo>
                  <a:lnTo>
                    <a:pt x="1626" y="1316"/>
                  </a:lnTo>
                  <a:lnTo>
                    <a:pt x="1643" y="1386"/>
                  </a:lnTo>
                  <a:lnTo>
                    <a:pt x="1653" y="1459"/>
                  </a:lnTo>
                  <a:lnTo>
                    <a:pt x="1651" y="1531"/>
                  </a:lnTo>
                  <a:lnTo>
                    <a:pt x="1640" y="1605"/>
                  </a:lnTo>
                  <a:lnTo>
                    <a:pt x="1620" y="1676"/>
                  </a:lnTo>
                  <a:lnTo>
                    <a:pt x="1588" y="1746"/>
                  </a:lnTo>
                  <a:lnTo>
                    <a:pt x="1546" y="1811"/>
                  </a:lnTo>
                  <a:lnTo>
                    <a:pt x="1466" y="1931"/>
                  </a:lnTo>
                  <a:lnTo>
                    <a:pt x="1395" y="2056"/>
                  </a:lnTo>
                  <a:lnTo>
                    <a:pt x="1331" y="2185"/>
                  </a:lnTo>
                  <a:lnTo>
                    <a:pt x="1295" y="2253"/>
                  </a:lnTo>
                  <a:lnTo>
                    <a:pt x="1252" y="2312"/>
                  </a:lnTo>
                  <a:lnTo>
                    <a:pt x="1200" y="2366"/>
                  </a:lnTo>
                  <a:lnTo>
                    <a:pt x="1142" y="2412"/>
                  </a:lnTo>
                  <a:lnTo>
                    <a:pt x="1078" y="2450"/>
                  </a:lnTo>
                  <a:lnTo>
                    <a:pt x="1011" y="2479"/>
                  </a:lnTo>
                  <a:lnTo>
                    <a:pt x="941" y="2499"/>
                  </a:lnTo>
                  <a:lnTo>
                    <a:pt x="869" y="2509"/>
                  </a:lnTo>
                  <a:lnTo>
                    <a:pt x="796" y="2509"/>
                  </a:lnTo>
                  <a:lnTo>
                    <a:pt x="722" y="2499"/>
                  </a:lnTo>
                  <a:lnTo>
                    <a:pt x="651" y="2479"/>
                  </a:lnTo>
                  <a:lnTo>
                    <a:pt x="595" y="2466"/>
                  </a:lnTo>
                  <a:lnTo>
                    <a:pt x="541" y="2462"/>
                  </a:lnTo>
                  <a:lnTo>
                    <a:pt x="491" y="2469"/>
                  </a:lnTo>
                  <a:lnTo>
                    <a:pt x="446" y="2487"/>
                  </a:lnTo>
                  <a:lnTo>
                    <a:pt x="404" y="2515"/>
                  </a:lnTo>
                  <a:lnTo>
                    <a:pt x="370" y="2549"/>
                  </a:lnTo>
                  <a:lnTo>
                    <a:pt x="340" y="2591"/>
                  </a:lnTo>
                  <a:lnTo>
                    <a:pt x="320" y="2637"/>
                  </a:lnTo>
                  <a:lnTo>
                    <a:pt x="310" y="2686"/>
                  </a:lnTo>
                  <a:lnTo>
                    <a:pt x="296" y="2811"/>
                  </a:lnTo>
                  <a:lnTo>
                    <a:pt x="289" y="2937"/>
                  </a:lnTo>
                  <a:lnTo>
                    <a:pt x="285" y="3062"/>
                  </a:lnTo>
                  <a:lnTo>
                    <a:pt x="289" y="3187"/>
                  </a:lnTo>
                  <a:lnTo>
                    <a:pt x="296" y="3313"/>
                  </a:lnTo>
                  <a:lnTo>
                    <a:pt x="310" y="3436"/>
                  </a:lnTo>
                  <a:lnTo>
                    <a:pt x="322" y="3486"/>
                  </a:lnTo>
                  <a:lnTo>
                    <a:pt x="342" y="3533"/>
                  </a:lnTo>
                  <a:lnTo>
                    <a:pt x="372" y="3573"/>
                  </a:lnTo>
                  <a:lnTo>
                    <a:pt x="410" y="3607"/>
                  </a:lnTo>
                  <a:lnTo>
                    <a:pt x="452" y="3633"/>
                  </a:lnTo>
                  <a:lnTo>
                    <a:pt x="497" y="3651"/>
                  </a:lnTo>
                  <a:lnTo>
                    <a:pt x="547" y="3659"/>
                  </a:lnTo>
                  <a:lnTo>
                    <a:pt x="597" y="3657"/>
                  </a:lnTo>
                  <a:lnTo>
                    <a:pt x="647" y="3645"/>
                  </a:lnTo>
                  <a:lnTo>
                    <a:pt x="722" y="3623"/>
                  </a:lnTo>
                  <a:lnTo>
                    <a:pt x="798" y="3611"/>
                  </a:lnTo>
                  <a:lnTo>
                    <a:pt x="871" y="3613"/>
                  </a:lnTo>
                  <a:lnTo>
                    <a:pt x="945" y="3623"/>
                  </a:lnTo>
                  <a:lnTo>
                    <a:pt x="1015" y="3643"/>
                  </a:lnTo>
                  <a:lnTo>
                    <a:pt x="1082" y="3672"/>
                  </a:lnTo>
                  <a:lnTo>
                    <a:pt x="1144" y="3710"/>
                  </a:lnTo>
                  <a:lnTo>
                    <a:pt x="1202" y="3756"/>
                  </a:lnTo>
                  <a:lnTo>
                    <a:pt x="1252" y="3810"/>
                  </a:lnTo>
                  <a:lnTo>
                    <a:pt x="1295" y="3871"/>
                  </a:lnTo>
                  <a:lnTo>
                    <a:pt x="1331" y="3937"/>
                  </a:lnTo>
                  <a:lnTo>
                    <a:pt x="1395" y="4066"/>
                  </a:lnTo>
                  <a:lnTo>
                    <a:pt x="1466" y="4191"/>
                  </a:lnTo>
                  <a:lnTo>
                    <a:pt x="1546" y="4311"/>
                  </a:lnTo>
                  <a:lnTo>
                    <a:pt x="1588" y="4378"/>
                  </a:lnTo>
                  <a:lnTo>
                    <a:pt x="1620" y="4448"/>
                  </a:lnTo>
                  <a:lnTo>
                    <a:pt x="1640" y="4519"/>
                  </a:lnTo>
                  <a:lnTo>
                    <a:pt x="1651" y="4591"/>
                  </a:lnTo>
                  <a:lnTo>
                    <a:pt x="1653" y="4665"/>
                  </a:lnTo>
                  <a:lnTo>
                    <a:pt x="1643" y="4736"/>
                  </a:lnTo>
                  <a:lnTo>
                    <a:pt x="1626" y="4806"/>
                  </a:lnTo>
                  <a:lnTo>
                    <a:pt x="1598" y="4873"/>
                  </a:lnTo>
                  <a:lnTo>
                    <a:pt x="1562" y="4935"/>
                  </a:lnTo>
                  <a:lnTo>
                    <a:pt x="1516" y="4995"/>
                  </a:lnTo>
                  <a:lnTo>
                    <a:pt x="1460" y="5046"/>
                  </a:lnTo>
                  <a:lnTo>
                    <a:pt x="1429" y="5078"/>
                  </a:lnTo>
                  <a:lnTo>
                    <a:pt x="1403" y="5114"/>
                  </a:lnTo>
                  <a:lnTo>
                    <a:pt x="1383" y="5156"/>
                  </a:lnTo>
                  <a:lnTo>
                    <a:pt x="1373" y="5198"/>
                  </a:lnTo>
                  <a:lnTo>
                    <a:pt x="1369" y="5243"/>
                  </a:lnTo>
                  <a:lnTo>
                    <a:pt x="1375" y="5291"/>
                  </a:lnTo>
                  <a:lnTo>
                    <a:pt x="1387" y="5335"/>
                  </a:lnTo>
                  <a:lnTo>
                    <a:pt x="1409" y="5374"/>
                  </a:lnTo>
                  <a:lnTo>
                    <a:pt x="1437" y="5412"/>
                  </a:lnTo>
                  <a:lnTo>
                    <a:pt x="1472" y="5444"/>
                  </a:lnTo>
                  <a:lnTo>
                    <a:pt x="1594" y="5532"/>
                  </a:lnTo>
                  <a:lnTo>
                    <a:pt x="1719" y="5613"/>
                  </a:lnTo>
                  <a:lnTo>
                    <a:pt x="1848" y="5687"/>
                  </a:lnTo>
                  <a:lnTo>
                    <a:pt x="1982" y="5754"/>
                  </a:lnTo>
                  <a:lnTo>
                    <a:pt x="2117" y="5816"/>
                  </a:lnTo>
                  <a:lnTo>
                    <a:pt x="2169" y="5832"/>
                  </a:lnTo>
                  <a:lnTo>
                    <a:pt x="2219" y="5836"/>
                  </a:lnTo>
                  <a:lnTo>
                    <a:pt x="2268" y="5830"/>
                  </a:lnTo>
                  <a:lnTo>
                    <a:pt x="2316" y="5816"/>
                  </a:lnTo>
                  <a:lnTo>
                    <a:pt x="2362" y="5792"/>
                  </a:lnTo>
                  <a:lnTo>
                    <a:pt x="2400" y="5760"/>
                  </a:lnTo>
                  <a:lnTo>
                    <a:pt x="2431" y="5722"/>
                  </a:lnTo>
                  <a:lnTo>
                    <a:pt x="2455" y="5679"/>
                  </a:lnTo>
                  <a:lnTo>
                    <a:pt x="2469" y="5629"/>
                  </a:lnTo>
                  <a:lnTo>
                    <a:pt x="2487" y="5555"/>
                  </a:lnTo>
                  <a:lnTo>
                    <a:pt x="2515" y="5488"/>
                  </a:lnTo>
                  <a:lnTo>
                    <a:pt x="2551" y="5424"/>
                  </a:lnTo>
                  <a:lnTo>
                    <a:pt x="2597" y="5367"/>
                  </a:lnTo>
                  <a:lnTo>
                    <a:pt x="2648" y="5315"/>
                  </a:lnTo>
                  <a:lnTo>
                    <a:pt x="2706" y="5271"/>
                  </a:lnTo>
                  <a:lnTo>
                    <a:pt x="2770" y="5237"/>
                  </a:lnTo>
                  <a:lnTo>
                    <a:pt x="2839" y="5209"/>
                  </a:lnTo>
                  <a:lnTo>
                    <a:pt x="2913" y="5192"/>
                  </a:lnTo>
                  <a:lnTo>
                    <a:pt x="2989" y="5184"/>
                  </a:lnTo>
                  <a:lnTo>
                    <a:pt x="3066" y="5188"/>
                  </a:lnTo>
                  <a:lnTo>
                    <a:pt x="3207" y="5198"/>
                  </a:lnTo>
                  <a:lnTo>
                    <a:pt x="3351" y="5198"/>
                  </a:lnTo>
                  <a:lnTo>
                    <a:pt x="3492" y="5188"/>
                  </a:lnTo>
                  <a:lnTo>
                    <a:pt x="3554" y="5186"/>
                  </a:lnTo>
                  <a:lnTo>
                    <a:pt x="3631" y="5190"/>
                  </a:lnTo>
                  <a:lnTo>
                    <a:pt x="3707" y="5205"/>
                  </a:lnTo>
                  <a:lnTo>
                    <a:pt x="3778" y="5231"/>
                  </a:lnTo>
                  <a:lnTo>
                    <a:pt x="3846" y="5267"/>
                  </a:lnTo>
                  <a:lnTo>
                    <a:pt x="3906" y="5311"/>
                  </a:lnTo>
                  <a:lnTo>
                    <a:pt x="3959" y="5363"/>
                  </a:lnTo>
                  <a:lnTo>
                    <a:pt x="4005" y="5420"/>
                  </a:lnTo>
                  <a:lnTo>
                    <a:pt x="4043" y="5484"/>
                  </a:lnTo>
                  <a:lnTo>
                    <a:pt x="4073" y="5553"/>
                  </a:lnTo>
                  <a:lnTo>
                    <a:pt x="4091" y="5629"/>
                  </a:lnTo>
                  <a:lnTo>
                    <a:pt x="4105" y="5679"/>
                  </a:lnTo>
                  <a:lnTo>
                    <a:pt x="4127" y="5724"/>
                  </a:lnTo>
                  <a:lnTo>
                    <a:pt x="4158" y="5762"/>
                  </a:lnTo>
                  <a:lnTo>
                    <a:pt x="4196" y="5794"/>
                  </a:lnTo>
                  <a:lnTo>
                    <a:pt x="4240" y="5818"/>
                  </a:lnTo>
                  <a:lnTo>
                    <a:pt x="4288" y="5832"/>
                  </a:lnTo>
                  <a:lnTo>
                    <a:pt x="4340" y="5838"/>
                  </a:lnTo>
                  <a:lnTo>
                    <a:pt x="4340" y="5838"/>
                  </a:lnTo>
                  <a:lnTo>
                    <a:pt x="4391" y="5832"/>
                  </a:lnTo>
                  <a:lnTo>
                    <a:pt x="4441" y="5816"/>
                  </a:lnTo>
                  <a:lnTo>
                    <a:pt x="4578" y="5756"/>
                  </a:lnTo>
                  <a:lnTo>
                    <a:pt x="4712" y="5687"/>
                  </a:lnTo>
                  <a:lnTo>
                    <a:pt x="4841" y="5613"/>
                  </a:lnTo>
                  <a:lnTo>
                    <a:pt x="4966" y="5532"/>
                  </a:lnTo>
                  <a:lnTo>
                    <a:pt x="5088" y="5444"/>
                  </a:lnTo>
                  <a:lnTo>
                    <a:pt x="5123" y="5412"/>
                  </a:lnTo>
                  <a:lnTo>
                    <a:pt x="5151" y="5376"/>
                  </a:lnTo>
                  <a:lnTo>
                    <a:pt x="5171" y="5335"/>
                  </a:lnTo>
                  <a:lnTo>
                    <a:pt x="5185" y="5291"/>
                  </a:lnTo>
                  <a:lnTo>
                    <a:pt x="5191" y="5243"/>
                  </a:lnTo>
                  <a:lnTo>
                    <a:pt x="5187" y="5198"/>
                  </a:lnTo>
                  <a:lnTo>
                    <a:pt x="5175" y="5156"/>
                  </a:lnTo>
                  <a:lnTo>
                    <a:pt x="5157" y="5114"/>
                  </a:lnTo>
                  <a:lnTo>
                    <a:pt x="5131" y="5078"/>
                  </a:lnTo>
                  <a:lnTo>
                    <a:pt x="5100" y="5046"/>
                  </a:lnTo>
                  <a:lnTo>
                    <a:pt x="5044" y="4995"/>
                  </a:lnTo>
                  <a:lnTo>
                    <a:pt x="4998" y="4935"/>
                  </a:lnTo>
                  <a:lnTo>
                    <a:pt x="4960" y="4873"/>
                  </a:lnTo>
                  <a:lnTo>
                    <a:pt x="4934" y="4806"/>
                  </a:lnTo>
                  <a:lnTo>
                    <a:pt x="4917" y="4736"/>
                  </a:lnTo>
                  <a:lnTo>
                    <a:pt x="4907" y="4665"/>
                  </a:lnTo>
                  <a:lnTo>
                    <a:pt x="4909" y="4591"/>
                  </a:lnTo>
                  <a:lnTo>
                    <a:pt x="4921" y="4519"/>
                  </a:lnTo>
                  <a:lnTo>
                    <a:pt x="4940" y="4448"/>
                  </a:lnTo>
                  <a:lnTo>
                    <a:pt x="4972" y="4378"/>
                  </a:lnTo>
                  <a:lnTo>
                    <a:pt x="5014" y="4311"/>
                  </a:lnTo>
                  <a:lnTo>
                    <a:pt x="5094" y="4191"/>
                  </a:lnTo>
                  <a:lnTo>
                    <a:pt x="5165" y="4066"/>
                  </a:lnTo>
                  <a:lnTo>
                    <a:pt x="5229" y="3937"/>
                  </a:lnTo>
                  <a:lnTo>
                    <a:pt x="5265" y="3871"/>
                  </a:lnTo>
                  <a:lnTo>
                    <a:pt x="5309" y="3810"/>
                  </a:lnTo>
                  <a:lnTo>
                    <a:pt x="5360" y="3758"/>
                  </a:lnTo>
                  <a:lnTo>
                    <a:pt x="5418" y="3712"/>
                  </a:lnTo>
                  <a:lnTo>
                    <a:pt x="5482" y="3674"/>
                  </a:lnTo>
                  <a:lnTo>
                    <a:pt x="5549" y="3645"/>
                  </a:lnTo>
                  <a:lnTo>
                    <a:pt x="5619" y="3625"/>
                  </a:lnTo>
                  <a:lnTo>
                    <a:pt x="5691" y="3613"/>
                  </a:lnTo>
                  <a:lnTo>
                    <a:pt x="5764" y="3613"/>
                  </a:lnTo>
                  <a:lnTo>
                    <a:pt x="5838" y="3623"/>
                  </a:lnTo>
                  <a:lnTo>
                    <a:pt x="5909" y="3643"/>
                  </a:lnTo>
                  <a:lnTo>
                    <a:pt x="5965" y="3659"/>
                  </a:lnTo>
                  <a:lnTo>
                    <a:pt x="6017" y="3661"/>
                  </a:lnTo>
                  <a:lnTo>
                    <a:pt x="6069" y="3653"/>
                  </a:lnTo>
                  <a:lnTo>
                    <a:pt x="6114" y="3635"/>
                  </a:lnTo>
                  <a:lnTo>
                    <a:pt x="6154" y="3609"/>
                  </a:lnTo>
                  <a:lnTo>
                    <a:pt x="6190" y="3573"/>
                  </a:lnTo>
                  <a:lnTo>
                    <a:pt x="6218" y="3533"/>
                  </a:lnTo>
                  <a:lnTo>
                    <a:pt x="6238" y="3488"/>
                  </a:lnTo>
                  <a:lnTo>
                    <a:pt x="6250" y="3436"/>
                  </a:lnTo>
                  <a:lnTo>
                    <a:pt x="6264" y="3313"/>
                  </a:lnTo>
                  <a:lnTo>
                    <a:pt x="6272" y="3187"/>
                  </a:lnTo>
                  <a:lnTo>
                    <a:pt x="6274" y="3062"/>
                  </a:lnTo>
                  <a:lnTo>
                    <a:pt x="6272" y="2937"/>
                  </a:lnTo>
                  <a:lnTo>
                    <a:pt x="6264" y="2811"/>
                  </a:lnTo>
                  <a:lnTo>
                    <a:pt x="6250" y="2688"/>
                  </a:lnTo>
                  <a:lnTo>
                    <a:pt x="6238" y="2637"/>
                  </a:lnTo>
                  <a:lnTo>
                    <a:pt x="6216" y="2591"/>
                  </a:lnTo>
                  <a:lnTo>
                    <a:pt x="6186" y="2551"/>
                  </a:lnTo>
                  <a:lnTo>
                    <a:pt x="6150" y="2517"/>
                  </a:lnTo>
                  <a:lnTo>
                    <a:pt x="6108" y="2489"/>
                  </a:lnTo>
                  <a:lnTo>
                    <a:pt x="6063" y="2471"/>
                  </a:lnTo>
                  <a:lnTo>
                    <a:pt x="6013" y="2464"/>
                  </a:lnTo>
                  <a:lnTo>
                    <a:pt x="5963" y="2466"/>
                  </a:lnTo>
                  <a:lnTo>
                    <a:pt x="5911" y="2479"/>
                  </a:lnTo>
                  <a:lnTo>
                    <a:pt x="5838" y="2501"/>
                  </a:lnTo>
                  <a:lnTo>
                    <a:pt x="5762" y="2511"/>
                  </a:lnTo>
                  <a:lnTo>
                    <a:pt x="5687" y="2511"/>
                  </a:lnTo>
                  <a:lnTo>
                    <a:pt x="5615" y="2499"/>
                  </a:lnTo>
                  <a:lnTo>
                    <a:pt x="5545" y="2479"/>
                  </a:lnTo>
                  <a:lnTo>
                    <a:pt x="5478" y="2450"/>
                  </a:lnTo>
                  <a:lnTo>
                    <a:pt x="5416" y="2412"/>
                  </a:lnTo>
                  <a:lnTo>
                    <a:pt x="5358" y="2366"/>
                  </a:lnTo>
                  <a:lnTo>
                    <a:pt x="5309" y="2312"/>
                  </a:lnTo>
                  <a:lnTo>
                    <a:pt x="5265" y="2253"/>
                  </a:lnTo>
                  <a:lnTo>
                    <a:pt x="5229" y="2185"/>
                  </a:lnTo>
                  <a:lnTo>
                    <a:pt x="5165" y="2056"/>
                  </a:lnTo>
                  <a:lnTo>
                    <a:pt x="5094" y="1931"/>
                  </a:lnTo>
                  <a:lnTo>
                    <a:pt x="5014" y="1811"/>
                  </a:lnTo>
                  <a:lnTo>
                    <a:pt x="4972" y="1746"/>
                  </a:lnTo>
                  <a:lnTo>
                    <a:pt x="4940" y="1676"/>
                  </a:lnTo>
                  <a:lnTo>
                    <a:pt x="4921" y="1605"/>
                  </a:lnTo>
                  <a:lnTo>
                    <a:pt x="4909" y="1531"/>
                  </a:lnTo>
                  <a:lnTo>
                    <a:pt x="4907" y="1459"/>
                  </a:lnTo>
                  <a:lnTo>
                    <a:pt x="4915" y="1388"/>
                  </a:lnTo>
                  <a:lnTo>
                    <a:pt x="4932" y="1318"/>
                  </a:lnTo>
                  <a:lnTo>
                    <a:pt x="4960" y="1251"/>
                  </a:lnTo>
                  <a:lnTo>
                    <a:pt x="4998" y="1187"/>
                  </a:lnTo>
                  <a:lnTo>
                    <a:pt x="5044" y="1129"/>
                  </a:lnTo>
                  <a:lnTo>
                    <a:pt x="5100" y="1076"/>
                  </a:lnTo>
                  <a:lnTo>
                    <a:pt x="5131" y="1044"/>
                  </a:lnTo>
                  <a:lnTo>
                    <a:pt x="5157" y="1008"/>
                  </a:lnTo>
                  <a:lnTo>
                    <a:pt x="5175" y="968"/>
                  </a:lnTo>
                  <a:lnTo>
                    <a:pt x="5187" y="925"/>
                  </a:lnTo>
                  <a:lnTo>
                    <a:pt x="5191" y="879"/>
                  </a:lnTo>
                  <a:lnTo>
                    <a:pt x="5185" y="833"/>
                  </a:lnTo>
                  <a:lnTo>
                    <a:pt x="5171" y="789"/>
                  </a:lnTo>
                  <a:lnTo>
                    <a:pt x="5151" y="748"/>
                  </a:lnTo>
                  <a:lnTo>
                    <a:pt x="5123" y="712"/>
                  </a:lnTo>
                  <a:lnTo>
                    <a:pt x="5088" y="680"/>
                  </a:lnTo>
                  <a:lnTo>
                    <a:pt x="4966" y="592"/>
                  </a:lnTo>
                  <a:lnTo>
                    <a:pt x="4841" y="511"/>
                  </a:lnTo>
                  <a:lnTo>
                    <a:pt x="4712" y="435"/>
                  </a:lnTo>
                  <a:lnTo>
                    <a:pt x="4578" y="368"/>
                  </a:lnTo>
                  <a:lnTo>
                    <a:pt x="4441" y="306"/>
                  </a:lnTo>
                  <a:lnTo>
                    <a:pt x="4391" y="290"/>
                  </a:lnTo>
                  <a:lnTo>
                    <a:pt x="4340" y="286"/>
                  </a:lnTo>
                  <a:lnTo>
                    <a:pt x="4290" y="292"/>
                  </a:lnTo>
                  <a:lnTo>
                    <a:pt x="4242" y="308"/>
                  </a:lnTo>
                  <a:lnTo>
                    <a:pt x="4198" y="332"/>
                  </a:lnTo>
                  <a:lnTo>
                    <a:pt x="4160" y="362"/>
                  </a:lnTo>
                  <a:lnTo>
                    <a:pt x="4129" y="400"/>
                  </a:lnTo>
                  <a:lnTo>
                    <a:pt x="4105" y="445"/>
                  </a:lnTo>
                  <a:lnTo>
                    <a:pt x="4091" y="493"/>
                  </a:lnTo>
                  <a:lnTo>
                    <a:pt x="4073" y="567"/>
                  </a:lnTo>
                  <a:lnTo>
                    <a:pt x="4045" y="636"/>
                  </a:lnTo>
                  <a:lnTo>
                    <a:pt x="4009" y="700"/>
                  </a:lnTo>
                  <a:lnTo>
                    <a:pt x="3965" y="758"/>
                  </a:lnTo>
                  <a:lnTo>
                    <a:pt x="3914" y="807"/>
                  </a:lnTo>
                  <a:lnTo>
                    <a:pt x="3856" y="851"/>
                  </a:lnTo>
                  <a:lnTo>
                    <a:pt x="3792" y="887"/>
                  </a:lnTo>
                  <a:lnTo>
                    <a:pt x="3723" y="915"/>
                  </a:lnTo>
                  <a:lnTo>
                    <a:pt x="3649" y="931"/>
                  </a:lnTo>
                  <a:lnTo>
                    <a:pt x="3572" y="938"/>
                  </a:lnTo>
                  <a:lnTo>
                    <a:pt x="3492" y="934"/>
                  </a:lnTo>
                  <a:lnTo>
                    <a:pt x="3351" y="927"/>
                  </a:lnTo>
                  <a:lnTo>
                    <a:pt x="3209" y="927"/>
                  </a:lnTo>
                  <a:lnTo>
                    <a:pt x="3066" y="934"/>
                  </a:lnTo>
                  <a:lnTo>
                    <a:pt x="2989" y="938"/>
                  </a:lnTo>
                  <a:lnTo>
                    <a:pt x="2911" y="931"/>
                  </a:lnTo>
                  <a:lnTo>
                    <a:pt x="2839" y="913"/>
                  </a:lnTo>
                  <a:lnTo>
                    <a:pt x="2770" y="887"/>
                  </a:lnTo>
                  <a:lnTo>
                    <a:pt x="2706" y="851"/>
                  </a:lnTo>
                  <a:lnTo>
                    <a:pt x="2646" y="807"/>
                  </a:lnTo>
                  <a:lnTo>
                    <a:pt x="2595" y="758"/>
                  </a:lnTo>
                  <a:lnTo>
                    <a:pt x="2551" y="700"/>
                  </a:lnTo>
                  <a:lnTo>
                    <a:pt x="2515" y="636"/>
                  </a:lnTo>
                  <a:lnTo>
                    <a:pt x="2487" y="567"/>
                  </a:lnTo>
                  <a:lnTo>
                    <a:pt x="2469" y="493"/>
                  </a:lnTo>
                  <a:lnTo>
                    <a:pt x="2455" y="443"/>
                  </a:lnTo>
                  <a:lnTo>
                    <a:pt x="2431" y="400"/>
                  </a:lnTo>
                  <a:lnTo>
                    <a:pt x="2400" y="362"/>
                  </a:lnTo>
                  <a:lnTo>
                    <a:pt x="2362" y="330"/>
                  </a:lnTo>
                  <a:lnTo>
                    <a:pt x="2316" y="308"/>
                  </a:lnTo>
                  <a:lnTo>
                    <a:pt x="2268" y="292"/>
                  </a:lnTo>
                  <a:lnTo>
                    <a:pt x="2219" y="286"/>
                  </a:lnTo>
                  <a:close/>
                  <a:moveTo>
                    <a:pt x="2220" y="0"/>
                  </a:moveTo>
                  <a:lnTo>
                    <a:pt x="2298" y="6"/>
                  </a:lnTo>
                  <a:lnTo>
                    <a:pt x="2374" y="22"/>
                  </a:lnTo>
                  <a:lnTo>
                    <a:pt x="2443" y="48"/>
                  </a:lnTo>
                  <a:lnTo>
                    <a:pt x="2509" y="83"/>
                  </a:lnTo>
                  <a:lnTo>
                    <a:pt x="2569" y="127"/>
                  </a:lnTo>
                  <a:lnTo>
                    <a:pt x="2622" y="177"/>
                  </a:lnTo>
                  <a:lnTo>
                    <a:pt x="2666" y="237"/>
                  </a:lnTo>
                  <a:lnTo>
                    <a:pt x="2704" y="300"/>
                  </a:lnTo>
                  <a:lnTo>
                    <a:pt x="2732" y="372"/>
                  </a:lnTo>
                  <a:lnTo>
                    <a:pt x="2752" y="447"/>
                  </a:lnTo>
                  <a:lnTo>
                    <a:pt x="2764" y="493"/>
                  </a:lnTo>
                  <a:lnTo>
                    <a:pt x="2786" y="537"/>
                  </a:lnTo>
                  <a:lnTo>
                    <a:pt x="2813" y="573"/>
                  </a:lnTo>
                  <a:lnTo>
                    <a:pt x="2849" y="604"/>
                  </a:lnTo>
                  <a:lnTo>
                    <a:pt x="2891" y="628"/>
                  </a:lnTo>
                  <a:lnTo>
                    <a:pt x="2937" y="644"/>
                  </a:lnTo>
                  <a:lnTo>
                    <a:pt x="2987" y="652"/>
                  </a:lnTo>
                  <a:lnTo>
                    <a:pt x="3036" y="652"/>
                  </a:lnTo>
                  <a:lnTo>
                    <a:pt x="3158" y="642"/>
                  </a:lnTo>
                  <a:lnTo>
                    <a:pt x="3281" y="638"/>
                  </a:lnTo>
                  <a:lnTo>
                    <a:pt x="3402" y="642"/>
                  </a:lnTo>
                  <a:lnTo>
                    <a:pt x="3522" y="652"/>
                  </a:lnTo>
                  <a:lnTo>
                    <a:pt x="3575" y="652"/>
                  </a:lnTo>
                  <a:lnTo>
                    <a:pt x="3625" y="644"/>
                  </a:lnTo>
                  <a:lnTo>
                    <a:pt x="3671" y="628"/>
                  </a:lnTo>
                  <a:lnTo>
                    <a:pt x="3713" y="604"/>
                  </a:lnTo>
                  <a:lnTo>
                    <a:pt x="3747" y="573"/>
                  </a:lnTo>
                  <a:lnTo>
                    <a:pt x="3776" y="537"/>
                  </a:lnTo>
                  <a:lnTo>
                    <a:pt x="3796" y="493"/>
                  </a:lnTo>
                  <a:lnTo>
                    <a:pt x="3808" y="447"/>
                  </a:lnTo>
                  <a:lnTo>
                    <a:pt x="3828" y="372"/>
                  </a:lnTo>
                  <a:lnTo>
                    <a:pt x="3856" y="300"/>
                  </a:lnTo>
                  <a:lnTo>
                    <a:pt x="3894" y="237"/>
                  </a:lnTo>
                  <a:lnTo>
                    <a:pt x="3938" y="177"/>
                  </a:lnTo>
                  <a:lnTo>
                    <a:pt x="3991" y="127"/>
                  </a:lnTo>
                  <a:lnTo>
                    <a:pt x="4051" y="83"/>
                  </a:lnTo>
                  <a:lnTo>
                    <a:pt x="4117" y="48"/>
                  </a:lnTo>
                  <a:lnTo>
                    <a:pt x="4186" y="22"/>
                  </a:lnTo>
                  <a:lnTo>
                    <a:pt x="4262" y="6"/>
                  </a:lnTo>
                  <a:lnTo>
                    <a:pt x="4340" y="0"/>
                  </a:lnTo>
                  <a:lnTo>
                    <a:pt x="4413" y="6"/>
                  </a:lnTo>
                  <a:lnTo>
                    <a:pt x="4483" y="20"/>
                  </a:lnTo>
                  <a:lnTo>
                    <a:pt x="4552" y="44"/>
                  </a:lnTo>
                  <a:lnTo>
                    <a:pt x="4702" y="111"/>
                  </a:lnTo>
                  <a:lnTo>
                    <a:pt x="4847" y="185"/>
                  </a:lnTo>
                  <a:lnTo>
                    <a:pt x="4990" y="266"/>
                  </a:lnTo>
                  <a:lnTo>
                    <a:pt x="5127" y="356"/>
                  </a:lnTo>
                  <a:lnTo>
                    <a:pt x="5261" y="451"/>
                  </a:lnTo>
                  <a:lnTo>
                    <a:pt x="5314" y="499"/>
                  </a:lnTo>
                  <a:lnTo>
                    <a:pt x="5360" y="551"/>
                  </a:lnTo>
                  <a:lnTo>
                    <a:pt x="5400" y="608"/>
                  </a:lnTo>
                  <a:lnTo>
                    <a:pt x="5432" y="670"/>
                  </a:lnTo>
                  <a:lnTo>
                    <a:pt x="5456" y="736"/>
                  </a:lnTo>
                  <a:lnTo>
                    <a:pt x="5470" y="803"/>
                  </a:lnTo>
                  <a:lnTo>
                    <a:pt x="5476" y="873"/>
                  </a:lnTo>
                  <a:lnTo>
                    <a:pt x="5472" y="942"/>
                  </a:lnTo>
                  <a:lnTo>
                    <a:pt x="5460" y="1010"/>
                  </a:lnTo>
                  <a:lnTo>
                    <a:pt x="5440" y="1076"/>
                  </a:lnTo>
                  <a:lnTo>
                    <a:pt x="5412" y="1137"/>
                  </a:lnTo>
                  <a:lnTo>
                    <a:pt x="5376" y="1195"/>
                  </a:lnTo>
                  <a:lnTo>
                    <a:pt x="5332" y="1249"/>
                  </a:lnTo>
                  <a:lnTo>
                    <a:pt x="5281" y="1296"/>
                  </a:lnTo>
                  <a:lnTo>
                    <a:pt x="5247" y="1330"/>
                  </a:lnTo>
                  <a:lnTo>
                    <a:pt x="5221" y="1370"/>
                  </a:lnTo>
                  <a:lnTo>
                    <a:pt x="5203" y="1414"/>
                  </a:lnTo>
                  <a:lnTo>
                    <a:pt x="5193" y="1459"/>
                  </a:lnTo>
                  <a:lnTo>
                    <a:pt x="5193" y="1507"/>
                  </a:lnTo>
                  <a:lnTo>
                    <a:pt x="5201" y="1555"/>
                  </a:lnTo>
                  <a:lnTo>
                    <a:pt x="5219" y="1601"/>
                  </a:lnTo>
                  <a:lnTo>
                    <a:pt x="5245" y="1646"/>
                  </a:lnTo>
                  <a:lnTo>
                    <a:pt x="5314" y="1746"/>
                  </a:lnTo>
                  <a:lnTo>
                    <a:pt x="5378" y="1851"/>
                  </a:lnTo>
                  <a:lnTo>
                    <a:pt x="5436" y="1958"/>
                  </a:lnTo>
                  <a:lnTo>
                    <a:pt x="5490" y="2070"/>
                  </a:lnTo>
                  <a:lnTo>
                    <a:pt x="5513" y="2112"/>
                  </a:lnTo>
                  <a:lnTo>
                    <a:pt x="5545" y="2149"/>
                  </a:lnTo>
                  <a:lnTo>
                    <a:pt x="5581" y="2179"/>
                  </a:lnTo>
                  <a:lnTo>
                    <a:pt x="5623" y="2203"/>
                  </a:lnTo>
                  <a:lnTo>
                    <a:pt x="5669" y="2219"/>
                  </a:lnTo>
                  <a:lnTo>
                    <a:pt x="5716" y="2227"/>
                  </a:lnTo>
                  <a:lnTo>
                    <a:pt x="5762" y="2225"/>
                  </a:lnTo>
                  <a:lnTo>
                    <a:pt x="5810" y="2213"/>
                  </a:lnTo>
                  <a:lnTo>
                    <a:pt x="5886" y="2191"/>
                  </a:lnTo>
                  <a:lnTo>
                    <a:pt x="5963" y="2179"/>
                  </a:lnTo>
                  <a:lnTo>
                    <a:pt x="6037" y="2179"/>
                  </a:lnTo>
                  <a:lnTo>
                    <a:pt x="6110" y="2191"/>
                  </a:lnTo>
                  <a:lnTo>
                    <a:pt x="6182" y="2211"/>
                  </a:lnTo>
                  <a:lnTo>
                    <a:pt x="6248" y="2241"/>
                  </a:lnTo>
                  <a:lnTo>
                    <a:pt x="6309" y="2281"/>
                  </a:lnTo>
                  <a:lnTo>
                    <a:pt x="6365" y="2326"/>
                  </a:lnTo>
                  <a:lnTo>
                    <a:pt x="6415" y="2380"/>
                  </a:lnTo>
                  <a:lnTo>
                    <a:pt x="6459" y="2440"/>
                  </a:lnTo>
                  <a:lnTo>
                    <a:pt x="6492" y="2505"/>
                  </a:lnTo>
                  <a:lnTo>
                    <a:pt x="6518" y="2575"/>
                  </a:lnTo>
                  <a:lnTo>
                    <a:pt x="6532" y="2650"/>
                  </a:lnTo>
                  <a:lnTo>
                    <a:pt x="6548" y="2788"/>
                  </a:lnTo>
                  <a:lnTo>
                    <a:pt x="6556" y="2925"/>
                  </a:lnTo>
                  <a:lnTo>
                    <a:pt x="6560" y="3062"/>
                  </a:lnTo>
                  <a:lnTo>
                    <a:pt x="6556" y="3199"/>
                  </a:lnTo>
                  <a:lnTo>
                    <a:pt x="6548" y="3336"/>
                  </a:lnTo>
                  <a:lnTo>
                    <a:pt x="6532" y="3472"/>
                  </a:lnTo>
                  <a:lnTo>
                    <a:pt x="6516" y="3551"/>
                  </a:lnTo>
                  <a:lnTo>
                    <a:pt x="6490" y="3625"/>
                  </a:lnTo>
                  <a:lnTo>
                    <a:pt x="6453" y="3694"/>
                  </a:lnTo>
                  <a:lnTo>
                    <a:pt x="6409" y="3756"/>
                  </a:lnTo>
                  <a:lnTo>
                    <a:pt x="6355" y="3810"/>
                  </a:lnTo>
                  <a:lnTo>
                    <a:pt x="6293" y="3857"/>
                  </a:lnTo>
                  <a:lnTo>
                    <a:pt x="6228" y="3895"/>
                  </a:lnTo>
                  <a:lnTo>
                    <a:pt x="6156" y="3923"/>
                  </a:lnTo>
                  <a:lnTo>
                    <a:pt x="6079" y="3939"/>
                  </a:lnTo>
                  <a:lnTo>
                    <a:pt x="5999" y="3945"/>
                  </a:lnTo>
                  <a:lnTo>
                    <a:pt x="5935" y="3941"/>
                  </a:lnTo>
                  <a:lnTo>
                    <a:pt x="5874" y="3931"/>
                  </a:lnTo>
                  <a:lnTo>
                    <a:pt x="5812" y="3911"/>
                  </a:lnTo>
                  <a:lnTo>
                    <a:pt x="5762" y="3899"/>
                  </a:lnTo>
                  <a:lnTo>
                    <a:pt x="5712" y="3895"/>
                  </a:lnTo>
                  <a:lnTo>
                    <a:pt x="5665" y="3903"/>
                  </a:lnTo>
                  <a:lnTo>
                    <a:pt x="5621" y="3919"/>
                  </a:lnTo>
                  <a:lnTo>
                    <a:pt x="5579" y="3943"/>
                  </a:lnTo>
                  <a:lnTo>
                    <a:pt x="5543" y="3973"/>
                  </a:lnTo>
                  <a:lnTo>
                    <a:pt x="5513" y="4010"/>
                  </a:lnTo>
                  <a:lnTo>
                    <a:pt x="5490" y="4054"/>
                  </a:lnTo>
                  <a:lnTo>
                    <a:pt x="5418" y="4201"/>
                  </a:lnTo>
                  <a:lnTo>
                    <a:pt x="5336" y="4343"/>
                  </a:lnTo>
                  <a:lnTo>
                    <a:pt x="5245" y="4478"/>
                  </a:lnTo>
                  <a:lnTo>
                    <a:pt x="5219" y="4521"/>
                  </a:lnTo>
                  <a:lnTo>
                    <a:pt x="5201" y="4569"/>
                  </a:lnTo>
                  <a:lnTo>
                    <a:pt x="5193" y="4617"/>
                  </a:lnTo>
                  <a:lnTo>
                    <a:pt x="5193" y="4663"/>
                  </a:lnTo>
                  <a:lnTo>
                    <a:pt x="5203" y="4708"/>
                  </a:lnTo>
                  <a:lnTo>
                    <a:pt x="5221" y="4752"/>
                  </a:lnTo>
                  <a:lnTo>
                    <a:pt x="5247" y="4792"/>
                  </a:lnTo>
                  <a:lnTo>
                    <a:pt x="5281" y="4826"/>
                  </a:lnTo>
                  <a:lnTo>
                    <a:pt x="5330" y="4873"/>
                  </a:lnTo>
                  <a:lnTo>
                    <a:pt x="5374" y="4927"/>
                  </a:lnTo>
                  <a:lnTo>
                    <a:pt x="5412" y="4985"/>
                  </a:lnTo>
                  <a:lnTo>
                    <a:pt x="5440" y="5046"/>
                  </a:lnTo>
                  <a:lnTo>
                    <a:pt x="5460" y="5112"/>
                  </a:lnTo>
                  <a:lnTo>
                    <a:pt x="5472" y="5180"/>
                  </a:lnTo>
                  <a:lnTo>
                    <a:pt x="5476" y="5249"/>
                  </a:lnTo>
                  <a:lnTo>
                    <a:pt x="5470" y="5319"/>
                  </a:lnTo>
                  <a:lnTo>
                    <a:pt x="5454" y="5388"/>
                  </a:lnTo>
                  <a:lnTo>
                    <a:pt x="5432" y="5454"/>
                  </a:lnTo>
                  <a:lnTo>
                    <a:pt x="5400" y="5516"/>
                  </a:lnTo>
                  <a:lnTo>
                    <a:pt x="5360" y="5571"/>
                  </a:lnTo>
                  <a:lnTo>
                    <a:pt x="5314" y="5625"/>
                  </a:lnTo>
                  <a:lnTo>
                    <a:pt x="5259" y="5671"/>
                  </a:lnTo>
                  <a:lnTo>
                    <a:pt x="5127" y="5766"/>
                  </a:lnTo>
                  <a:lnTo>
                    <a:pt x="4988" y="5856"/>
                  </a:lnTo>
                  <a:lnTo>
                    <a:pt x="4847" y="5937"/>
                  </a:lnTo>
                  <a:lnTo>
                    <a:pt x="4702" y="6013"/>
                  </a:lnTo>
                  <a:lnTo>
                    <a:pt x="4552" y="6078"/>
                  </a:lnTo>
                  <a:lnTo>
                    <a:pt x="4483" y="6104"/>
                  </a:lnTo>
                  <a:lnTo>
                    <a:pt x="4413" y="6118"/>
                  </a:lnTo>
                  <a:lnTo>
                    <a:pt x="4340" y="6122"/>
                  </a:lnTo>
                  <a:lnTo>
                    <a:pt x="4262" y="6118"/>
                  </a:lnTo>
                  <a:lnTo>
                    <a:pt x="4186" y="6100"/>
                  </a:lnTo>
                  <a:lnTo>
                    <a:pt x="4117" y="6074"/>
                  </a:lnTo>
                  <a:lnTo>
                    <a:pt x="4051" y="6041"/>
                  </a:lnTo>
                  <a:lnTo>
                    <a:pt x="3991" y="5997"/>
                  </a:lnTo>
                  <a:lnTo>
                    <a:pt x="3938" y="5945"/>
                  </a:lnTo>
                  <a:lnTo>
                    <a:pt x="3892" y="5887"/>
                  </a:lnTo>
                  <a:lnTo>
                    <a:pt x="3856" y="5822"/>
                  </a:lnTo>
                  <a:lnTo>
                    <a:pt x="3828" y="5752"/>
                  </a:lnTo>
                  <a:lnTo>
                    <a:pt x="3808" y="5677"/>
                  </a:lnTo>
                  <a:lnTo>
                    <a:pt x="3796" y="5629"/>
                  </a:lnTo>
                  <a:lnTo>
                    <a:pt x="3774" y="5587"/>
                  </a:lnTo>
                  <a:lnTo>
                    <a:pt x="3747" y="5549"/>
                  </a:lnTo>
                  <a:lnTo>
                    <a:pt x="3711" y="5520"/>
                  </a:lnTo>
                  <a:lnTo>
                    <a:pt x="3669" y="5496"/>
                  </a:lnTo>
                  <a:lnTo>
                    <a:pt x="3623" y="5480"/>
                  </a:lnTo>
                  <a:lnTo>
                    <a:pt x="3575" y="5470"/>
                  </a:lnTo>
                  <a:lnTo>
                    <a:pt x="3524" y="5472"/>
                  </a:lnTo>
                  <a:lnTo>
                    <a:pt x="3361" y="5482"/>
                  </a:lnTo>
                  <a:lnTo>
                    <a:pt x="3197" y="5482"/>
                  </a:lnTo>
                  <a:lnTo>
                    <a:pt x="3038" y="5472"/>
                  </a:lnTo>
                  <a:lnTo>
                    <a:pt x="2985" y="5470"/>
                  </a:lnTo>
                  <a:lnTo>
                    <a:pt x="2935" y="5480"/>
                  </a:lnTo>
                  <a:lnTo>
                    <a:pt x="2889" y="5496"/>
                  </a:lnTo>
                  <a:lnTo>
                    <a:pt x="2849" y="5520"/>
                  </a:lnTo>
                  <a:lnTo>
                    <a:pt x="2813" y="5549"/>
                  </a:lnTo>
                  <a:lnTo>
                    <a:pt x="2786" y="5587"/>
                  </a:lnTo>
                  <a:lnTo>
                    <a:pt x="2764" y="5629"/>
                  </a:lnTo>
                  <a:lnTo>
                    <a:pt x="2752" y="5677"/>
                  </a:lnTo>
                  <a:lnTo>
                    <a:pt x="2732" y="5752"/>
                  </a:lnTo>
                  <a:lnTo>
                    <a:pt x="2704" y="5822"/>
                  </a:lnTo>
                  <a:lnTo>
                    <a:pt x="2666" y="5887"/>
                  </a:lnTo>
                  <a:lnTo>
                    <a:pt x="2620" y="5945"/>
                  </a:lnTo>
                  <a:lnTo>
                    <a:pt x="2569" y="5997"/>
                  </a:lnTo>
                  <a:lnTo>
                    <a:pt x="2509" y="6041"/>
                  </a:lnTo>
                  <a:lnTo>
                    <a:pt x="2443" y="6074"/>
                  </a:lnTo>
                  <a:lnTo>
                    <a:pt x="2372" y="6100"/>
                  </a:lnTo>
                  <a:lnTo>
                    <a:pt x="2298" y="6118"/>
                  </a:lnTo>
                  <a:lnTo>
                    <a:pt x="2220" y="6122"/>
                  </a:lnTo>
                  <a:lnTo>
                    <a:pt x="2147" y="6118"/>
                  </a:lnTo>
                  <a:lnTo>
                    <a:pt x="2077" y="6104"/>
                  </a:lnTo>
                  <a:lnTo>
                    <a:pt x="2008" y="6080"/>
                  </a:lnTo>
                  <a:lnTo>
                    <a:pt x="1858" y="6013"/>
                  </a:lnTo>
                  <a:lnTo>
                    <a:pt x="1713" y="5937"/>
                  </a:lnTo>
                  <a:lnTo>
                    <a:pt x="1570" y="5856"/>
                  </a:lnTo>
                  <a:lnTo>
                    <a:pt x="1433" y="5766"/>
                  </a:lnTo>
                  <a:lnTo>
                    <a:pt x="1299" y="5671"/>
                  </a:lnTo>
                  <a:lnTo>
                    <a:pt x="1246" y="5625"/>
                  </a:lnTo>
                  <a:lnTo>
                    <a:pt x="1200" y="5573"/>
                  </a:lnTo>
                  <a:lnTo>
                    <a:pt x="1160" y="5516"/>
                  </a:lnTo>
                  <a:lnTo>
                    <a:pt x="1128" y="5454"/>
                  </a:lnTo>
                  <a:lnTo>
                    <a:pt x="1104" y="5388"/>
                  </a:lnTo>
                  <a:lnTo>
                    <a:pt x="1090" y="5321"/>
                  </a:lnTo>
                  <a:lnTo>
                    <a:pt x="1084" y="5249"/>
                  </a:lnTo>
                  <a:lnTo>
                    <a:pt x="1086" y="5180"/>
                  </a:lnTo>
                  <a:lnTo>
                    <a:pt x="1098" y="5112"/>
                  </a:lnTo>
                  <a:lnTo>
                    <a:pt x="1120" y="5046"/>
                  </a:lnTo>
                  <a:lnTo>
                    <a:pt x="1148" y="4985"/>
                  </a:lnTo>
                  <a:lnTo>
                    <a:pt x="1184" y="4927"/>
                  </a:lnTo>
                  <a:lnTo>
                    <a:pt x="1228" y="4875"/>
                  </a:lnTo>
                  <a:lnTo>
                    <a:pt x="1279" y="4828"/>
                  </a:lnTo>
                  <a:lnTo>
                    <a:pt x="1313" y="4792"/>
                  </a:lnTo>
                  <a:lnTo>
                    <a:pt x="1339" y="4752"/>
                  </a:lnTo>
                  <a:lnTo>
                    <a:pt x="1357" y="4710"/>
                  </a:lnTo>
                  <a:lnTo>
                    <a:pt x="1365" y="4663"/>
                  </a:lnTo>
                  <a:lnTo>
                    <a:pt x="1367" y="4617"/>
                  </a:lnTo>
                  <a:lnTo>
                    <a:pt x="1357" y="4569"/>
                  </a:lnTo>
                  <a:lnTo>
                    <a:pt x="1341" y="4521"/>
                  </a:lnTo>
                  <a:lnTo>
                    <a:pt x="1313" y="4478"/>
                  </a:lnTo>
                  <a:lnTo>
                    <a:pt x="1246" y="4376"/>
                  </a:lnTo>
                  <a:lnTo>
                    <a:pt x="1182" y="4271"/>
                  </a:lnTo>
                  <a:lnTo>
                    <a:pt x="1122" y="4164"/>
                  </a:lnTo>
                  <a:lnTo>
                    <a:pt x="1070" y="4054"/>
                  </a:lnTo>
                  <a:lnTo>
                    <a:pt x="1047" y="4010"/>
                  </a:lnTo>
                  <a:lnTo>
                    <a:pt x="1015" y="3975"/>
                  </a:lnTo>
                  <a:lnTo>
                    <a:pt x="977" y="3943"/>
                  </a:lnTo>
                  <a:lnTo>
                    <a:pt x="935" y="3919"/>
                  </a:lnTo>
                  <a:lnTo>
                    <a:pt x="889" y="3903"/>
                  </a:lnTo>
                  <a:lnTo>
                    <a:pt x="844" y="3897"/>
                  </a:lnTo>
                  <a:lnTo>
                    <a:pt x="796" y="3899"/>
                  </a:lnTo>
                  <a:lnTo>
                    <a:pt x="750" y="3911"/>
                  </a:lnTo>
                  <a:lnTo>
                    <a:pt x="675" y="3933"/>
                  </a:lnTo>
                  <a:lnTo>
                    <a:pt x="597" y="3943"/>
                  </a:lnTo>
                  <a:lnTo>
                    <a:pt x="521" y="3943"/>
                  </a:lnTo>
                  <a:lnTo>
                    <a:pt x="448" y="3933"/>
                  </a:lnTo>
                  <a:lnTo>
                    <a:pt x="378" y="3911"/>
                  </a:lnTo>
                  <a:lnTo>
                    <a:pt x="312" y="3881"/>
                  </a:lnTo>
                  <a:lnTo>
                    <a:pt x="251" y="3843"/>
                  </a:lnTo>
                  <a:lnTo>
                    <a:pt x="193" y="3796"/>
                  </a:lnTo>
                  <a:lnTo>
                    <a:pt x="143" y="3744"/>
                  </a:lnTo>
                  <a:lnTo>
                    <a:pt x="101" y="3684"/>
                  </a:lnTo>
                  <a:lnTo>
                    <a:pt x="68" y="3619"/>
                  </a:lnTo>
                  <a:lnTo>
                    <a:pt x="42" y="3547"/>
                  </a:lnTo>
                  <a:lnTo>
                    <a:pt x="26" y="3472"/>
                  </a:lnTo>
                  <a:lnTo>
                    <a:pt x="12" y="3336"/>
                  </a:lnTo>
                  <a:lnTo>
                    <a:pt x="2" y="3199"/>
                  </a:lnTo>
                  <a:lnTo>
                    <a:pt x="0" y="3062"/>
                  </a:lnTo>
                  <a:lnTo>
                    <a:pt x="2" y="2925"/>
                  </a:lnTo>
                  <a:lnTo>
                    <a:pt x="12" y="2788"/>
                  </a:lnTo>
                  <a:lnTo>
                    <a:pt x="26" y="2650"/>
                  </a:lnTo>
                  <a:lnTo>
                    <a:pt x="42" y="2571"/>
                  </a:lnTo>
                  <a:lnTo>
                    <a:pt x="70" y="2497"/>
                  </a:lnTo>
                  <a:lnTo>
                    <a:pt x="105" y="2430"/>
                  </a:lnTo>
                  <a:lnTo>
                    <a:pt x="151" y="2368"/>
                  </a:lnTo>
                  <a:lnTo>
                    <a:pt x="205" y="2312"/>
                  </a:lnTo>
                  <a:lnTo>
                    <a:pt x="267" y="2267"/>
                  </a:lnTo>
                  <a:lnTo>
                    <a:pt x="332" y="2229"/>
                  </a:lnTo>
                  <a:lnTo>
                    <a:pt x="404" y="2201"/>
                  </a:lnTo>
                  <a:lnTo>
                    <a:pt x="480" y="2183"/>
                  </a:lnTo>
                  <a:lnTo>
                    <a:pt x="559" y="2177"/>
                  </a:lnTo>
                  <a:lnTo>
                    <a:pt x="623" y="2181"/>
                  </a:lnTo>
                  <a:lnTo>
                    <a:pt x="686" y="2193"/>
                  </a:lnTo>
                  <a:lnTo>
                    <a:pt x="748" y="2211"/>
                  </a:lnTo>
                  <a:lnTo>
                    <a:pt x="806" y="2227"/>
                  </a:lnTo>
                  <a:lnTo>
                    <a:pt x="862" y="2227"/>
                  </a:lnTo>
                  <a:lnTo>
                    <a:pt x="913" y="2215"/>
                  </a:lnTo>
                  <a:lnTo>
                    <a:pt x="963" y="2191"/>
                  </a:lnTo>
                  <a:lnTo>
                    <a:pt x="1007" y="2159"/>
                  </a:lnTo>
                  <a:lnTo>
                    <a:pt x="1043" y="2118"/>
                  </a:lnTo>
                  <a:lnTo>
                    <a:pt x="1070" y="2068"/>
                  </a:lnTo>
                  <a:lnTo>
                    <a:pt x="1142" y="1923"/>
                  </a:lnTo>
                  <a:lnTo>
                    <a:pt x="1224" y="1782"/>
                  </a:lnTo>
                  <a:lnTo>
                    <a:pt x="1313" y="1646"/>
                  </a:lnTo>
                  <a:lnTo>
                    <a:pt x="1341" y="1601"/>
                  </a:lnTo>
                  <a:lnTo>
                    <a:pt x="1357" y="1555"/>
                  </a:lnTo>
                  <a:lnTo>
                    <a:pt x="1367" y="1507"/>
                  </a:lnTo>
                  <a:lnTo>
                    <a:pt x="1367" y="1459"/>
                  </a:lnTo>
                  <a:lnTo>
                    <a:pt x="1357" y="1414"/>
                  </a:lnTo>
                  <a:lnTo>
                    <a:pt x="1339" y="1370"/>
                  </a:lnTo>
                  <a:lnTo>
                    <a:pt x="1313" y="1332"/>
                  </a:lnTo>
                  <a:lnTo>
                    <a:pt x="1279" y="1296"/>
                  </a:lnTo>
                  <a:lnTo>
                    <a:pt x="1228" y="1249"/>
                  </a:lnTo>
                  <a:lnTo>
                    <a:pt x="1184" y="1195"/>
                  </a:lnTo>
                  <a:lnTo>
                    <a:pt x="1148" y="1137"/>
                  </a:lnTo>
                  <a:lnTo>
                    <a:pt x="1120" y="1076"/>
                  </a:lnTo>
                  <a:lnTo>
                    <a:pt x="1098" y="1010"/>
                  </a:lnTo>
                  <a:lnTo>
                    <a:pt x="1086" y="942"/>
                  </a:lnTo>
                  <a:lnTo>
                    <a:pt x="1084" y="873"/>
                  </a:lnTo>
                  <a:lnTo>
                    <a:pt x="1090" y="803"/>
                  </a:lnTo>
                  <a:lnTo>
                    <a:pt x="1104" y="736"/>
                  </a:lnTo>
                  <a:lnTo>
                    <a:pt x="1128" y="670"/>
                  </a:lnTo>
                  <a:lnTo>
                    <a:pt x="1160" y="608"/>
                  </a:lnTo>
                  <a:lnTo>
                    <a:pt x="1200" y="551"/>
                  </a:lnTo>
                  <a:lnTo>
                    <a:pt x="1246" y="499"/>
                  </a:lnTo>
                  <a:lnTo>
                    <a:pt x="1299" y="451"/>
                  </a:lnTo>
                  <a:lnTo>
                    <a:pt x="1433" y="356"/>
                  </a:lnTo>
                  <a:lnTo>
                    <a:pt x="1570" y="266"/>
                  </a:lnTo>
                  <a:lnTo>
                    <a:pt x="1713" y="185"/>
                  </a:lnTo>
                  <a:lnTo>
                    <a:pt x="1858" y="111"/>
                  </a:lnTo>
                  <a:lnTo>
                    <a:pt x="2008" y="44"/>
                  </a:lnTo>
                  <a:lnTo>
                    <a:pt x="2077" y="20"/>
                  </a:lnTo>
                  <a:lnTo>
                    <a:pt x="2147" y="6"/>
                  </a:lnTo>
                  <a:lnTo>
                    <a:pt x="2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6" name="Freeform 7">
              <a:extLst>
                <a:ext uri="{FF2B5EF4-FFF2-40B4-BE49-F238E27FC236}">
                  <a16:creationId xmlns:a16="http://schemas.microsoft.com/office/drawing/2014/main" xmlns="" id="{70487E0F-0C76-5E44-B87A-C5E51F50B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0463" y="1820863"/>
              <a:ext cx="2489200" cy="2487613"/>
            </a:xfrm>
            <a:custGeom>
              <a:avLst/>
              <a:gdLst>
                <a:gd name="T0" fmla="*/ 1325 w 3138"/>
                <a:gd name="T1" fmla="*/ 308 h 3136"/>
                <a:gd name="T2" fmla="*/ 989 w 3138"/>
                <a:gd name="T3" fmla="*/ 424 h 3136"/>
                <a:gd name="T4" fmla="*/ 704 w 3138"/>
                <a:gd name="T5" fmla="*/ 623 h 3136"/>
                <a:gd name="T6" fmla="*/ 482 w 3138"/>
                <a:gd name="T7" fmla="*/ 889 h 3136"/>
                <a:gd name="T8" fmla="*/ 336 w 3138"/>
                <a:gd name="T9" fmla="*/ 1209 h 3136"/>
                <a:gd name="T10" fmla="*/ 285 w 3138"/>
                <a:gd name="T11" fmla="*/ 1569 h 3136"/>
                <a:gd name="T12" fmla="*/ 336 w 3138"/>
                <a:gd name="T13" fmla="*/ 1929 h 3136"/>
                <a:gd name="T14" fmla="*/ 482 w 3138"/>
                <a:gd name="T15" fmla="*/ 2249 h 3136"/>
                <a:gd name="T16" fmla="*/ 704 w 3138"/>
                <a:gd name="T17" fmla="*/ 2515 h 3136"/>
                <a:gd name="T18" fmla="*/ 989 w 3138"/>
                <a:gd name="T19" fmla="*/ 2712 h 3136"/>
                <a:gd name="T20" fmla="*/ 1325 w 3138"/>
                <a:gd name="T21" fmla="*/ 2828 h 3136"/>
                <a:gd name="T22" fmla="*/ 1691 w 3138"/>
                <a:gd name="T23" fmla="*/ 2846 h 3136"/>
                <a:gd name="T24" fmla="*/ 2042 w 3138"/>
                <a:gd name="T25" fmla="*/ 2762 h 3136"/>
                <a:gd name="T26" fmla="*/ 2344 w 3138"/>
                <a:gd name="T27" fmla="*/ 2589 h 3136"/>
                <a:gd name="T28" fmla="*/ 2591 w 3138"/>
                <a:gd name="T29" fmla="*/ 2344 h 3136"/>
                <a:gd name="T30" fmla="*/ 2762 w 3138"/>
                <a:gd name="T31" fmla="*/ 2040 h 3136"/>
                <a:gd name="T32" fmla="*/ 2845 w 3138"/>
                <a:gd name="T33" fmla="*/ 1692 h 3136"/>
                <a:gd name="T34" fmla="*/ 2829 w 3138"/>
                <a:gd name="T35" fmla="*/ 1324 h 3136"/>
                <a:gd name="T36" fmla="*/ 2714 w 3138"/>
                <a:gd name="T37" fmla="*/ 990 h 3136"/>
                <a:gd name="T38" fmla="*/ 2515 w 3138"/>
                <a:gd name="T39" fmla="*/ 704 h 3136"/>
                <a:gd name="T40" fmla="*/ 2248 w 3138"/>
                <a:gd name="T41" fmla="*/ 481 h 3136"/>
                <a:gd name="T42" fmla="*/ 1928 w 3138"/>
                <a:gd name="T43" fmla="*/ 338 h 3136"/>
                <a:gd name="T44" fmla="*/ 1568 w 3138"/>
                <a:gd name="T45" fmla="*/ 287 h 3136"/>
                <a:gd name="T46" fmla="*/ 1837 w 3138"/>
                <a:gd name="T47" fmla="*/ 24 h 3136"/>
                <a:gd name="T48" fmla="*/ 2209 w 3138"/>
                <a:gd name="T49" fmla="*/ 137 h 3136"/>
                <a:gd name="T50" fmla="*/ 2535 w 3138"/>
                <a:gd name="T51" fmla="*/ 334 h 3136"/>
                <a:gd name="T52" fmla="*/ 2804 w 3138"/>
                <a:gd name="T53" fmla="*/ 603 h 3136"/>
                <a:gd name="T54" fmla="*/ 3001 w 3138"/>
                <a:gd name="T55" fmla="*/ 929 h 3136"/>
                <a:gd name="T56" fmla="*/ 3114 w 3138"/>
                <a:gd name="T57" fmla="*/ 1301 h 3136"/>
                <a:gd name="T58" fmla="*/ 3132 w 3138"/>
                <a:gd name="T59" fmla="*/ 1704 h 3136"/>
                <a:gd name="T60" fmla="*/ 3048 w 3138"/>
                <a:gd name="T61" fmla="*/ 2088 h 3136"/>
                <a:gd name="T62" fmla="*/ 2877 w 3138"/>
                <a:gd name="T63" fmla="*/ 2432 h 3136"/>
                <a:gd name="T64" fmla="*/ 2633 w 3138"/>
                <a:gd name="T65" fmla="*/ 2720 h 3136"/>
                <a:gd name="T66" fmla="*/ 2322 w 3138"/>
                <a:gd name="T67" fmla="*/ 2943 h 3136"/>
                <a:gd name="T68" fmla="*/ 1964 w 3138"/>
                <a:gd name="T69" fmla="*/ 3086 h 3136"/>
                <a:gd name="T70" fmla="*/ 1568 w 3138"/>
                <a:gd name="T71" fmla="*/ 3136 h 3136"/>
                <a:gd name="T72" fmla="*/ 1174 w 3138"/>
                <a:gd name="T73" fmla="*/ 3086 h 3136"/>
                <a:gd name="T74" fmla="*/ 814 w 3138"/>
                <a:gd name="T75" fmla="*/ 2943 h 3136"/>
                <a:gd name="T76" fmla="*/ 506 w 3138"/>
                <a:gd name="T77" fmla="*/ 2720 h 3136"/>
                <a:gd name="T78" fmla="*/ 259 w 3138"/>
                <a:gd name="T79" fmla="*/ 2432 h 3136"/>
                <a:gd name="T80" fmla="*/ 90 w 3138"/>
                <a:gd name="T81" fmla="*/ 2088 h 3136"/>
                <a:gd name="T82" fmla="*/ 6 w 3138"/>
                <a:gd name="T83" fmla="*/ 1704 h 3136"/>
                <a:gd name="T84" fmla="*/ 22 w 3138"/>
                <a:gd name="T85" fmla="*/ 1301 h 3136"/>
                <a:gd name="T86" fmla="*/ 137 w 3138"/>
                <a:gd name="T87" fmla="*/ 929 h 3136"/>
                <a:gd name="T88" fmla="*/ 334 w 3138"/>
                <a:gd name="T89" fmla="*/ 603 h 3136"/>
                <a:gd name="T90" fmla="*/ 603 w 3138"/>
                <a:gd name="T91" fmla="*/ 334 h 3136"/>
                <a:gd name="T92" fmla="*/ 929 w 3138"/>
                <a:gd name="T93" fmla="*/ 137 h 3136"/>
                <a:gd name="T94" fmla="*/ 1301 w 3138"/>
                <a:gd name="T95" fmla="*/ 24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38" h="3136">
                  <a:moveTo>
                    <a:pt x="1568" y="287"/>
                  </a:moveTo>
                  <a:lnTo>
                    <a:pt x="1445" y="293"/>
                  </a:lnTo>
                  <a:lnTo>
                    <a:pt x="1325" y="308"/>
                  </a:lnTo>
                  <a:lnTo>
                    <a:pt x="1210" y="338"/>
                  </a:lnTo>
                  <a:lnTo>
                    <a:pt x="1096" y="376"/>
                  </a:lnTo>
                  <a:lnTo>
                    <a:pt x="989" y="424"/>
                  </a:lnTo>
                  <a:lnTo>
                    <a:pt x="888" y="481"/>
                  </a:lnTo>
                  <a:lnTo>
                    <a:pt x="792" y="547"/>
                  </a:lnTo>
                  <a:lnTo>
                    <a:pt x="704" y="623"/>
                  </a:lnTo>
                  <a:lnTo>
                    <a:pt x="621" y="704"/>
                  </a:lnTo>
                  <a:lnTo>
                    <a:pt x="547" y="794"/>
                  </a:lnTo>
                  <a:lnTo>
                    <a:pt x="482" y="889"/>
                  </a:lnTo>
                  <a:lnTo>
                    <a:pt x="424" y="990"/>
                  </a:lnTo>
                  <a:lnTo>
                    <a:pt x="376" y="1098"/>
                  </a:lnTo>
                  <a:lnTo>
                    <a:pt x="336" y="1209"/>
                  </a:lnTo>
                  <a:lnTo>
                    <a:pt x="309" y="1324"/>
                  </a:lnTo>
                  <a:lnTo>
                    <a:pt x="291" y="1446"/>
                  </a:lnTo>
                  <a:lnTo>
                    <a:pt x="285" y="1569"/>
                  </a:lnTo>
                  <a:lnTo>
                    <a:pt x="291" y="1692"/>
                  </a:lnTo>
                  <a:lnTo>
                    <a:pt x="309" y="1812"/>
                  </a:lnTo>
                  <a:lnTo>
                    <a:pt x="336" y="1929"/>
                  </a:lnTo>
                  <a:lnTo>
                    <a:pt x="376" y="2040"/>
                  </a:lnTo>
                  <a:lnTo>
                    <a:pt x="424" y="2148"/>
                  </a:lnTo>
                  <a:lnTo>
                    <a:pt x="482" y="2249"/>
                  </a:lnTo>
                  <a:lnTo>
                    <a:pt x="547" y="2344"/>
                  </a:lnTo>
                  <a:lnTo>
                    <a:pt x="621" y="2434"/>
                  </a:lnTo>
                  <a:lnTo>
                    <a:pt x="704" y="2515"/>
                  </a:lnTo>
                  <a:lnTo>
                    <a:pt x="792" y="2589"/>
                  </a:lnTo>
                  <a:lnTo>
                    <a:pt x="888" y="2655"/>
                  </a:lnTo>
                  <a:lnTo>
                    <a:pt x="989" y="2712"/>
                  </a:lnTo>
                  <a:lnTo>
                    <a:pt x="1096" y="2762"/>
                  </a:lnTo>
                  <a:lnTo>
                    <a:pt x="1210" y="2800"/>
                  </a:lnTo>
                  <a:lnTo>
                    <a:pt x="1325" y="2828"/>
                  </a:lnTo>
                  <a:lnTo>
                    <a:pt x="1445" y="2846"/>
                  </a:lnTo>
                  <a:lnTo>
                    <a:pt x="1568" y="2852"/>
                  </a:lnTo>
                  <a:lnTo>
                    <a:pt x="1691" y="2846"/>
                  </a:lnTo>
                  <a:lnTo>
                    <a:pt x="1813" y="2828"/>
                  </a:lnTo>
                  <a:lnTo>
                    <a:pt x="1928" y="2800"/>
                  </a:lnTo>
                  <a:lnTo>
                    <a:pt x="2042" y="2762"/>
                  </a:lnTo>
                  <a:lnTo>
                    <a:pt x="2147" y="2712"/>
                  </a:lnTo>
                  <a:lnTo>
                    <a:pt x="2248" y="2655"/>
                  </a:lnTo>
                  <a:lnTo>
                    <a:pt x="2344" y="2589"/>
                  </a:lnTo>
                  <a:lnTo>
                    <a:pt x="2434" y="2515"/>
                  </a:lnTo>
                  <a:lnTo>
                    <a:pt x="2515" y="2434"/>
                  </a:lnTo>
                  <a:lnTo>
                    <a:pt x="2591" y="2344"/>
                  </a:lnTo>
                  <a:lnTo>
                    <a:pt x="2656" y="2249"/>
                  </a:lnTo>
                  <a:lnTo>
                    <a:pt x="2714" y="2148"/>
                  </a:lnTo>
                  <a:lnTo>
                    <a:pt x="2762" y="2040"/>
                  </a:lnTo>
                  <a:lnTo>
                    <a:pt x="2802" y="1929"/>
                  </a:lnTo>
                  <a:lnTo>
                    <a:pt x="2829" y="1812"/>
                  </a:lnTo>
                  <a:lnTo>
                    <a:pt x="2845" y="1692"/>
                  </a:lnTo>
                  <a:lnTo>
                    <a:pt x="2851" y="1569"/>
                  </a:lnTo>
                  <a:lnTo>
                    <a:pt x="2845" y="1446"/>
                  </a:lnTo>
                  <a:lnTo>
                    <a:pt x="2829" y="1324"/>
                  </a:lnTo>
                  <a:lnTo>
                    <a:pt x="2802" y="1209"/>
                  </a:lnTo>
                  <a:lnTo>
                    <a:pt x="2762" y="1098"/>
                  </a:lnTo>
                  <a:lnTo>
                    <a:pt x="2714" y="990"/>
                  </a:lnTo>
                  <a:lnTo>
                    <a:pt x="2656" y="889"/>
                  </a:lnTo>
                  <a:lnTo>
                    <a:pt x="2591" y="794"/>
                  </a:lnTo>
                  <a:lnTo>
                    <a:pt x="2515" y="704"/>
                  </a:lnTo>
                  <a:lnTo>
                    <a:pt x="2434" y="623"/>
                  </a:lnTo>
                  <a:lnTo>
                    <a:pt x="2344" y="547"/>
                  </a:lnTo>
                  <a:lnTo>
                    <a:pt x="2248" y="481"/>
                  </a:lnTo>
                  <a:lnTo>
                    <a:pt x="2147" y="424"/>
                  </a:lnTo>
                  <a:lnTo>
                    <a:pt x="2042" y="376"/>
                  </a:lnTo>
                  <a:lnTo>
                    <a:pt x="1928" y="338"/>
                  </a:lnTo>
                  <a:lnTo>
                    <a:pt x="1813" y="308"/>
                  </a:lnTo>
                  <a:lnTo>
                    <a:pt x="1691" y="293"/>
                  </a:lnTo>
                  <a:lnTo>
                    <a:pt x="1568" y="287"/>
                  </a:lnTo>
                  <a:close/>
                  <a:moveTo>
                    <a:pt x="1568" y="0"/>
                  </a:moveTo>
                  <a:lnTo>
                    <a:pt x="1703" y="6"/>
                  </a:lnTo>
                  <a:lnTo>
                    <a:pt x="1837" y="24"/>
                  </a:lnTo>
                  <a:lnTo>
                    <a:pt x="1964" y="52"/>
                  </a:lnTo>
                  <a:lnTo>
                    <a:pt x="2089" y="90"/>
                  </a:lnTo>
                  <a:lnTo>
                    <a:pt x="2209" y="137"/>
                  </a:lnTo>
                  <a:lnTo>
                    <a:pt x="2322" y="195"/>
                  </a:lnTo>
                  <a:lnTo>
                    <a:pt x="2432" y="261"/>
                  </a:lnTo>
                  <a:lnTo>
                    <a:pt x="2535" y="334"/>
                  </a:lnTo>
                  <a:lnTo>
                    <a:pt x="2633" y="416"/>
                  </a:lnTo>
                  <a:lnTo>
                    <a:pt x="2722" y="507"/>
                  </a:lnTo>
                  <a:lnTo>
                    <a:pt x="2804" y="603"/>
                  </a:lnTo>
                  <a:lnTo>
                    <a:pt x="2877" y="706"/>
                  </a:lnTo>
                  <a:lnTo>
                    <a:pt x="2945" y="815"/>
                  </a:lnTo>
                  <a:lnTo>
                    <a:pt x="3001" y="929"/>
                  </a:lnTo>
                  <a:lnTo>
                    <a:pt x="3048" y="1048"/>
                  </a:lnTo>
                  <a:lnTo>
                    <a:pt x="3086" y="1173"/>
                  </a:lnTo>
                  <a:lnTo>
                    <a:pt x="3114" y="1301"/>
                  </a:lnTo>
                  <a:lnTo>
                    <a:pt x="3132" y="1434"/>
                  </a:lnTo>
                  <a:lnTo>
                    <a:pt x="3138" y="1569"/>
                  </a:lnTo>
                  <a:lnTo>
                    <a:pt x="3132" y="1704"/>
                  </a:lnTo>
                  <a:lnTo>
                    <a:pt x="3114" y="1835"/>
                  </a:lnTo>
                  <a:lnTo>
                    <a:pt x="3086" y="1965"/>
                  </a:lnTo>
                  <a:lnTo>
                    <a:pt x="3048" y="2088"/>
                  </a:lnTo>
                  <a:lnTo>
                    <a:pt x="3001" y="2207"/>
                  </a:lnTo>
                  <a:lnTo>
                    <a:pt x="2945" y="2323"/>
                  </a:lnTo>
                  <a:lnTo>
                    <a:pt x="2877" y="2432"/>
                  </a:lnTo>
                  <a:lnTo>
                    <a:pt x="2804" y="2533"/>
                  </a:lnTo>
                  <a:lnTo>
                    <a:pt x="2722" y="2631"/>
                  </a:lnTo>
                  <a:lnTo>
                    <a:pt x="2633" y="2720"/>
                  </a:lnTo>
                  <a:lnTo>
                    <a:pt x="2535" y="2802"/>
                  </a:lnTo>
                  <a:lnTo>
                    <a:pt x="2432" y="2877"/>
                  </a:lnTo>
                  <a:lnTo>
                    <a:pt x="2322" y="2943"/>
                  </a:lnTo>
                  <a:lnTo>
                    <a:pt x="2209" y="3001"/>
                  </a:lnTo>
                  <a:lnTo>
                    <a:pt x="2089" y="3048"/>
                  </a:lnTo>
                  <a:lnTo>
                    <a:pt x="1964" y="3086"/>
                  </a:lnTo>
                  <a:lnTo>
                    <a:pt x="1837" y="3114"/>
                  </a:lnTo>
                  <a:lnTo>
                    <a:pt x="1703" y="3130"/>
                  </a:lnTo>
                  <a:lnTo>
                    <a:pt x="1568" y="3136"/>
                  </a:lnTo>
                  <a:lnTo>
                    <a:pt x="1433" y="3130"/>
                  </a:lnTo>
                  <a:lnTo>
                    <a:pt x="1301" y="3114"/>
                  </a:lnTo>
                  <a:lnTo>
                    <a:pt x="1174" y="3086"/>
                  </a:lnTo>
                  <a:lnTo>
                    <a:pt x="1049" y="3048"/>
                  </a:lnTo>
                  <a:lnTo>
                    <a:pt x="929" y="3001"/>
                  </a:lnTo>
                  <a:lnTo>
                    <a:pt x="814" y="2943"/>
                  </a:lnTo>
                  <a:lnTo>
                    <a:pt x="706" y="2877"/>
                  </a:lnTo>
                  <a:lnTo>
                    <a:pt x="603" y="2802"/>
                  </a:lnTo>
                  <a:lnTo>
                    <a:pt x="506" y="2720"/>
                  </a:lnTo>
                  <a:lnTo>
                    <a:pt x="416" y="2631"/>
                  </a:lnTo>
                  <a:lnTo>
                    <a:pt x="334" y="2533"/>
                  </a:lnTo>
                  <a:lnTo>
                    <a:pt x="259" y="2432"/>
                  </a:lnTo>
                  <a:lnTo>
                    <a:pt x="193" y="2323"/>
                  </a:lnTo>
                  <a:lnTo>
                    <a:pt x="137" y="2207"/>
                  </a:lnTo>
                  <a:lnTo>
                    <a:pt x="90" y="2088"/>
                  </a:lnTo>
                  <a:lnTo>
                    <a:pt x="50" y="1965"/>
                  </a:lnTo>
                  <a:lnTo>
                    <a:pt x="22" y="1835"/>
                  </a:lnTo>
                  <a:lnTo>
                    <a:pt x="6" y="1704"/>
                  </a:lnTo>
                  <a:lnTo>
                    <a:pt x="0" y="1569"/>
                  </a:lnTo>
                  <a:lnTo>
                    <a:pt x="6" y="1434"/>
                  </a:lnTo>
                  <a:lnTo>
                    <a:pt x="22" y="1301"/>
                  </a:lnTo>
                  <a:lnTo>
                    <a:pt x="50" y="1173"/>
                  </a:lnTo>
                  <a:lnTo>
                    <a:pt x="90" y="1048"/>
                  </a:lnTo>
                  <a:lnTo>
                    <a:pt x="137" y="929"/>
                  </a:lnTo>
                  <a:lnTo>
                    <a:pt x="193" y="815"/>
                  </a:lnTo>
                  <a:lnTo>
                    <a:pt x="259" y="706"/>
                  </a:lnTo>
                  <a:lnTo>
                    <a:pt x="334" y="603"/>
                  </a:lnTo>
                  <a:lnTo>
                    <a:pt x="416" y="507"/>
                  </a:lnTo>
                  <a:lnTo>
                    <a:pt x="506" y="416"/>
                  </a:lnTo>
                  <a:lnTo>
                    <a:pt x="603" y="334"/>
                  </a:lnTo>
                  <a:lnTo>
                    <a:pt x="706" y="261"/>
                  </a:lnTo>
                  <a:lnTo>
                    <a:pt x="814" y="195"/>
                  </a:lnTo>
                  <a:lnTo>
                    <a:pt x="929" y="137"/>
                  </a:lnTo>
                  <a:lnTo>
                    <a:pt x="1049" y="90"/>
                  </a:lnTo>
                  <a:lnTo>
                    <a:pt x="1174" y="52"/>
                  </a:lnTo>
                  <a:lnTo>
                    <a:pt x="1301" y="24"/>
                  </a:lnTo>
                  <a:lnTo>
                    <a:pt x="1433" y="6"/>
                  </a:lnTo>
                  <a:lnTo>
                    <a:pt x="1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7" name="Freeform 8">
              <a:extLst>
                <a:ext uri="{FF2B5EF4-FFF2-40B4-BE49-F238E27FC236}">
                  <a16:creationId xmlns:a16="http://schemas.microsoft.com/office/drawing/2014/main" xmlns="" id="{28F21FDF-A09C-C245-9DB5-2706B6215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8326" y="2273301"/>
              <a:ext cx="1133475" cy="1131888"/>
            </a:xfrm>
            <a:custGeom>
              <a:avLst/>
              <a:gdLst>
                <a:gd name="T0" fmla="*/ 644 w 1426"/>
                <a:gd name="T1" fmla="*/ 290 h 1426"/>
                <a:gd name="T2" fmla="*/ 517 w 1426"/>
                <a:gd name="T3" fmla="*/ 332 h 1426"/>
                <a:gd name="T4" fmla="*/ 410 w 1426"/>
                <a:gd name="T5" fmla="*/ 409 h 1426"/>
                <a:gd name="T6" fmla="*/ 332 w 1426"/>
                <a:gd name="T7" fmla="*/ 517 h 1426"/>
                <a:gd name="T8" fmla="*/ 290 w 1426"/>
                <a:gd name="T9" fmla="*/ 644 h 1426"/>
                <a:gd name="T10" fmla="*/ 290 w 1426"/>
                <a:gd name="T11" fmla="*/ 781 h 1426"/>
                <a:gd name="T12" fmla="*/ 332 w 1426"/>
                <a:gd name="T13" fmla="*/ 909 h 1426"/>
                <a:gd name="T14" fmla="*/ 410 w 1426"/>
                <a:gd name="T15" fmla="*/ 1014 h 1426"/>
                <a:gd name="T16" fmla="*/ 517 w 1426"/>
                <a:gd name="T17" fmla="*/ 1091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1 h 1426"/>
                <a:gd name="T24" fmla="*/ 1014 w 1426"/>
                <a:gd name="T25" fmla="*/ 1014 h 1426"/>
                <a:gd name="T26" fmla="*/ 1092 w 1426"/>
                <a:gd name="T27" fmla="*/ 909 h 1426"/>
                <a:gd name="T28" fmla="*/ 1136 w 1426"/>
                <a:gd name="T29" fmla="*/ 781 h 1426"/>
                <a:gd name="T30" fmla="*/ 1136 w 1426"/>
                <a:gd name="T31" fmla="*/ 644 h 1426"/>
                <a:gd name="T32" fmla="*/ 1092 w 1426"/>
                <a:gd name="T33" fmla="*/ 517 h 1426"/>
                <a:gd name="T34" fmla="*/ 1014 w 1426"/>
                <a:gd name="T35" fmla="*/ 409 h 1426"/>
                <a:gd name="T36" fmla="*/ 909 w 1426"/>
                <a:gd name="T37" fmla="*/ 332 h 1426"/>
                <a:gd name="T38" fmla="*/ 782 w 1426"/>
                <a:gd name="T39" fmla="*/ 290 h 1426"/>
                <a:gd name="T40" fmla="*/ 712 w 1426"/>
                <a:gd name="T41" fmla="*/ 0 h 1426"/>
                <a:gd name="T42" fmla="*/ 889 w 1426"/>
                <a:gd name="T43" fmla="*/ 22 h 1426"/>
                <a:gd name="T44" fmla="*/ 1048 w 1426"/>
                <a:gd name="T45" fmla="*/ 83 h 1426"/>
                <a:gd name="T46" fmla="*/ 1186 w 1426"/>
                <a:gd name="T47" fmla="*/ 181 h 1426"/>
                <a:gd name="T48" fmla="*/ 1297 w 1426"/>
                <a:gd name="T49" fmla="*/ 306 h 1426"/>
                <a:gd name="T50" fmla="*/ 1379 w 1426"/>
                <a:gd name="T51" fmla="*/ 455 h 1426"/>
                <a:gd name="T52" fmla="*/ 1420 w 1426"/>
                <a:gd name="T53" fmla="*/ 624 h 1426"/>
                <a:gd name="T54" fmla="*/ 1420 w 1426"/>
                <a:gd name="T55" fmla="*/ 801 h 1426"/>
                <a:gd name="T56" fmla="*/ 1379 w 1426"/>
                <a:gd name="T57" fmla="*/ 970 h 1426"/>
                <a:gd name="T58" fmla="*/ 1297 w 1426"/>
                <a:gd name="T59" fmla="*/ 1119 h 1426"/>
                <a:gd name="T60" fmla="*/ 1186 w 1426"/>
                <a:gd name="T61" fmla="*/ 1245 h 1426"/>
                <a:gd name="T62" fmla="*/ 1048 w 1426"/>
                <a:gd name="T63" fmla="*/ 1342 h 1426"/>
                <a:gd name="T64" fmla="*/ 889 w 1426"/>
                <a:gd name="T65" fmla="*/ 1404 h 1426"/>
                <a:gd name="T66" fmla="*/ 712 w 1426"/>
                <a:gd name="T67" fmla="*/ 1426 h 1426"/>
                <a:gd name="T68" fmla="*/ 537 w 1426"/>
                <a:gd name="T69" fmla="*/ 1404 h 1426"/>
                <a:gd name="T70" fmla="*/ 378 w 1426"/>
                <a:gd name="T71" fmla="*/ 1342 h 1426"/>
                <a:gd name="T72" fmla="*/ 238 w 1426"/>
                <a:gd name="T73" fmla="*/ 1245 h 1426"/>
                <a:gd name="T74" fmla="*/ 127 w 1426"/>
                <a:gd name="T75" fmla="*/ 1119 h 1426"/>
                <a:gd name="T76" fmla="*/ 47 w 1426"/>
                <a:gd name="T77" fmla="*/ 970 h 1426"/>
                <a:gd name="T78" fmla="*/ 6 w 1426"/>
                <a:gd name="T79" fmla="*/ 801 h 1426"/>
                <a:gd name="T80" fmla="*/ 6 w 1426"/>
                <a:gd name="T81" fmla="*/ 624 h 1426"/>
                <a:gd name="T82" fmla="*/ 47 w 1426"/>
                <a:gd name="T83" fmla="*/ 455 h 1426"/>
                <a:gd name="T84" fmla="*/ 127 w 1426"/>
                <a:gd name="T85" fmla="*/ 306 h 1426"/>
                <a:gd name="T86" fmla="*/ 238 w 1426"/>
                <a:gd name="T87" fmla="*/ 181 h 1426"/>
                <a:gd name="T88" fmla="*/ 378 w 1426"/>
                <a:gd name="T89" fmla="*/ 83 h 1426"/>
                <a:gd name="T90" fmla="*/ 537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4"/>
                  </a:moveTo>
                  <a:lnTo>
                    <a:pt x="644" y="290"/>
                  </a:lnTo>
                  <a:lnTo>
                    <a:pt x="579" y="306"/>
                  </a:lnTo>
                  <a:lnTo>
                    <a:pt x="517" y="332"/>
                  </a:lnTo>
                  <a:lnTo>
                    <a:pt x="459" y="368"/>
                  </a:lnTo>
                  <a:lnTo>
                    <a:pt x="410" y="409"/>
                  </a:lnTo>
                  <a:lnTo>
                    <a:pt x="368" y="461"/>
                  </a:lnTo>
                  <a:lnTo>
                    <a:pt x="332" y="517"/>
                  </a:lnTo>
                  <a:lnTo>
                    <a:pt x="306" y="578"/>
                  </a:lnTo>
                  <a:lnTo>
                    <a:pt x="290" y="644"/>
                  </a:lnTo>
                  <a:lnTo>
                    <a:pt x="284" y="712"/>
                  </a:lnTo>
                  <a:lnTo>
                    <a:pt x="290" y="781"/>
                  </a:lnTo>
                  <a:lnTo>
                    <a:pt x="306" y="847"/>
                  </a:lnTo>
                  <a:lnTo>
                    <a:pt x="332" y="909"/>
                  </a:lnTo>
                  <a:lnTo>
                    <a:pt x="368" y="964"/>
                  </a:lnTo>
                  <a:lnTo>
                    <a:pt x="410" y="1014"/>
                  </a:lnTo>
                  <a:lnTo>
                    <a:pt x="459" y="1058"/>
                  </a:lnTo>
                  <a:lnTo>
                    <a:pt x="517" y="1091"/>
                  </a:lnTo>
                  <a:lnTo>
                    <a:pt x="579" y="1117"/>
                  </a:lnTo>
                  <a:lnTo>
                    <a:pt x="644" y="1135"/>
                  </a:lnTo>
                  <a:lnTo>
                    <a:pt x="712" y="1139"/>
                  </a:lnTo>
                  <a:lnTo>
                    <a:pt x="782" y="1135"/>
                  </a:lnTo>
                  <a:lnTo>
                    <a:pt x="847" y="1117"/>
                  </a:lnTo>
                  <a:lnTo>
                    <a:pt x="909" y="1091"/>
                  </a:lnTo>
                  <a:lnTo>
                    <a:pt x="965" y="1058"/>
                  </a:lnTo>
                  <a:lnTo>
                    <a:pt x="1014" y="1014"/>
                  </a:lnTo>
                  <a:lnTo>
                    <a:pt x="1058" y="964"/>
                  </a:lnTo>
                  <a:lnTo>
                    <a:pt x="1092" y="909"/>
                  </a:lnTo>
                  <a:lnTo>
                    <a:pt x="1118" y="847"/>
                  </a:lnTo>
                  <a:lnTo>
                    <a:pt x="1136" y="781"/>
                  </a:lnTo>
                  <a:lnTo>
                    <a:pt x="1140" y="712"/>
                  </a:lnTo>
                  <a:lnTo>
                    <a:pt x="1136" y="644"/>
                  </a:lnTo>
                  <a:lnTo>
                    <a:pt x="1118" y="578"/>
                  </a:lnTo>
                  <a:lnTo>
                    <a:pt x="1092" y="517"/>
                  </a:lnTo>
                  <a:lnTo>
                    <a:pt x="1058" y="461"/>
                  </a:lnTo>
                  <a:lnTo>
                    <a:pt x="1014" y="409"/>
                  </a:lnTo>
                  <a:lnTo>
                    <a:pt x="965" y="368"/>
                  </a:lnTo>
                  <a:lnTo>
                    <a:pt x="909" y="332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9" y="22"/>
                  </a:lnTo>
                  <a:lnTo>
                    <a:pt x="971" y="48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6" y="181"/>
                  </a:lnTo>
                  <a:lnTo>
                    <a:pt x="1245" y="240"/>
                  </a:lnTo>
                  <a:lnTo>
                    <a:pt x="1297" y="306"/>
                  </a:lnTo>
                  <a:lnTo>
                    <a:pt x="1343" y="378"/>
                  </a:lnTo>
                  <a:lnTo>
                    <a:pt x="1379" y="455"/>
                  </a:lnTo>
                  <a:lnTo>
                    <a:pt x="1404" y="537"/>
                  </a:lnTo>
                  <a:lnTo>
                    <a:pt x="1420" y="624"/>
                  </a:lnTo>
                  <a:lnTo>
                    <a:pt x="1426" y="712"/>
                  </a:lnTo>
                  <a:lnTo>
                    <a:pt x="1420" y="801"/>
                  </a:lnTo>
                  <a:lnTo>
                    <a:pt x="1404" y="887"/>
                  </a:lnTo>
                  <a:lnTo>
                    <a:pt x="1379" y="970"/>
                  </a:lnTo>
                  <a:lnTo>
                    <a:pt x="1343" y="1048"/>
                  </a:lnTo>
                  <a:lnTo>
                    <a:pt x="1297" y="1119"/>
                  </a:lnTo>
                  <a:lnTo>
                    <a:pt x="1245" y="1185"/>
                  </a:lnTo>
                  <a:lnTo>
                    <a:pt x="1186" y="1245"/>
                  </a:lnTo>
                  <a:lnTo>
                    <a:pt x="1120" y="1296"/>
                  </a:lnTo>
                  <a:lnTo>
                    <a:pt x="1048" y="1342"/>
                  </a:lnTo>
                  <a:lnTo>
                    <a:pt x="971" y="1378"/>
                  </a:lnTo>
                  <a:lnTo>
                    <a:pt x="889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2" y="1420"/>
                  </a:lnTo>
                  <a:lnTo>
                    <a:pt x="537" y="1404"/>
                  </a:lnTo>
                  <a:lnTo>
                    <a:pt x="455" y="1378"/>
                  </a:lnTo>
                  <a:lnTo>
                    <a:pt x="378" y="1342"/>
                  </a:lnTo>
                  <a:lnTo>
                    <a:pt x="306" y="1296"/>
                  </a:lnTo>
                  <a:lnTo>
                    <a:pt x="238" y="1245"/>
                  </a:lnTo>
                  <a:lnTo>
                    <a:pt x="181" y="1185"/>
                  </a:lnTo>
                  <a:lnTo>
                    <a:pt x="127" y="1119"/>
                  </a:lnTo>
                  <a:lnTo>
                    <a:pt x="83" y="1048"/>
                  </a:lnTo>
                  <a:lnTo>
                    <a:pt x="47" y="970"/>
                  </a:lnTo>
                  <a:lnTo>
                    <a:pt x="22" y="887"/>
                  </a:lnTo>
                  <a:lnTo>
                    <a:pt x="6" y="801"/>
                  </a:lnTo>
                  <a:lnTo>
                    <a:pt x="0" y="712"/>
                  </a:lnTo>
                  <a:lnTo>
                    <a:pt x="6" y="624"/>
                  </a:lnTo>
                  <a:lnTo>
                    <a:pt x="22" y="537"/>
                  </a:lnTo>
                  <a:lnTo>
                    <a:pt x="47" y="455"/>
                  </a:lnTo>
                  <a:lnTo>
                    <a:pt x="83" y="378"/>
                  </a:lnTo>
                  <a:lnTo>
                    <a:pt x="127" y="306"/>
                  </a:lnTo>
                  <a:lnTo>
                    <a:pt x="181" y="240"/>
                  </a:lnTo>
                  <a:lnTo>
                    <a:pt x="238" y="181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2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Freeform 9">
              <a:extLst>
                <a:ext uri="{FF2B5EF4-FFF2-40B4-BE49-F238E27FC236}">
                  <a16:creationId xmlns:a16="http://schemas.microsoft.com/office/drawing/2014/main" xmlns="" id="{3C76E198-2AD0-2841-BCE1-039E415B4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3179763"/>
              <a:ext cx="1825625" cy="1128713"/>
            </a:xfrm>
            <a:custGeom>
              <a:avLst/>
              <a:gdLst>
                <a:gd name="T0" fmla="*/ 1051 w 2298"/>
                <a:gd name="T1" fmla="*/ 288 h 1424"/>
                <a:gd name="T2" fmla="*/ 863 w 2298"/>
                <a:gd name="T3" fmla="*/ 330 h 1424"/>
                <a:gd name="T4" fmla="*/ 690 w 2298"/>
                <a:gd name="T5" fmla="*/ 408 h 1424"/>
                <a:gd name="T6" fmla="*/ 537 w 2298"/>
                <a:gd name="T7" fmla="*/ 519 h 1424"/>
                <a:gd name="T8" fmla="*/ 408 w 2298"/>
                <a:gd name="T9" fmla="*/ 660 h 1424"/>
                <a:gd name="T10" fmla="*/ 310 w 2298"/>
                <a:gd name="T11" fmla="*/ 827 h 1424"/>
                <a:gd name="T12" fmla="*/ 485 w 2298"/>
                <a:gd name="T13" fmla="*/ 953 h 1424"/>
                <a:gd name="T14" fmla="*/ 678 w 2298"/>
                <a:gd name="T15" fmla="*/ 1044 h 1424"/>
                <a:gd name="T16" fmla="*/ 883 w 2298"/>
                <a:gd name="T17" fmla="*/ 1104 h 1424"/>
                <a:gd name="T18" fmla="*/ 1096 w 2298"/>
                <a:gd name="T19" fmla="*/ 1128 h 1424"/>
                <a:gd name="T20" fmla="*/ 1309 w 2298"/>
                <a:gd name="T21" fmla="*/ 1120 h 1424"/>
                <a:gd name="T22" fmla="*/ 1518 w 2298"/>
                <a:gd name="T23" fmla="*/ 1078 h 1424"/>
                <a:gd name="T24" fmla="*/ 1719 w 2298"/>
                <a:gd name="T25" fmla="*/ 1002 h 1424"/>
                <a:gd name="T26" fmla="*/ 1902 w 2298"/>
                <a:gd name="T27" fmla="*/ 895 h 1424"/>
                <a:gd name="T28" fmla="*/ 1942 w 2298"/>
                <a:gd name="T29" fmla="*/ 740 h 1424"/>
                <a:gd name="T30" fmla="*/ 1828 w 2298"/>
                <a:gd name="T31" fmla="*/ 587 h 1424"/>
                <a:gd name="T32" fmla="*/ 1687 w 2298"/>
                <a:gd name="T33" fmla="*/ 459 h 1424"/>
                <a:gd name="T34" fmla="*/ 1524 w 2298"/>
                <a:gd name="T35" fmla="*/ 364 h 1424"/>
                <a:gd name="T36" fmla="*/ 1343 w 2298"/>
                <a:gd name="T37" fmla="*/ 304 h 1424"/>
                <a:gd name="T38" fmla="*/ 1148 w 2298"/>
                <a:gd name="T39" fmla="*/ 285 h 1424"/>
                <a:gd name="T40" fmla="*/ 1257 w 2298"/>
                <a:gd name="T41" fmla="*/ 4 h 1424"/>
                <a:gd name="T42" fmla="*/ 1470 w 2298"/>
                <a:gd name="T43" fmla="*/ 44 h 1424"/>
                <a:gd name="T44" fmla="*/ 1667 w 2298"/>
                <a:gd name="T45" fmla="*/ 117 h 1424"/>
                <a:gd name="T46" fmla="*/ 1850 w 2298"/>
                <a:gd name="T47" fmla="*/ 225 h 1424"/>
                <a:gd name="T48" fmla="*/ 2010 w 2298"/>
                <a:gd name="T49" fmla="*/ 362 h 1424"/>
                <a:gd name="T50" fmla="*/ 2145 w 2298"/>
                <a:gd name="T51" fmla="*/ 527 h 1424"/>
                <a:gd name="T52" fmla="*/ 2250 w 2298"/>
                <a:gd name="T53" fmla="*/ 716 h 1424"/>
                <a:gd name="T54" fmla="*/ 2298 w 2298"/>
                <a:gd name="T55" fmla="*/ 849 h 1424"/>
                <a:gd name="T56" fmla="*/ 2290 w 2298"/>
                <a:gd name="T57" fmla="*/ 913 h 1424"/>
                <a:gd name="T58" fmla="*/ 2256 w 2298"/>
                <a:gd name="T59" fmla="*/ 967 h 1424"/>
                <a:gd name="T60" fmla="*/ 2069 w 2298"/>
                <a:gd name="T61" fmla="*/ 1128 h 1424"/>
                <a:gd name="T62" fmla="*/ 1860 w 2298"/>
                <a:gd name="T63" fmla="*/ 1255 h 1424"/>
                <a:gd name="T64" fmla="*/ 1635 w 2298"/>
                <a:gd name="T65" fmla="*/ 1348 h 1424"/>
                <a:gd name="T66" fmla="*/ 1397 w 2298"/>
                <a:gd name="T67" fmla="*/ 1404 h 1424"/>
                <a:gd name="T68" fmla="*/ 1148 w 2298"/>
                <a:gd name="T69" fmla="*/ 1424 h 1424"/>
                <a:gd name="T70" fmla="*/ 901 w 2298"/>
                <a:gd name="T71" fmla="*/ 1404 h 1424"/>
                <a:gd name="T72" fmla="*/ 663 w 2298"/>
                <a:gd name="T73" fmla="*/ 1348 h 1424"/>
                <a:gd name="T74" fmla="*/ 438 w 2298"/>
                <a:gd name="T75" fmla="*/ 1255 h 1424"/>
                <a:gd name="T76" fmla="*/ 229 w 2298"/>
                <a:gd name="T77" fmla="*/ 1128 h 1424"/>
                <a:gd name="T78" fmla="*/ 40 w 2298"/>
                <a:gd name="T79" fmla="*/ 967 h 1424"/>
                <a:gd name="T80" fmla="*/ 6 w 2298"/>
                <a:gd name="T81" fmla="*/ 913 h 1424"/>
                <a:gd name="T82" fmla="*/ 0 w 2298"/>
                <a:gd name="T83" fmla="*/ 849 h 1424"/>
                <a:gd name="T84" fmla="*/ 48 w 2298"/>
                <a:gd name="T85" fmla="*/ 716 h 1424"/>
                <a:gd name="T86" fmla="*/ 153 w 2298"/>
                <a:gd name="T87" fmla="*/ 527 h 1424"/>
                <a:gd name="T88" fmla="*/ 288 w 2298"/>
                <a:gd name="T89" fmla="*/ 362 h 1424"/>
                <a:gd name="T90" fmla="*/ 448 w 2298"/>
                <a:gd name="T91" fmla="*/ 225 h 1424"/>
                <a:gd name="T92" fmla="*/ 629 w 2298"/>
                <a:gd name="T93" fmla="*/ 117 h 1424"/>
                <a:gd name="T94" fmla="*/ 828 w 2298"/>
                <a:gd name="T95" fmla="*/ 44 h 1424"/>
                <a:gd name="T96" fmla="*/ 1039 w 2298"/>
                <a:gd name="T97" fmla="*/ 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8" h="1424">
                  <a:moveTo>
                    <a:pt x="1148" y="285"/>
                  </a:moveTo>
                  <a:lnTo>
                    <a:pt x="1051" y="288"/>
                  </a:lnTo>
                  <a:lnTo>
                    <a:pt x="955" y="304"/>
                  </a:lnTo>
                  <a:lnTo>
                    <a:pt x="863" y="330"/>
                  </a:lnTo>
                  <a:lnTo>
                    <a:pt x="774" y="364"/>
                  </a:lnTo>
                  <a:lnTo>
                    <a:pt x="690" y="408"/>
                  </a:lnTo>
                  <a:lnTo>
                    <a:pt x="611" y="459"/>
                  </a:lnTo>
                  <a:lnTo>
                    <a:pt x="537" y="519"/>
                  </a:lnTo>
                  <a:lnTo>
                    <a:pt x="470" y="587"/>
                  </a:lnTo>
                  <a:lnTo>
                    <a:pt x="408" y="660"/>
                  </a:lnTo>
                  <a:lnTo>
                    <a:pt x="354" y="740"/>
                  </a:lnTo>
                  <a:lnTo>
                    <a:pt x="310" y="827"/>
                  </a:lnTo>
                  <a:lnTo>
                    <a:pt x="396" y="895"/>
                  </a:lnTo>
                  <a:lnTo>
                    <a:pt x="485" y="953"/>
                  </a:lnTo>
                  <a:lnTo>
                    <a:pt x="579" y="1002"/>
                  </a:lnTo>
                  <a:lnTo>
                    <a:pt x="678" y="1044"/>
                  </a:lnTo>
                  <a:lnTo>
                    <a:pt x="780" y="1078"/>
                  </a:lnTo>
                  <a:lnTo>
                    <a:pt x="883" y="1104"/>
                  </a:lnTo>
                  <a:lnTo>
                    <a:pt x="989" y="1120"/>
                  </a:lnTo>
                  <a:lnTo>
                    <a:pt x="1096" y="1128"/>
                  </a:lnTo>
                  <a:lnTo>
                    <a:pt x="1202" y="1128"/>
                  </a:lnTo>
                  <a:lnTo>
                    <a:pt x="1309" y="1120"/>
                  </a:lnTo>
                  <a:lnTo>
                    <a:pt x="1415" y="1104"/>
                  </a:lnTo>
                  <a:lnTo>
                    <a:pt x="1518" y="1078"/>
                  </a:lnTo>
                  <a:lnTo>
                    <a:pt x="1620" y="1044"/>
                  </a:lnTo>
                  <a:lnTo>
                    <a:pt x="1719" y="1002"/>
                  </a:lnTo>
                  <a:lnTo>
                    <a:pt x="1813" y="953"/>
                  </a:lnTo>
                  <a:lnTo>
                    <a:pt x="1902" y="895"/>
                  </a:lnTo>
                  <a:lnTo>
                    <a:pt x="1988" y="827"/>
                  </a:lnTo>
                  <a:lnTo>
                    <a:pt x="1942" y="740"/>
                  </a:lnTo>
                  <a:lnTo>
                    <a:pt x="1890" y="660"/>
                  </a:lnTo>
                  <a:lnTo>
                    <a:pt x="1828" y="587"/>
                  </a:lnTo>
                  <a:lnTo>
                    <a:pt x="1761" y="519"/>
                  </a:lnTo>
                  <a:lnTo>
                    <a:pt x="1687" y="459"/>
                  </a:lnTo>
                  <a:lnTo>
                    <a:pt x="1608" y="408"/>
                  </a:lnTo>
                  <a:lnTo>
                    <a:pt x="1524" y="364"/>
                  </a:lnTo>
                  <a:lnTo>
                    <a:pt x="1435" y="330"/>
                  </a:lnTo>
                  <a:lnTo>
                    <a:pt x="1343" y="304"/>
                  </a:lnTo>
                  <a:lnTo>
                    <a:pt x="1248" y="288"/>
                  </a:lnTo>
                  <a:lnTo>
                    <a:pt x="1148" y="285"/>
                  </a:lnTo>
                  <a:close/>
                  <a:moveTo>
                    <a:pt x="1148" y="0"/>
                  </a:moveTo>
                  <a:lnTo>
                    <a:pt x="1257" y="4"/>
                  </a:lnTo>
                  <a:lnTo>
                    <a:pt x="1365" y="18"/>
                  </a:lnTo>
                  <a:lnTo>
                    <a:pt x="1470" y="44"/>
                  </a:lnTo>
                  <a:lnTo>
                    <a:pt x="1572" y="76"/>
                  </a:lnTo>
                  <a:lnTo>
                    <a:pt x="1667" y="117"/>
                  </a:lnTo>
                  <a:lnTo>
                    <a:pt x="1761" y="167"/>
                  </a:lnTo>
                  <a:lnTo>
                    <a:pt x="1850" y="225"/>
                  </a:lnTo>
                  <a:lnTo>
                    <a:pt x="1932" y="290"/>
                  </a:lnTo>
                  <a:lnTo>
                    <a:pt x="2010" y="362"/>
                  </a:lnTo>
                  <a:lnTo>
                    <a:pt x="2081" y="442"/>
                  </a:lnTo>
                  <a:lnTo>
                    <a:pt x="2145" y="527"/>
                  </a:lnTo>
                  <a:lnTo>
                    <a:pt x="2203" y="619"/>
                  </a:lnTo>
                  <a:lnTo>
                    <a:pt x="2250" y="716"/>
                  </a:lnTo>
                  <a:lnTo>
                    <a:pt x="2290" y="819"/>
                  </a:lnTo>
                  <a:lnTo>
                    <a:pt x="2298" y="849"/>
                  </a:lnTo>
                  <a:lnTo>
                    <a:pt x="2298" y="881"/>
                  </a:lnTo>
                  <a:lnTo>
                    <a:pt x="2290" y="913"/>
                  </a:lnTo>
                  <a:lnTo>
                    <a:pt x="2276" y="941"/>
                  </a:lnTo>
                  <a:lnTo>
                    <a:pt x="2256" y="967"/>
                  </a:lnTo>
                  <a:lnTo>
                    <a:pt x="2165" y="1050"/>
                  </a:lnTo>
                  <a:lnTo>
                    <a:pt x="2069" y="1128"/>
                  </a:lnTo>
                  <a:lnTo>
                    <a:pt x="1966" y="1195"/>
                  </a:lnTo>
                  <a:lnTo>
                    <a:pt x="1860" y="1255"/>
                  </a:lnTo>
                  <a:lnTo>
                    <a:pt x="1749" y="1307"/>
                  </a:lnTo>
                  <a:lnTo>
                    <a:pt x="1635" y="1348"/>
                  </a:lnTo>
                  <a:lnTo>
                    <a:pt x="1516" y="1380"/>
                  </a:lnTo>
                  <a:lnTo>
                    <a:pt x="1397" y="1404"/>
                  </a:lnTo>
                  <a:lnTo>
                    <a:pt x="1273" y="1420"/>
                  </a:lnTo>
                  <a:lnTo>
                    <a:pt x="1148" y="1424"/>
                  </a:lnTo>
                  <a:lnTo>
                    <a:pt x="1025" y="1420"/>
                  </a:lnTo>
                  <a:lnTo>
                    <a:pt x="901" y="1404"/>
                  </a:lnTo>
                  <a:lnTo>
                    <a:pt x="780" y="1380"/>
                  </a:lnTo>
                  <a:lnTo>
                    <a:pt x="663" y="1348"/>
                  </a:lnTo>
                  <a:lnTo>
                    <a:pt x="549" y="1307"/>
                  </a:lnTo>
                  <a:lnTo>
                    <a:pt x="438" y="1255"/>
                  </a:lnTo>
                  <a:lnTo>
                    <a:pt x="332" y="1195"/>
                  </a:lnTo>
                  <a:lnTo>
                    <a:pt x="229" y="1128"/>
                  </a:lnTo>
                  <a:lnTo>
                    <a:pt x="131" y="1050"/>
                  </a:lnTo>
                  <a:lnTo>
                    <a:pt x="40" y="967"/>
                  </a:lnTo>
                  <a:lnTo>
                    <a:pt x="20" y="941"/>
                  </a:lnTo>
                  <a:lnTo>
                    <a:pt x="6" y="913"/>
                  </a:lnTo>
                  <a:lnTo>
                    <a:pt x="0" y="881"/>
                  </a:lnTo>
                  <a:lnTo>
                    <a:pt x="0" y="849"/>
                  </a:lnTo>
                  <a:lnTo>
                    <a:pt x="6" y="819"/>
                  </a:lnTo>
                  <a:lnTo>
                    <a:pt x="48" y="716"/>
                  </a:lnTo>
                  <a:lnTo>
                    <a:pt x="95" y="619"/>
                  </a:lnTo>
                  <a:lnTo>
                    <a:pt x="153" y="527"/>
                  </a:lnTo>
                  <a:lnTo>
                    <a:pt x="217" y="442"/>
                  </a:lnTo>
                  <a:lnTo>
                    <a:pt x="288" y="362"/>
                  </a:lnTo>
                  <a:lnTo>
                    <a:pt x="364" y="290"/>
                  </a:lnTo>
                  <a:lnTo>
                    <a:pt x="448" y="225"/>
                  </a:lnTo>
                  <a:lnTo>
                    <a:pt x="535" y="167"/>
                  </a:lnTo>
                  <a:lnTo>
                    <a:pt x="629" y="117"/>
                  </a:lnTo>
                  <a:lnTo>
                    <a:pt x="726" y="76"/>
                  </a:lnTo>
                  <a:lnTo>
                    <a:pt x="828" y="44"/>
                  </a:lnTo>
                  <a:lnTo>
                    <a:pt x="933" y="18"/>
                  </a:lnTo>
                  <a:lnTo>
                    <a:pt x="1039" y="4"/>
                  </a:lnTo>
                  <a:lnTo>
                    <a:pt x="1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FCED6008-BBF5-9F49-B490-4D1546DE8C7C}"/>
              </a:ext>
            </a:extLst>
          </p:cNvPr>
          <p:cNvGrpSpPr/>
          <p:nvPr/>
        </p:nvGrpSpPr>
        <p:grpSpPr>
          <a:xfrm>
            <a:off x="9583993" y="4125196"/>
            <a:ext cx="432842" cy="432710"/>
            <a:chOff x="3932238" y="461963"/>
            <a:chExt cx="5205413" cy="520382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0" name="Freeform 93">
              <a:extLst>
                <a:ext uri="{FF2B5EF4-FFF2-40B4-BE49-F238E27FC236}">
                  <a16:creationId xmlns:a16="http://schemas.microsoft.com/office/drawing/2014/main" xmlns="" id="{DF3C2654-1144-F343-8F6B-86FA6E3EF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914401"/>
              <a:ext cx="4754563" cy="4751388"/>
            </a:xfrm>
            <a:custGeom>
              <a:avLst/>
              <a:gdLst>
                <a:gd name="T0" fmla="*/ 3518 w 5990"/>
                <a:gd name="T1" fmla="*/ 46 h 5986"/>
                <a:gd name="T2" fmla="*/ 4183 w 5990"/>
                <a:gd name="T3" fmla="*/ 247 h 5986"/>
                <a:gd name="T4" fmla="*/ 4673 w 5990"/>
                <a:gd name="T5" fmla="*/ 522 h 5986"/>
                <a:gd name="T6" fmla="*/ 4701 w 5990"/>
                <a:gd name="T7" fmla="*/ 660 h 5986"/>
                <a:gd name="T8" fmla="*/ 4595 w 5990"/>
                <a:gd name="T9" fmla="*/ 756 h 5986"/>
                <a:gd name="T10" fmla="*/ 4336 w 5990"/>
                <a:gd name="T11" fmla="*/ 642 h 5986"/>
                <a:gd name="T12" fmla="*/ 3690 w 5990"/>
                <a:gd name="T13" fmla="*/ 377 h 5986"/>
                <a:gd name="T14" fmla="*/ 2994 w 5990"/>
                <a:gd name="T15" fmla="*/ 285 h 5986"/>
                <a:gd name="T16" fmla="*/ 2276 w 5990"/>
                <a:gd name="T17" fmla="*/ 383 h 5986"/>
                <a:gd name="T18" fmla="*/ 1628 w 5990"/>
                <a:gd name="T19" fmla="*/ 656 h 5986"/>
                <a:gd name="T20" fmla="*/ 1079 w 5990"/>
                <a:gd name="T21" fmla="*/ 1080 h 5986"/>
                <a:gd name="T22" fmla="*/ 656 w 5990"/>
                <a:gd name="T23" fmla="*/ 1629 h 5986"/>
                <a:gd name="T24" fmla="*/ 383 w 5990"/>
                <a:gd name="T25" fmla="*/ 2274 h 5986"/>
                <a:gd name="T26" fmla="*/ 285 w 5990"/>
                <a:gd name="T27" fmla="*/ 2994 h 5986"/>
                <a:gd name="T28" fmla="*/ 383 w 5990"/>
                <a:gd name="T29" fmla="*/ 3712 h 5986"/>
                <a:gd name="T30" fmla="*/ 656 w 5990"/>
                <a:gd name="T31" fmla="*/ 4359 h 5986"/>
                <a:gd name="T32" fmla="*/ 1079 w 5990"/>
                <a:gd name="T33" fmla="*/ 4908 h 5986"/>
                <a:gd name="T34" fmla="*/ 1628 w 5990"/>
                <a:gd name="T35" fmla="*/ 5330 h 5986"/>
                <a:gd name="T36" fmla="*/ 2276 w 5990"/>
                <a:gd name="T37" fmla="*/ 5603 h 5986"/>
                <a:gd name="T38" fmla="*/ 2994 w 5990"/>
                <a:gd name="T39" fmla="*/ 5701 h 5986"/>
                <a:gd name="T40" fmla="*/ 3714 w 5990"/>
                <a:gd name="T41" fmla="*/ 5603 h 5986"/>
                <a:gd name="T42" fmla="*/ 4360 w 5990"/>
                <a:gd name="T43" fmla="*/ 5330 h 5986"/>
                <a:gd name="T44" fmla="*/ 4909 w 5990"/>
                <a:gd name="T45" fmla="*/ 4908 h 5986"/>
                <a:gd name="T46" fmla="*/ 5333 w 5990"/>
                <a:gd name="T47" fmla="*/ 4359 h 5986"/>
                <a:gd name="T48" fmla="*/ 5607 w 5990"/>
                <a:gd name="T49" fmla="*/ 3712 h 5986"/>
                <a:gd name="T50" fmla="*/ 5704 w 5990"/>
                <a:gd name="T51" fmla="*/ 2994 h 5986"/>
                <a:gd name="T52" fmla="*/ 5613 w 5990"/>
                <a:gd name="T53" fmla="*/ 2298 h 5986"/>
                <a:gd name="T54" fmla="*/ 5347 w 5990"/>
                <a:gd name="T55" fmla="*/ 1653 h 5986"/>
                <a:gd name="T56" fmla="*/ 5234 w 5990"/>
                <a:gd name="T57" fmla="*/ 1393 h 5986"/>
                <a:gd name="T58" fmla="*/ 5329 w 5990"/>
                <a:gd name="T59" fmla="*/ 1288 h 5986"/>
                <a:gd name="T60" fmla="*/ 5467 w 5990"/>
                <a:gd name="T61" fmla="*/ 1316 h 5986"/>
                <a:gd name="T62" fmla="*/ 5742 w 5990"/>
                <a:gd name="T63" fmla="*/ 1806 h 5986"/>
                <a:gd name="T64" fmla="*/ 5944 w 5990"/>
                <a:gd name="T65" fmla="*/ 2470 h 5986"/>
                <a:gd name="T66" fmla="*/ 5982 w 5990"/>
                <a:gd name="T67" fmla="*/ 3189 h 5986"/>
                <a:gd name="T68" fmla="*/ 5836 w 5990"/>
                <a:gd name="T69" fmla="*/ 3939 h 5986"/>
                <a:gd name="T70" fmla="*/ 5515 w 5990"/>
                <a:gd name="T71" fmla="*/ 4607 h 5986"/>
                <a:gd name="T72" fmla="*/ 5044 w 5990"/>
                <a:gd name="T73" fmla="*/ 5173 h 5986"/>
                <a:gd name="T74" fmla="*/ 4452 w 5990"/>
                <a:gd name="T75" fmla="*/ 5607 h 5986"/>
                <a:gd name="T76" fmla="*/ 3760 w 5990"/>
                <a:gd name="T77" fmla="*/ 5886 h 5986"/>
                <a:gd name="T78" fmla="*/ 2994 w 5990"/>
                <a:gd name="T79" fmla="*/ 5986 h 5986"/>
                <a:gd name="T80" fmla="*/ 2230 w 5990"/>
                <a:gd name="T81" fmla="*/ 5886 h 5986"/>
                <a:gd name="T82" fmla="*/ 1538 w 5990"/>
                <a:gd name="T83" fmla="*/ 5607 h 5986"/>
                <a:gd name="T84" fmla="*/ 943 w 5990"/>
                <a:gd name="T85" fmla="*/ 5173 h 5986"/>
                <a:gd name="T86" fmla="*/ 475 w 5990"/>
                <a:gd name="T87" fmla="*/ 4607 h 5986"/>
                <a:gd name="T88" fmla="*/ 154 w 5990"/>
                <a:gd name="T89" fmla="*/ 3939 h 5986"/>
                <a:gd name="T90" fmla="*/ 6 w 5990"/>
                <a:gd name="T91" fmla="*/ 3189 h 5986"/>
                <a:gd name="T92" fmla="*/ 56 w 5990"/>
                <a:gd name="T93" fmla="*/ 2414 h 5986"/>
                <a:gd name="T94" fmla="*/ 293 w 5990"/>
                <a:gd name="T95" fmla="*/ 1702 h 5986"/>
                <a:gd name="T96" fmla="*/ 692 w 5990"/>
                <a:gd name="T97" fmla="*/ 1082 h 5986"/>
                <a:gd name="T98" fmla="*/ 1227 w 5990"/>
                <a:gd name="T99" fmla="*/ 578 h 5986"/>
                <a:gd name="T100" fmla="*/ 1873 w 5990"/>
                <a:gd name="T101" fmla="*/ 219 h 5986"/>
                <a:gd name="T102" fmla="*/ 2605 w 5990"/>
                <a:gd name="T103" fmla="*/ 26 h 5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0" h="5986">
                  <a:moveTo>
                    <a:pt x="2994" y="0"/>
                  </a:moveTo>
                  <a:lnTo>
                    <a:pt x="3171" y="6"/>
                  </a:lnTo>
                  <a:lnTo>
                    <a:pt x="3345" y="22"/>
                  </a:lnTo>
                  <a:lnTo>
                    <a:pt x="3518" y="46"/>
                  </a:lnTo>
                  <a:lnTo>
                    <a:pt x="3688" y="82"/>
                  </a:lnTo>
                  <a:lnTo>
                    <a:pt x="3855" y="128"/>
                  </a:lnTo>
                  <a:lnTo>
                    <a:pt x="4021" y="181"/>
                  </a:lnTo>
                  <a:lnTo>
                    <a:pt x="4183" y="247"/>
                  </a:lnTo>
                  <a:lnTo>
                    <a:pt x="4342" y="321"/>
                  </a:lnTo>
                  <a:lnTo>
                    <a:pt x="4496" y="405"/>
                  </a:lnTo>
                  <a:lnTo>
                    <a:pt x="4645" y="498"/>
                  </a:lnTo>
                  <a:lnTo>
                    <a:pt x="4673" y="522"/>
                  </a:lnTo>
                  <a:lnTo>
                    <a:pt x="4695" y="554"/>
                  </a:lnTo>
                  <a:lnTo>
                    <a:pt x="4705" y="588"/>
                  </a:lnTo>
                  <a:lnTo>
                    <a:pt x="4709" y="624"/>
                  </a:lnTo>
                  <a:lnTo>
                    <a:pt x="4701" y="660"/>
                  </a:lnTo>
                  <a:lnTo>
                    <a:pt x="4685" y="696"/>
                  </a:lnTo>
                  <a:lnTo>
                    <a:pt x="4659" y="724"/>
                  </a:lnTo>
                  <a:lnTo>
                    <a:pt x="4629" y="744"/>
                  </a:lnTo>
                  <a:lnTo>
                    <a:pt x="4595" y="756"/>
                  </a:lnTo>
                  <a:lnTo>
                    <a:pt x="4558" y="758"/>
                  </a:lnTo>
                  <a:lnTo>
                    <a:pt x="4522" y="752"/>
                  </a:lnTo>
                  <a:lnTo>
                    <a:pt x="4488" y="736"/>
                  </a:lnTo>
                  <a:lnTo>
                    <a:pt x="4336" y="642"/>
                  </a:lnTo>
                  <a:lnTo>
                    <a:pt x="4181" y="560"/>
                  </a:lnTo>
                  <a:lnTo>
                    <a:pt x="4021" y="488"/>
                  </a:lnTo>
                  <a:lnTo>
                    <a:pt x="3857" y="427"/>
                  </a:lnTo>
                  <a:lnTo>
                    <a:pt x="3690" y="377"/>
                  </a:lnTo>
                  <a:lnTo>
                    <a:pt x="3520" y="337"/>
                  </a:lnTo>
                  <a:lnTo>
                    <a:pt x="3347" y="309"/>
                  </a:lnTo>
                  <a:lnTo>
                    <a:pt x="3171" y="291"/>
                  </a:lnTo>
                  <a:lnTo>
                    <a:pt x="2994" y="285"/>
                  </a:lnTo>
                  <a:lnTo>
                    <a:pt x="2808" y="291"/>
                  </a:lnTo>
                  <a:lnTo>
                    <a:pt x="2627" y="311"/>
                  </a:lnTo>
                  <a:lnTo>
                    <a:pt x="2449" y="341"/>
                  </a:lnTo>
                  <a:lnTo>
                    <a:pt x="2276" y="383"/>
                  </a:lnTo>
                  <a:lnTo>
                    <a:pt x="2106" y="435"/>
                  </a:lnTo>
                  <a:lnTo>
                    <a:pt x="1941" y="498"/>
                  </a:lnTo>
                  <a:lnTo>
                    <a:pt x="1781" y="572"/>
                  </a:lnTo>
                  <a:lnTo>
                    <a:pt x="1628" y="656"/>
                  </a:lnTo>
                  <a:lnTo>
                    <a:pt x="1480" y="750"/>
                  </a:lnTo>
                  <a:lnTo>
                    <a:pt x="1340" y="851"/>
                  </a:lnTo>
                  <a:lnTo>
                    <a:pt x="1207" y="961"/>
                  </a:lnTo>
                  <a:lnTo>
                    <a:pt x="1079" y="1080"/>
                  </a:lnTo>
                  <a:lnTo>
                    <a:pt x="961" y="1206"/>
                  </a:lnTo>
                  <a:lnTo>
                    <a:pt x="850" y="1340"/>
                  </a:lnTo>
                  <a:lnTo>
                    <a:pt x="748" y="1481"/>
                  </a:lnTo>
                  <a:lnTo>
                    <a:pt x="656" y="1629"/>
                  </a:lnTo>
                  <a:lnTo>
                    <a:pt x="572" y="1782"/>
                  </a:lnTo>
                  <a:lnTo>
                    <a:pt x="499" y="1940"/>
                  </a:lnTo>
                  <a:lnTo>
                    <a:pt x="435" y="2105"/>
                  </a:lnTo>
                  <a:lnTo>
                    <a:pt x="383" y="2274"/>
                  </a:lnTo>
                  <a:lnTo>
                    <a:pt x="341" y="2448"/>
                  </a:lnTo>
                  <a:lnTo>
                    <a:pt x="309" y="2627"/>
                  </a:lnTo>
                  <a:lnTo>
                    <a:pt x="291" y="2809"/>
                  </a:lnTo>
                  <a:lnTo>
                    <a:pt x="285" y="2994"/>
                  </a:lnTo>
                  <a:lnTo>
                    <a:pt x="291" y="3179"/>
                  </a:lnTo>
                  <a:lnTo>
                    <a:pt x="309" y="3361"/>
                  </a:lnTo>
                  <a:lnTo>
                    <a:pt x="341" y="3538"/>
                  </a:lnTo>
                  <a:lnTo>
                    <a:pt x="383" y="3712"/>
                  </a:lnTo>
                  <a:lnTo>
                    <a:pt x="435" y="3881"/>
                  </a:lnTo>
                  <a:lnTo>
                    <a:pt x="499" y="4047"/>
                  </a:lnTo>
                  <a:lnTo>
                    <a:pt x="572" y="4206"/>
                  </a:lnTo>
                  <a:lnTo>
                    <a:pt x="656" y="4359"/>
                  </a:lnTo>
                  <a:lnTo>
                    <a:pt x="748" y="4507"/>
                  </a:lnTo>
                  <a:lnTo>
                    <a:pt x="850" y="4647"/>
                  </a:lnTo>
                  <a:lnTo>
                    <a:pt x="961" y="4780"/>
                  </a:lnTo>
                  <a:lnTo>
                    <a:pt x="1079" y="4908"/>
                  </a:lnTo>
                  <a:lnTo>
                    <a:pt x="1207" y="5025"/>
                  </a:lnTo>
                  <a:lnTo>
                    <a:pt x="1340" y="5137"/>
                  </a:lnTo>
                  <a:lnTo>
                    <a:pt x="1480" y="5239"/>
                  </a:lnTo>
                  <a:lnTo>
                    <a:pt x="1628" y="5330"/>
                  </a:lnTo>
                  <a:lnTo>
                    <a:pt x="1781" y="5414"/>
                  </a:lnTo>
                  <a:lnTo>
                    <a:pt x="1941" y="5488"/>
                  </a:lnTo>
                  <a:lnTo>
                    <a:pt x="2106" y="5552"/>
                  </a:lnTo>
                  <a:lnTo>
                    <a:pt x="2276" y="5603"/>
                  </a:lnTo>
                  <a:lnTo>
                    <a:pt x="2449" y="5645"/>
                  </a:lnTo>
                  <a:lnTo>
                    <a:pt x="2627" y="5677"/>
                  </a:lnTo>
                  <a:lnTo>
                    <a:pt x="2808" y="5695"/>
                  </a:lnTo>
                  <a:lnTo>
                    <a:pt x="2994" y="5701"/>
                  </a:lnTo>
                  <a:lnTo>
                    <a:pt x="3179" y="5695"/>
                  </a:lnTo>
                  <a:lnTo>
                    <a:pt x="3361" y="5677"/>
                  </a:lnTo>
                  <a:lnTo>
                    <a:pt x="3540" y="5645"/>
                  </a:lnTo>
                  <a:lnTo>
                    <a:pt x="3714" y="5603"/>
                  </a:lnTo>
                  <a:lnTo>
                    <a:pt x="3883" y="5552"/>
                  </a:lnTo>
                  <a:lnTo>
                    <a:pt x="4049" y="5488"/>
                  </a:lnTo>
                  <a:lnTo>
                    <a:pt x="4206" y="5414"/>
                  </a:lnTo>
                  <a:lnTo>
                    <a:pt x="4360" y="5330"/>
                  </a:lnTo>
                  <a:lnTo>
                    <a:pt x="4508" y="5239"/>
                  </a:lnTo>
                  <a:lnTo>
                    <a:pt x="4649" y="5137"/>
                  </a:lnTo>
                  <a:lnTo>
                    <a:pt x="4783" y="5025"/>
                  </a:lnTo>
                  <a:lnTo>
                    <a:pt x="4909" y="4908"/>
                  </a:lnTo>
                  <a:lnTo>
                    <a:pt x="5028" y="4780"/>
                  </a:lnTo>
                  <a:lnTo>
                    <a:pt x="5138" y="4647"/>
                  </a:lnTo>
                  <a:lnTo>
                    <a:pt x="5240" y="4507"/>
                  </a:lnTo>
                  <a:lnTo>
                    <a:pt x="5333" y="4359"/>
                  </a:lnTo>
                  <a:lnTo>
                    <a:pt x="5417" y="4206"/>
                  </a:lnTo>
                  <a:lnTo>
                    <a:pt x="5491" y="4047"/>
                  </a:lnTo>
                  <a:lnTo>
                    <a:pt x="5555" y="3881"/>
                  </a:lnTo>
                  <a:lnTo>
                    <a:pt x="5607" y="3712"/>
                  </a:lnTo>
                  <a:lnTo>
                    <a:pt x="5649" y="3538"/>
                  </a:lnTo>
                  <a:lnTo>
                    <a:pt x="5678" y="3361"/>
                  </a:lnTo>
                  <a:lnTo>
                    <a:pt x="5698" y="3177"/>
                  </a:lnTo>
                  <a:lnTo>
                    <a:pt x="5704" y="2994"/>
                  </a:lnTo>
                  <a:lnTo>
                    <a:pt x="5698" y="2817"/>
                  </a:lnTo>
                  <a:lnTo>
                    <a:pt x="5680" y="2641"/>
                  </a:lnTo>
                  <a:lnTo>
                    <a:pt x="5653" y="2468"/>
                  </a:lnTo>
                  <a:lnTo>
                    <a:pt x="5613" y="2298"/>
                  </a:lnTo>
                  <a:lnTo>
                    <a:pt x="5563" y="2131"/>
                  </a:lnTo>
                  <a:lnTo>
                    <a:pt x="5501" y="1967"/>
                  </a:lnTo>
                  <a:lnTo>
                    <a:pt x="5429" y="1808"/>
                  </a:lnTo>
                  <a:lnTo>
                    <a:pt x="5347" y="1653"/>
                  </a:lnTo>
                  <a:lnTo>
                    <a:pt x="5254" y="1501"/>
                  </a:lnTo>
                  <a:lnTo>
                    <a:pt x="5238" y="1467"/>
                  </a:lnTo>
                  <a:lnTo>
                    <a:pt x="5230" y="1429"/>
                  </a:lnTo>
                  <a:lnTo>
                    <a:pt x="5234" y="1393"/>
                  </a:lnTo>
                  <a:lnTo>
                    <a:pt x="5246" y="1360"/>
                  </a:lnTo>
                  <a:lnTo>
                    <a:pt x="5266" y="1328"/>
                  </a:lnTo>
                  <a:lnTo>
                    <a:pt x="5293" y="1304"/>
                  </a:lnTo>
                  <a:lnTo>
                    <a:pt x="5329" y="1288"/>
                  </a:lnTo>
                  <a:lnTo>
                    <a:pt x="5365" y="1280"/>
                  </a:lnTo>
                  <a:lnTo>
                    <a:pt x="5401" y="1282"/>
                  </a:lnTo>
                  <a:lnTo>
                    <a:pt x="5435" y="1294"/>
                  </a:lnTo>
                  <a:lnTo>
                    <a:pt x="5467" y="1316"/>
                  </a:lnTo>
                  <a:lnTo>
                    <a:pt x="5491" y="1344"/>
                  </a:lnTo>
                  <a:lnTo>
                    <a:pt x="5585" y="1493"/>
                  </a:lnTo>
                  <a:lnTo>
                    <a:pt x="5668" y="1647"/>
                  </a:lnTo>
                  <a:lnTo>
                    <a:pt x="5742" y="1806"/>
                  </a:lnTo>
                  <a:lnTo>
                    <a:pt x="5808" y="1967"/>
                  </a:lnTo>
                  <a:lnTo>
                    <a:pt x="5862" y="2133"/>
                  </a:lnTo>
                  <a:lnTo>
                    <a:pt x="5908" y="2300"/>
                  </a:lnTo>
                  <a:lnTo>
                    <a:pt x="5944" y="2470"/>
                  </a:lnTo>
                  <a:lnTo>
                    <a:pt x="5968" y="2643"/>
                  </a:lnTo>
                  <a:lnTo>
                    <a:pt x="5984" y="2817"/>
                  </a:lnTo>
                  <a:lnTo>
                    <a:pt x="5990" y="2994"/>
                  </a:lnTo>
                  <a:lnTo>
                    <a:pt x="5982" y="3189"/>
                  </a:lnTo>
                  <a:lnTo>
                    <a:pt x="5964" y="3383"/>
                  </a:lnTo>
                  <a:lnTo>
                    <a:pt x="5932" y="3572"/>
                  </a:lnTo>
                  <a:lnTo>
                    <a:pt x="5890" y="3758"/>
                  </a:lnTo>
                  <a:lnTo>
                    <a:pt x="5836" y="3939"/>
                  </a:lnTo>
                  <a:lnTo>
                    <a:pt x="5770" y="4114"/>
                  </a:lnTo>
                  <a:lnTo>
                    <a:pt x="5696" y="4284"/>
                  </a:lnTo>
                  <a:lnTo>
                    <a:pt x="5611" y="4449"/>
                  </a:lnTo>
                  <a:lnTo>
                    <a:pt x="5515" y="4607"/>
                  </a:lnTo>
                  <a:lnTo>
                    <a:pt x="5411" y="4760"/>
                  </a:lnTo>
                  <a:lnTo>
                    <a:pt x="5297" y="4906"/>
                  </a:lnTo>
                  <a:lnTo>
                    <a:pt x="5176" y="5043"/>
                  </a:lnTo>
                  <a:lnTo>
                    <a:pt x="5044" y="5173"/>
                  </a:lnTo>
                  <a:lnTo>
                    <a:pt x="4907" y="5294"/>
                  </a:lnTo>
                  <a:lnTo>
                    <a:pt x="4761" y="5408"/>
                  </a:lnTo>
                  <a:lnTo>
                    <a:pt x="4609" y="5512"/>
                  </a:lnTo>
                  <a:lnTo>
                    <a:pt x="4452" y="5607"/>
                  </a:lnTo>
                  <a:lnTo>
                    <a:pt x="4286" y="5693"/>
                  </a:lnTo>
                  <a:lnTo>
                    <a:pt x="4117" y="5769"/>
                  </a:lnTo>
                  <a:lnTo>
                    <a:pt x="3939" y="5833"/>
                  </a:lnTo>
                  <a:lnTo>
                    <a:pt x="3760" y="5886"/>
                  </a:lnTo>
                  <a:lnTo>
                    <a:pt x="3574" y="5930"/>
                  </a:lnTo>
                  <a:lnTo>
                    <a:pt x="3385" y="5960"/>
                  </a:lnTo>
                  <a:lnTo>
                    <a:pt x="3191" y="5980"/>
                  </a:lnTo>
                  <a:lnTo>
                    <a:pt x="2994" y="5986"/>
                  </a:lnTo>
                  <a:lnTo>
                    <a:pt x="2798" y="5980"/>
                  </a:lnTo>
                  <a:lnTo>
                    <a:pt x="2605" y="5960"/>
                  </a:lnTo>
                  <a:lnTo>
                    <a:pt x="2415" y="5930"/>
                  </a:lnTo>
                  <a:lnTo>
                    <a:pt x="2230" y="5886"/>
                  </a:lnTo>
                  <a:lnTo>
                    <a:pt x="2048" y="5833"/>
                  </a:lnTo>
                  <a:lnTo>
                    <a:pt x="1873" y="5769"/>
                  </a:lnTo>
                  <a:lnTo>
                    <a:pt x="1703" y="5693"/>
                  </a:lnTo>
                  <a:lnTo>
                    <a:pt x="1538" y="5607"/>
                  </a:lnTo>
                  <a:lnTo>
                    <a:pt x="1378" y="5512"/>
                  </a:lnTo>
                  <a:lnTo>
                    <a:pt x="1227" y="5408"/>
                  </a:lnTo>
                  <a:lnTo>
                    <a:pt x="1081" y="5294"/>
                  </a:lnTo>
                  <a:lnTo>
                    <a:pt x="943" y="5173"/>
                  </a:lnTo>
                  <a:lnTo>
                    <a:pt x="814" y="5043"/>
                  </a:lnTo>
                  <a:lnTo>
                    <a:pt x="692" y="4906"/>
                  </a:lnTo>
                  <a:lnTo>
                    <a:pt x="578" y="4760"/>
                  </a:lnTo>
                  <a:lnTo>
                    <a:pt x="475" y="4607"/>
                  </a:lnTo>
                  <a:lnTo>
                    <a:pt x="379" y="4449"/>
                  </a:lnTo>
                  <a:lnTo>
                    <a:pt x="293" y="4284"/>
                  </a:lnTo>
                  <a:lnTo>
                    <a:pt x="217" y="4114"/>
                  </a:lnTo>
                  <a:lnTo>
                    <a:pt x="154" y="3939"/>
                  </a:lnTo>
                  <a:lnTo>
                    <a:pt x="100" y="3758"/>
                  </a:lnTo>
                  <a:lnTo>
                    <a:pt x="56" y="3572"/>
                  </a:lnTo>
                  <a:lnTo>
                    <a:pt x="26" y="3383"/>
                  </a:lnTo>
                  <a:lnTo>
                    <a:pt x="6" y="3189"/>
                  </a:lnTo>
                  <a:lnTo>
                    <a:pt x="0" y="2994"/>
                  </a:lnTo>
                  <a:lnTo>
                    <a:pt x="6" y="2797"/>
                  </a:lnTo>
                  <a:lnTo>
                    <a:pt x="26" y="2603"/>
                  </a:lnTo>
                  <a:lnTo>
                    <a:pt x="56" y="2414"/>
                  </a:lnTo>
                  <a:lnTo>
                    <a:pt x="100" y="2229"/>
                  </a:lnTo>
                  <a:lnTo>
                    <a:pt x="154" y="2049"/>
                  </a:lnTo>
                  <a:lnTo>
                    <a:pt x="217" y="1872"/>
                  </a:lnTo>
                  <a:lnTo>
                    <a:pt x="293" y="1702"/>
                  </a:lnTo>
                  <a:lnTo>
                    <a:pt x="379" y="1537"/>
                  </a:lnTo>
                  <a:lnTo>
                    <a:pt x="475" y="1379"/>
                  </a:lnTo>
                  <a:lnTo>
                    <a:pt x="578" y="1228"/>
                  </a:lnTo>
                  <a:lnTo>
                    <a:pt x="692" y="1082"/>
                  </a:lnTo>
                  <a:lnTo>
                    <a:pt x="814" y="945"/>
                  </a:lnTo>
                  <a:lnTo>
                    <a:pt x="943" y="813"/>
                  </a:lnTo>
                  <a:lnTo>
                    <a:pt x="1081" y="692"/>
                  </a:lnTo>
                  <a:lnTo>
                    <a:pt x="1227" y="578"/>
                  </a:lnTo>
                  <a:lnTo>
                    <a:pt x="1378" y="474"/>
                  </a:lnTo>
                  <a:lnTo>
                    <a:pt x="1538" y="379"/>
                  </a:lnTo>
                  <a:lnTo>
                    <a:pt x="1703" y="293"/>
                  </a:lnTo>
                  <a:lnTo>
                    <a:pt x="1873" y="219"/>
                  </a:lnTo>
                  <a:lnTo>
                    <a:pt x="2048" y="154"/>
                  </a:lnTo>
                  <a:lnTo>
                    <a:pt x="2230" y="100"/>
                  </a:lnTo>
                  <a:lnTo>
                    <a:pt x="2415" y="58"/>
                  </a:lnTo>
                  <a:lnTo>
                    <a:pt x="2605" y="26"/>
                  </a:lnTo>
                  <a:lnTo>
                    <a:pt x="2798" y="8"/>
                  </a:lnTo>
                  <a:lnTo>
                    <a:pt x="2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1" name="Freeform 94">
              <a:extLst>
                <a:ext uri="{FF2B5EF4-FFF2-40B4-BE49-F238E27FC236}">
                  <a16:creationId xmlns:a16="http://schemas.microsoft.com/office/drawing/2014/main" xmlns="" id="{2BF98EAA-1470-DB4D-A2B4-0E39A8F4B5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5" y="2724151"/>
              <a:ext cx="1131888" cy="1131888"/>
            </a:xfrm>
            <a:custGeom>
              <a:avLst/>
              <a:gdLst>
                <a:gd name="T0" fmla="*/ 644 w 1426"/>
                <a:gd name="T1" fmla="*/ 291 h 1426"/>
                <a:gd name="T2" fmla="*/ 516 w 1426"/>
                <a:gd name="T3" fmla="*/ 333 h 1426"/>
                <a:gd name="T4" fmla="*/ 411 w 1426"/>
                <a:gd name="T5" fmla="*/ 411 h 1426"/>
                <a:gd name="T6" fmla="*/ 333 w 1426"/>
                <a:gd name="T7" fmla="*/ 517 h 1426"/>
                <a:gd name="T8" fmla="*/ 291 w 1426"/>
                <a:gd name="T9" fmla="*/ 644 h 1426"/>
                <a:gd name="T10" fmla="*/ 291 w 1426"/>
                <a:gd name="T11" fmla="*/ 782 h 1426"/>
                <a:gd name="T12" fmla="*/ 333 w 1426"/>
                <a:gd name="T13" fmla="*/ 909 h 1426"/>
                <a:gd name="T14" fmla="*/ 411 w 1426"/>
                <a:gd name="T15" fmla="*/ 1015 h 1426"/>
                <a:gd name="T16" fmla="*/ 516 w 1426"/>
                <a:gd name="T17" fmla="*/ 1093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3 h 1426"/>
                <a:gd name="T24" fmla="*/ 1015 w 1426"/>
                <a:gd name="T25" fmla="*/ 1015 h 1426"/>
                <a:gd name="T26" fmla="*/ 1093 w 1426"/>
                <a:gd name="T27" fmla="*/ 909 h 1426"/>
                <a:gd name="T28" fmla="*/ 1135 w 1426"/>
                <a:gd name="T29" fmla="*/ 782 h 1426"/>
                <a:gd name="T30" fmla="*/ 1135 w 1426"/>
                <a:gd name="T31" fmla="*/ 644 h 1426"/>
                <a:gd name="T32" fmla="*/ 1093 w 1426"/>
                <a:gd name="T33" fmla="*/ 517 h 1426"/>
                <a:gd name="T34" fmla="*/ 1015 w 1426"/>
                <a:gd name="T35" fmla="*/ 411 h 1426"/>
                <a:gd name="T36" fmla="*/ 909 w 1426"/>
                <a:gd name="T37" fmla="*/ 333 h 1426"/>
                <a:gd name="T38" fmla="*/ 782 w 1426"/>
                <a:gd name="T39" fmla="*/ 291 h 1426"/>
                <a:gd name="T40" fmla="*/ 712 w 1426"/>
                <a:gd name="T41" fmla="*/ 0 h 1426"/>
                <a:gd name="T42" fmla="*/ 887 w 1426"/>
                <a:gd name="T43" fmla="*/ 22 h 1426"/>
                <a:gd name="T44" fmla="*/ 1047 w 1426"/>
                <a:gd name="T45" fmla="*/ 84 h 1426"/>
                <a:gd name="T46" fmla="*/ 1186 w 1426"/>
                <a:gd name="T47" fmla="*/ 182 h 1426"/>
                <a:gd name="T48" fmla="*/ 1298 w 1426"/>
                <a:gd name="T49" fmla="*/ 307 h 1426"/>
                <a:gd name="T50" fmla="*/ 1378 w 1426"/>
                <a:gd name="T51" fmla="*/ 457 h 1426"/>
                <a:gd name="T52" fmla="*/ 1420 w 1426"/>
                <a:gd name="T53" fmla="*/ 624 h 1426"/>
                <a:gd name="T54" fmla="*/ 1420 w 1426"/>
                <a:gd name="T55" fmla="*/ 802 h 1426"/>
                <a:gd name="T56" fmla="*/ 1378 w 1426"/>
                <a:gd name="T57" fmla="*/ 971 h 1426"/>
                <a:gd name="T58" fmla="*/ 1298 w 1426"/>
                <a:gd name="T59" fmla="*/ 1121 h 1426"/>
                <a:gd name="T60" fmla="*/ 1186 w 1426"/>
                <a:gd name="T61" fmla="*/ 1246 h 1426"/>
                <a:gd name="T62" fmla="*/ 1047 w 1426"/>
                <a:gd name="T63" fmla="*/ 1342 h 1426"/>
                <a:gd name="T64" fmla="*/ 887 w 1426"/>
                <a:gd name="T65" fmla="*/ 1404 h 1426"/>
                <a:gd name="T66" fmla="*/ 712 w 1426"/>
                <a:gd name="T67" fmla="*/ 1426 h 1426"/>
                <a:gd name="T68" fmla="*/ 536 w 1426"/>
                <a:gd name="T69" fmla="*/ 1404 h 1426"/>
                <a:gd name="T70" fmla="*/ 377 w 1426"/>
                <a:gd name="T71" fmla="*/ 1342 h 1426"/>
                <a:gd name="T72" fmla="*/ 239 w 1426"/>
                <a:gd name="T73" fmla="*/ 1246 h 1426"/>
                <a:gd name="T74" fmla="*/ 127 w 1426"/>
                <a:gd name="T75" fmla="*/ 1121 h 1426"/>
                <a:gd name="T76" fmla="*/ 48 w 1426"/>
                <a:gd name="T77" fmla="*/ 971 h 1426"/>
                <a:gd name="T78" fmla="*/ 6 w 1426"/>
                <a:gd name="T79" fmla="*/ 802 h 1426"/>
                <a:gd name="T80" fmla="*/ 6 w 1426"/>
                <a:gd name="T81" fmla="*/ 624 h 1426"/>
                <a:gd name="T82" fmla="*/ 48 w 1426"/>
                <a:gd name="T83" fmla="*/ 457 h 1426"/>
                <a:gd name="T84" fmla="*/ 127 w 1426"/>
                <a:gd name="T85" fmla="*/ 307 h 1426"/>
                <a:gd name="T86" fmla="*/ 239 w 1426"/>
                <a:gd name="T87" fmla="*/ 182 h 1426"/>
                <a:gd name="T88" fmla="*/ 377 w 1426"/>
                <a:gd name="T89" fmla="*/ 84 h 1426"/>
                <a:gd name="T90" fmla="*/ 536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5"/>
                  </a:moveTo>
                  <a:lnTo>
                    <a:pt x="644" y="291"/>
                  </a:lnTo>
                  <a:lnTo>
                    <a:pt x="578" y="307"/>
                  </a:lnTo>
                  <a:lnTo>
                    <a:pt x="516" y="333"/>
                  </a:lnTo>
                  <a:lnTo>
                    <a:pt x="460" y="369"/>
                  </a:lnTo>
                  <a:lnTo>
                    <a:pt x="411" y="411"/>
                  </a:lnTo>
                  <a:lnTo>
                    <a:pt x="367" y="461"/>
                  </a:lnTo>
                  <a:lnTo>
                    <a:pt x="333" y="517"/>
                  </a:lnTo>
                  <a:lnTo>
                    <a:pt x="307" y="579"/>
                  </a:lnTo>
                  <a:lnTo>
                    <a:pt x="291" y="644"/>
                  </a:lnTo>
                  <a:lnTo>
                    <a:pt x="285" y="714"/>
                  </a:lnTo>
                  <a:lnTo>
                    <a:pt x="291" y="782"/>
                  </a:lnTo>
                  <a:lnTo>
                    <a:pt x="307" y="848"/>
                  </a:lnTo>
                  <a:lnTo>
                    <a:pt x="333" y="909"/>
                  </a:lnTo>
                  <a:lnTo>
                    <a:pt x="367" y="965"/>
                  </a:lnTo>
                  <a:lnTo>
                    <a:pt x="411" y="1015"/>
                  </a:lnTo>
                  <a:lnTo>
                    <a:pt x="460" y="1059"/>
                  </a:lnTo>
                  <a:lnTo>
                    <a:pt x="516" y="1093"/>
                  </a:lnTo>
                  <a:lnTo>
                    <a:pt x="578" y="1119"/>
                  </a:lnTo>
                  <a:lnTo>
                    <a:pt x="644" y="1135"/>
                  </a:lnTo>
                  <a:lnTo>
                    <a:pt x="712" y="1141"/>
                  </a:lnTo>
                  <a:lnTo>
                    <a:pt x="782" y="1135"/>
                  </a:lnTo>
                  <a:lnTo>
                    <a:pt x="847" y="1119"/>
                  </a:lnTo>
                  <a:lnTo>
                    <a:pt x="909" y="1093"/>
                  </a:lnTo>
                  <a:lnTo>
                    <a:pt x="965" y="1059"/>
                  </a:lnTo>
                  <a:lnTo>
                    <a:pt x="1015" y="1015"/>
                  </a:lnTo>
                  <a:lnTo>
                    <a:pt x="1057" y="965"/>
                  </a:lnTo>
                  <a:lnTo>
                    <a:pt x="1093" y="909"/>
                  </a:lnTo>
                  <a:lnTo>
                    <a:pt x="1119" y="848"/>
                  </a:lnTo>
                  <a:lnTo>
                    <a:pt x="1135" y="782"/>
                  </a:lnTo>
                  <a:lnTo>
                    <a:pt x="1141" y="714"/>
                  </a:lnTo>
                  <a:lnTo>
                    <a:pt x="1135" y="644"/>
                  </a:lnTo>
                  <a:lnTo>
                    <a:pt x="1119" y="579"/>
                  </a:lnTo>
                  <a:lnTo>
                    <a:pt x="1093" y="517"/>
                  </a:lnTo>
                  <a:lnTo>
                    <a:pt x="1057" y="461"/>
                  </a:lnTo>
                  <a:lnTo>
                    <a:pt x="1015" y="411"/>
                  </a:lnTo>
                  <a:lnTo>
                    <a:pt x="965" y="369"/>
                  </a:lnTo>
                  <a:lnTo>
                    <a:pt x="909" y="333"/>
                  </a:lnTo>
                  <a:lnTo>
                    <a:pt x="847" y="307"/>
                  </a:lnTo>
                  <a:lnTo>
                    <a:pt x="782" y="291"/>
                  </a:lnTo>
                  <a:lnTo>
                    <a:pt x="712" y="285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69" y="48"/>
                  </a:lnTo>
                  <a:lnTo>
                    <a:pt x="1047" y="84"/>
                  </a:lnTo>
                  <a:lnTo>
                    <a:pt x="1119" y="128"/>
                  </a:lnTo>
                  <a:lnTo>
                    <a:pt x="1186" y="182"/>
                  </a:lnTo>
                  <a:lnTo>
                    <a:pt x="1246" y="240"/>
                  </a:lnTo>
                  <a:lnTo>
                    <a:pt x="1298" y="307"/>
                  </a:lnTo>
                  <a:lnTo>
                    <a:pt x="1342" y="379"/>
                  </a:lnTo>
                  <a:lnTo>
                    <a:pt x="1378" y="457"/>
                  </a:lnTo>
                  <a:lnTo>
                    <a:pt x="1404" y="539"/>
                  </a:lnTo>
                  <a:lnTo>
                    <a:pt x="1420" y="624"/>
                  </a:lnTo>
                  <a:lnTo>
                    <a:pt x="1426" y="714"/>
                  </a:lnTo>
                  <a:lnTo>
                    <a:pt x="1420" y="802"/>
                  </a:lnTo>
                  <a:lnTo>
                    <a:pt x="1404" y="889"/>
                  </a:lnTo>
                  <a:lnTo>
                    <a:pt x="1378" y="971"/>
                  </a:lnTo>
                  <a:lnTo>
                    <a:pt x="1342" y="1047"/>
                  </a:lnTo>
                  <a:lnTo>
                    <a:pt x="1298" y="1121"/>
                  </a:lnTo>
                  <a:lnTo>
                    <a:pt x="1246" y="1186"/>
                  </a:lnTo>
                  <a:lnTo>
                    <a:pt x="1186" y="1246"/>
                  </a:lnTo>
                  <a:lnTo>
                    <a:pt x="1119" y="1298"/>
                  </a:lnTo>
                  <a:lnTo>
                    <a:pt x="1047" y="1342"/>
                  </a:lnTo>
                  <a:lnTo>
                    <a:pt x="969" y="1378"/>
                  </a:lnTo>
                  <a:lnTo>
                    <a:pt x="887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4" y="1420"/>
                  </a:lnTo>
                  <a:lnTo>
                    <a:pt x="536" y="1404"/>
                  </a:lnTo>
                  <a:lnTo>
                    <a:pt x="455" y="1378"/>
                  </a:lnTo>
                  <a:lnTo>
                    <a:pt x="377" y="1342"/>
                  </a:lnTo>
                  <a:lnTo>
                    <a:pt x="305" y="1298"/>
                  </a:lnTo>
                  <a:lnTo>
                    <a:pt x="239" y="1246"/>
                  </a:lnTo>
                  <a:lnTo>
                    <a:pt x="179" y="1186"/>
                  </a:lnTo>
                  <a:lnTo>
                    <a:pt x="127" y="1121"/>
                  </a:lnTo>
                  <a:lnTo>
                    <a:pt x="84" y="1047"/>
                  </a:lnTo>
                  <a:lnTo>
                    <a:pt x="48" y="971"/>
                  </a:lnTo>
                  <a:lnTo>
                    <a:pt x="22" y="889"/>
                  </a:lnTo>
                  <a:lnTo>
                    <a:pt x="6" y="802"/>
                  </a:lnTo>
                  <a:lnTo>
                    <a:pt x="0" y="714"/>
                  </a:lnTo>
                  <a:lnTo>
                    <a:pt x="6" y="624"/>
                  </a:lnTo>
                  <a:lnTo>
                    <a:pt x="22" y="539"/>
                  </a:lnTo>
                  <a:lnTo>
                    <a:pt x="48" y="457"/>
                  </a:lnTo>
                  <a:lnTo>
                    <a:pt x="84" y="379"/>
                  </a:lnTo>
                  <a:lnTo>
                    <a:pt x="127" y="307"/>
                  </a:lnTo>
                  <a:lnTo>
                    <a:pt x="179" y="240"/>
                  </a:lnTo>
                  <a:lnTo>
                    <a:pt x="239" y="182"/>
                  </a:lnTo>
                  <a:lnTo>
                    <a:pt x="305" y="128"/>
                  </a:lnTo>
                  <a:lnTo>
                    <a:pt x="377" y="84"/>
                  </a:lnTo>
                  <a:lnTo>
                    <a:pt x="455" y="48"/>
                  </a:lnTo>
                  <a:lnTo>
                    <a:pt x="536" y="22"/>
                  </a:lnTo>
                  <a:lnTo>
                    <a:pt x="624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2" name="Freeform 95">
              <a:extLst>
                <a:ext uri="{FF2B5EF4-FFF2-40B4-BE49-F238E27FC236}">
                  <a16:creationId xmlns:a16="http://schemas.microsoft.com/office/drawing/2014/main" xmlns="" id="{A8F9E5E8-00F1-F745-9068-817FE7396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013" y="461963"/>
              <a:ext cx="2941638" cy="2941638"/>
            </a:xfrm>
            <a:custGeom>
              <a:avLst/>
              <a:gdLst>
                <a:gd name="T0" fmla="*/ 2852 w 3706"/>
                <a:gd name="T1" fmla="*/ 486 h 3706"/>
                <a:gd name="T2" fmla="*/ 2567 w 3706"/>
                <a:gd name="T3" fmla="*/ 771 h 3706"/>
                <a:gd name="T4" fmla="*/ 2567 w 3706"/>
                <a:gd name="T5" fmla="*/ 1140 h 3706"/>
                <a:gd name="T6" fmla="*/ 2936 w 3706"/>
                <a:gd name="T7" fmla="*/ 1140 h 3706"/>
                <a:gd name="T8" fmla="*/ 3221 w 3706"/>
                <a:gd name="T9" fmla="*/ 855 h 3706"/>
                <a:gd name="T10" fmla="*/ 2994 w 3706"/>
                <a:gd name="T11" fmla="*/ 855 h 3706"/>
                <a:gd name="T12" fmla="*/ 2956 w 3706"/>
                <a:gd name="T13" fmla="*/ 851 h 3706"/>
                <a:gd name="T14" fmla="*/ 2922 w 3706"/>
                <a:gd name="T15" fmla="*/ 837 h 3706"/>
                <a:gd name="T16" fmla="*/ 2894 w 3706"/>
                <a:gd name="T17" fmla="*/ 813 h 3706"/>
                <a:gd name="T18" fmla="*/ 2870 w 3706"/>
                <a:gd name="T19" fmla="*/ 785 h 3706"/>
                <a:gd name="T20" fmla="*/ 2856 w 3706"/>
                <a:gd name="T21" fmla="*/ 751 h 3706"/>
                <a:gd name="T22" fmla="*/ 2852 w 3706"/>
                <a:gd name="T23" fmla="*/ 714 h 3706"/>
                <a:gd name="T24" fmla="*/ 2852 w 3706"/>
                <a:gd name="T25" fmla="*/ 486 h 3706"/>
                <a:gd name="T26" fmla="*/ 2984 w 3706"/>
                <a:gd name="T27" fmla="*/ 0 h 3706"/>
                <a:gd name="T28" fmla="*/ 3016 w 3706"/>
                <a:gd name="T29" fmla="*/ 2 h 3706"/>
                <a:gd name="T30" fmla="*/ 3048 w 3706"/>
                <a:gd name="T31" fmla="*/ 12 h 3706"/>
                <a:gd name="T32" fmla="*/ 3078 w 3706"/>
                <a:gd name="T33" fmla="*/ 28 h 3706"/>
                <a:gd name="T34" fmla="*/ 3104 w 3706"/>
                <a:gd name="T35" fmla="*/ 52 h 3706"/>
                <a:gd name="T36" fmla="*/ 3122 w 3706"/>
                <a:gd name="T37" fmla="*/ 78 h 3706"/>
                <a:gd name="T38" fmla="*/ 3134 w 3706"/>
                <a:gd name="T39" fmla="*/ 110 h 3706"/>
                <a:gd name="T40" fmla="*/ 3138 w 3706"/>
                <a:gd name="T41" fmla="*/ 144 h 3706"/>
                <a:gd name="T42" fmla="*/ 3138 w 3706"/>
                <a:gd name="T43" fmla="*/ 570 h 3706"/>
                <a:gd name="T44" fmla="*/ 3564 w 3706"/>
                <a:gd name="T45" fmla="*/ 570 h 3706"/>
                <a:gd name="T46" fmla="*/ 3598 w 3706"/>
                <a:gd name="T47" fmla="*/ 574 h 3706"/>
                <a:gd name="T48" fmla="*/ 3630 w 3706"/>
                <a:gd name="T49" fmla="*/ 586 h 3706"/>
                <a:gd name="T50" fmla="*/ 3658 w 3706"/>
                <a:gd name="T51" fmla="*/ 604 h 3706"/>
                <a:gd name="T52" fmla="*/ 3680 w 3706"/>
                <a:gd name="T53" fmla="*/ 630 h 3706"/>
                <a:gd name="T54" fmla="*/ 3696 w 3706"/>
                <a:gd name="T55" fmla="*/ 658 h 3706"/>
                <a:gd name="T56" fmla="*/ 3706 w 3706"/>
                <a:gd name="T57" fmla="*/ 692 h 3706"/>
                <a:gd name="T58" fmla="*/ 3706 w 3706"/>
                <a:gd name="T59" fmla="*/ 726 h 3706"/>
                <a:gd name="T60" fmla="*/ 3700 w 3706"/>
                <a:gd name="T61" fmla="*/ 757 h 3706"/>
                <a:gd name="T62" fmla="*/ 3686 w 3706"/>
                <a:gd name="T63" fmla="*/ 787 h 3706"/>
                <a:gd name="T64" fmla="*/ 3666 w 3706"/>
                <a:gd name="T65" fmla="*/ 813 h 3706"/>
                <a:gd name="T66" fmla="*/ 3096 w 3706"/>
                <a:gd name="T67" fmla="*/ 1383 h 3706"/>
                <a:gd name="T68" fmla="*/ 3066 w 3706"/>
                <a:gd name="T69" fmla="*/ 1407 h 3706"/>
                <a:gd name="T70" fmla="*/ 3032 w 3706"/>
                <a:gd name="T71" fmla="*/ 1421 h 3706"/>
                <a:gd name="T72" fmla="*/ 2994 w 3706"/>
                <a:gd name="T73" fmla="*/ 1425 h 3706"/>
                <a:gd name="T74" fmla="*/ 2483 w 3706"/>
                <a:gd name="T75" fmla="*/ 1425 h 3706"/>
                <a:gd name="T76" fmla="*/ 244 w 3706"/>
                <a:gd name="T77" fmla="*/ 3664 h 3706"/>
                <a:gd name="T78" fmla="*/ 214 w 3706"/>
                <a:gd name="T79" fmla="*/ 3688 h 3706"/>
                <a:gd name="T80" fmla="*/ 178 w 3706"/>
                <a:gd name="T81" fmla="*/ 3702 h 3706"/>
                <a:gd name="T82" fmla="*/ 142 w 3706"/>
                <a:gd name="T83" fmla="*/ 3706 h 3706"/>
                <a:gd name="T84" fmla="*/ 106 w 3706"/>
                <a:gd name="T85" fmla="*/ 3702 h 3706"/>
                <a:gd name="T86" fmla="*/ 72 w 3706"/>
                <a:gd name="T87" fmla="*/ 3688 h 3706"/>
                <a:gd name="T88" fmla="*/ 42 w 3706"/>
                <a:gd name="T89" fmla="*/ 3664 h 3706"/>
                <a:gd name="T90" fmla="*/ 18 w 3706"/>
                <a:gd name="T91" fmla="*/ 3634 h 3706"/>
                <a:gd name="T92" fmla="*/ 4 w 3706"/>
                <a:gd name="T93" fmla="*/ 3600 h 3706"/>
                <a:gd name="T94" fmla="*/ 0 w 3706"/>
                <a:gd name="T95" fmla="*/ 3564 h 3706"/>
                <a:gd name="T96" fmla="*/ 4 w 3706"/>
                <a:gd name="T97" fmla="*/ 3528 h 3706"/>
                <a:gd name="T98" fmla="*/ 18 w 3706"/>
                <a:gd name="T99" fmla="*/ 3492 h 3706"/>
                <a:gd name="T100" fmla="*/ 42 w 3706"/>
                <a:gd name="T101" fmla="*/ 3462 h 3706"/>
                <a:gd name="T102" fmla="*/ 2282 w 3706"/>
                <a:gd name="T103" fmla="*/ 1224 h 3706"/>
                <a:gd name="T104" fmla="*/ 2282 w 3706"/>
                <a:gd name="T105" fmla="*/ 714 h 3706"/>
                <a:gd name="T106" fmla="*/ 2286 w 3706"/>
                <a:gd name="T107" fmla="*/ 676 h 3706"/>
                <a:gd name="T108" fmla="*/ 2300 w 3706"/>
                <a:gd name="T109" fmla="*/ 642 h 3706"/>
                <a:gd name="T110" fmla="*/ 2324 w 3706"/>
                <a:gd name="T111" fmla="*/ 612 h 3706"/>
                <a:gd name="T112" fmla="*/ 2894 w 3706"/>
                <a:gd name="T113" fmla="*/ 42 h 3706"/>
                <a:gd name="T114" fmla="*/ 2920 w 3706"/>
                <a:gd name="T115" fmla="*/ 22 h 3706"/>
                <a:gd name="T116" fmla="*/ 2950 w 3706"/>
                <a:gd name="T117" fmla="*/ 8 h 3706"/>
                <a:gd name="T118" fmla="*/ 2984 w 3706"/>
                <a:gd name="T119" fmla="*/ 0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3706">
                  <a:moveTo>
                    <a:pt x="2852" y="486"/>
                  </a:moveTo>
                  <a:lnTo>
                    <a:pt x="2567" y="771"/>
                  </a:lnTo>
                  <a:lnTo>
                    <a:pt x="2567" y="1140"/>
                  </a:lnTo>
                  <a:lnTo>
                    <a:pt x="2936" y="1140"/>
                  </a:lnTo>
                  <a:lnTo>
                    <a:pt x="3221" y="855"/>
                  </a:lnTo>
                  <a:lnTo>
                    <a:pt x="2994" y="855"/>
                  </a:lnTo>
                  <a:lnTo>
                    <a:pt x="2956" y="851"/>
                  </a:lnTo>
                  <a:lnTo>
                    <a:pt x="2922" y="837"/>
                  </a:lnTo>
                  <a:lnTo>
                    <a:pt x="2894" y="813"/>
                  </a:lnTo>
                  <a:lnTo>
                    <a:pt x="2870" y="785"/>
                  </a:lnTo>
                  <a:lnTo>
                    <a:pt x="2856" y="751"/>
                  </a:lnTo>
                  <a:lnTo>
                    <a:pt x="2852" y="714"/>
                  </a:lnTo>
                  <a:lnTo>
                    <a:pt x="2852" y="486"/>
                  </a:lnTo>
                  <a:close/>
                  <a:moveTo>
                    <a:pt x="2984" y="0"/>
                  </a:moveTo>
                  <a:lnTo>
                    <a:pt x="3016" y="2"/>
                  </a:lnTo>
                  <a:lnTo>
                    <a:pt x="3048" y="12"/>
                  </a:lnTo>
                  <a:lnTo>
                    <a:pt x="3078" y="28"/>
                  </a:lnTo>
                  <a:lnTo>
                    <a:pt x="3104" y="52"/>
                  </a:lnTo>
                  <a:lnTo>
                    <a:pt x="3122" y="78"/>
                  </a:lnTo>
                  <a:lnTo>
                    <a:pt x="3134" y="110"/>
                  </a:lnTo>
                  <a:lnTo>
                    <a:pt x="3138" y="144"/>
                  </a:lnTo>
                  <a:lnTo>
                    <a:pt x="3138" y="570"/>
                  </a:lnTo>
                  <a:lnTo>
                    <a:pt x="3564" y="570"/>
                  </a:lnTo>
                  <a:lnTo>
                    <a:pt x="3598" y="574"/>
                  </a:lnTo>
                  <a:lnTo>
                    <a:pt x="3630" y="586"/>
                  </a:lnTo>
                  <a:lnTo>
                    <a:pt x="3658" y="604"/>
                  </a:lnTo>
                  <a:lnTo>
                    <a:pt x="3680" y="630"/>
                  </a:lnTo>
                  <a:lnTo>
                    <a:pt x="3696" y="658"/>
                  </a:lnTo>
                  <a:lnTo>
                    <a:pt x="3706" y="692"/>
                  </a:lnTo>
                  <a:lnTo>
                    <a:pt x="3706" y="726"/>
                  </a:lnTo>
                  <a:lnTo>
                    <a:pt x="3700" y="757"/>
                  </a:lnTo>
                  <a:lnTo>
                    <a:pt x="3686" y="787"/>
                  </a:lnTo>
                  <a:lnTo>
                    <a:pt x="3666" y="813"/>
                  </a:lnTo>
                  <a:lnTo>
                    <a:pt x="3096" y="1383"/>
                  </a:lnTo>
                  <a:lnTo>
                    <a:pt x="3066" y="1407"/>
                  </a:lnTo>
                  <a:lnTo>
                    <a:pt x="3032" y="1421"/>
                  </a:lnTo>
                  <a:lnTo>
                    <a:pt x="2994" y="1425"/>
                  </a:lnTo>
                  <a:lnTo>
                    <a:pt x="2483" y="1425"/>
                  </a:lnTo>
                  <a:lnTo>
                    <a:pt x="244" y="3664"/>
                  </a:lnTo>
                  <a:lnTo>
                    <a:pt x="214" y="3688"/>
                  </a:lnTo>
                  <a:lnTo>
                    <a:pt x="178" y="3702"/>
                  </a:lnTo>
                  <a:lnTo>
                    <a:pt x="142" y="3706"/>
                  </a:lnTo>
                  <a:lnTo>
                    <a:pt x="106" y="3702"/>
                  </a:lnTo>
                  <a:lnTo>
                    <a:pt x="72" y="3688"/>
                  </a:lnTo>
                  <a:lnTo>
                    <a:pt x="42" y="3664"/>
                  </a:lnTo>
                  <a:lnTo>
                    <a:pt x="18" y="3634"/>
                  </a:lnTo>
                  <a:lnTo>
                    <a:pt x="4" y="3600"/>
                  </a:lnTo>
                  <a:lnTo>
                    <a:pt x="0" y="3564"/>
                  </a:lnTo>
                  <a:lnTo>
                    <a:pt x="4" y="3528"/>
                  </a:lnTo>
                  <a:lnTo>
                    <a:pt x="18" y="3492"/>
                  </a:lnTo>
                  <a:lnTo>
                    <a:pt x="42" y="3462"/>
                  </a:lnTo>
                  <a:lnTo>
                    <a:pt x="2282" y="1224"/>
                  </a:lnTo>
                  <a:lnTo>
                    <a:pt x="2282" y="714"/>
                  </a:lnTo>
                  <a:lnTo>
                    <a:pt x="2286" y="676"/>
                  </a:lnTo>
                  <a:lnTo>
                    <a:pt x="2300" y="642"/>
                  </a:lnTo>
                  <a:lnTo>
                    <a:pt x="2324" y="612"/>
                  </a:lnTo>
                  <a:lnTo>
                    <a:pt x="2894" y="42"/>
                  </a:lnTo>
                  <a:lnTo>
                    <a:pt x="2920" y="22"/>
                  </a:lnTo>
                  <a:lnTo>
                    <a:pt x="2950" y="8"/>
                  </a:lnTo>
                  <a:lnTo>
                    <a:pt x="2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" name="Freeform 96">
              <a:extLst>
                <a:ext uri="{FF2B5EF4-FFF2-40B4-BE49-F238E27FC236}">
                  <a16:creationId xmlns:a16="http://schemas.microsoft.com/office/drawing/2014/main" xmlns="" id="{B38874AC-7DA5-7645-8F52-CD99B9744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1819276"/>
              <a:ext cx="2943225" cy="2941638"/>
            </a:xfrm>
            <a:custGeom>
              <a:avLst/>
              <a:gdLst>
                <a:gd name="T0" fmla="*/ 2128 w 3708"/>
                <a:gd name="T1" fmla="*/ 20 h 3706"/>
                <a:gd name="T2" fmla="*/ 2523 w 3708"/>
                <a:gd name="T3" fmla="*/ 128 h 3706"/>
                <a:gd name="T4" fmla="*/ 2708 w 3708"/>
                <a:gd name="T5" fmla="*/ 231 h 3706"/>
                <a:gd name="T6" fmla="*/ 2730 w 3708"/>
                <a:gd name="T7" fmla="*/ 337 h 3706"/>
                <a:gd name="T8" fmla="*/ 2669 w 3708"/>
                <a:gd name="T9" fmla="*/ 429 h 3706"/>
                <a:gd name="T10" fmla="*/ 2565 w 3708"/>
                <a:gd name="T11" fmla="*/ 451 h 3706"/>
                <a:gd name="T12" fmla="*/ 2266 w 3708"/>
                <a:gd name="T13" fmla="*/ 341 h 3706"/>
                <a:gd name="T14" fmla="*/ 1853 w 3708"/>
                <a:gd name="T15" fmla="*/ 285 h 3706"/>
                <a:gd name="T16" fmla="*/ 1458 w 3708"/>
                <a:gd name="T17" fmla="*/ 337 h 3706"/>
                <a:gd name="T18" fmla="*/ 1099 w 3708"/>
                <a:gd name="T19" fmla="*/ 479 h 3706"/>
                <a:gd name="T20" fmla="*/ 790 w 3708"/>
                <a:gd name="T21" fmla="*/ 702 h 3706"/>
                <a:gd name="T22" fmla="*/ 544 w 3708"/>
                <a:gd name="T23" fmla="*/ 991 h 3706"/>
                <a:gd name="T24" fmla="*/ 373 w 3708"/>
                <a:gd name="T25" fmla="*/ 1334 h 3706"/>
                <a:gd name="T26" fmla="*/ 291 w 3708"/>
                <a:gd name="T27" fmla="*/ 1719 h 3706"/>
                <a:gd name="T28" fmla="*/ 307 w 3708"/>
                <a:gd name="T29" fmla="*/ 2121 h 3706"/>
                <a:gd name="T30" fmla="*/ 421 w 3708"/>
                <a:gd name="T31" fmla="*/ 2492 h 3706"/>
                <a:gd name="T32" fmla="*/ 618 w 3708"/>
                <a:gd name="T33" fmla="*/ 2819 h 3706"/>
                <a:gd name="T34" fmla="*/ 887 w 3708"/>
                <a:gd name="T35" fmla="*/ 3088 h 3706"/>
                <a:gd name="T36" fmla="*/ 1215 w 3708"/>
                <a:gd name="T37" fmla="*/ 3285 h 3706"/>
                <a:gd name="T38" fmla="*/ 1586 w 3708"/>
                <a:gd name="T39" fmla="*/ 3399 h 3706"/>
                <a:gd name="T40" fmla="*/ 1988 w 3708"/>
                <a:gd name="T41" fmla="*/ 3415 h 3706"/>
                <a:gd name="T42" fmla="*/ 2373 w 3708"/>
                <a:gd name="T43" fmla="*/ 3333 h 3706"/>
                <a:gd name="T44" fmla="*/ 2716 w 3708"/>
                <a:gd name="T45" fmla="*/ 3162 h 3706"/>
                <a:gd name="T46" fmla="*/ 3006 w 3708"/>
                <a:gd name="T47" fmla="*/ 2917 h 3706"/>
                <a:gd name="T48" fmla="*/ 3229 w 3708"/>
                <a:gd name="T49" fmla="*/ 2608 h 3706"/>
                <a:gd name="T50" fmla="*/ 3371 w 3708"/>
                <a:gd name="T51" fmla="*/ 2249 h 3706"/>
                <a:gd name="T52" fmla="*/ 3422 w 3708"/>
                <a:gd name="T53" fmla="*/ 1854 h 3706"/>
                <a:gd name="T54" fmla="*/ 3367 w 3708"/>
                <a:gd name="T55" fmla="*/ 1441 h 3706"/>
                <a:gd name="T56" fmla="*/ 3255 w 3708"/>
                <a:gd name="T57" fmla="*/ 1142 h 3706"/>
                <a:gd name="T58" fmla="*/ 3279 w 3708"/>
                <a:gd name="T59" fmla="*/ 1037 h 3706"/>
                <a:gd name="T60" fmla="*/ 3371 w 3708"/>
                <a:gd name="T61" fmla="*/ 977 h 3706"/>
                <a:gd name="T62" fmla="*/ 3476 w 3708"/>
                <a:gd name="T63" fmla="*/ 999 h 3706"/>
                <a:gd name="T64" fmla="*/ 3580 w 3708"/>
                <a:gd name="T65" fmla="*/ 1184 h 3706"/>
                <a:gd name="T66" fmla="*/ 3688 w 3708"/>
                <a:gd name="T67" fmla="*/ 1579 h 3706"/>
                <a:gd name="T68" fmla="*/ 3702 w 3708"/>
                <a:gd name="T69" fmla="*/ 2006 h 3706"/>
                <a:gd name="T70" fmla="*/ 3612 w 3708"/>
                <a:gd name="T71" fmla="*/ 2438 h 3706"/>
                <a:gd name="T72" fmla="*/ 3428 w 3708"/>
                <a:gd name="T73" fmla="*/ 2829 h 3706"/>
                <a:gd name="T74" fmla="*/ 3163 w 3708"/>
                <a:gd name="T75" fmla="*/ 3164 h 3706"/>
                <a:gd name="T76" fmla="*/ 2830 w 3708"/>
                <a:gd name="T77" fmla="*/ 3429 h 3706"/>
                <a:gd name="T78" fmla="*/ 2439 w 3708"/>
                <a:gd name="T79" fmla="*/ 3612 h 3706"/>
                <a:gd name="T80" fmla="*/ 2004 w 3708"/>
                <a:gd name="T81" fmla="*/ 3700 h 3706"/>
                <a:gd name="T82" fmla="*/ 1554 w 3708"/>
                <a:gd name="T83" fmla="*/ 3682 h 3706"/>
                <a:gd name="T84" fmla="*/ 1133 w 3708"/>
                <a:gd name="T85" fmla="*/ 3560 h 3706"/>
                <a:gd name="T86" fmla="*/ 760 w 3708"/>
                <a:gd name="T87" fmla="*/ 3347 h 3706"/>
                <a:gd name="T88" fmla="*/ 447 w 3708"/>
                <a:gd name="T89" fmla="*/ 3058 h 3706"/>
                <a:gd name="T90" fmla="*/ 207 w 3708"/>
                <a:gd name="T91" fmla="*/ 2703 h 3706"/>
                <a:gd name="T92" fmla="*/ 54 w 3708"/>
                <a:gd name="T93" fmla="*/ 2299 h 3706"/>
                <a:gd name="T94" fmla="*/ 0 w 3708"/>
                <a:gd name="T95" fmla="*/ 1854 h 3706"/>
                <a:gd name="T96" fmla="*/ 54 w 3708"/>
                <a:gd name="T97" fmla="*/ 1410 h 3706"/>
                <a:gd name="T98" fmla="*/ 207 w 3708"/>
                <a:gd name="T99" fmla="*/ 1003 h 3706"/>
                <a:gd name="T100" fmla="*/ 447 w 3708"/>
                <a:gd name="T101" fmla="*/ 648 h 3706"/>
                <a:gd name="T102" fmla="*/ 760 w 3708"/>
                <a:gd name="T103" fmla="*/ 359 h 3706"/>
                <a:gd name="T104" fmla="*/ 1133 w 3708"/>
                <a:gd name="T105" fmla="*/ 146 h 3706"/>
                <a:gd name="T106" fmla="*/ 1554 w 3708"/>
                <a:gd name="T107" fmla="*/ 24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08" h="3706">
                  <a:moveTo>
                    <a:pt x="1853" y="0"/>
                  </a:moveTo>
                  <a:lnTo>
                    <a:pt x="1990" y="6"/>
                  </a:lnTo>
                  <a:lnTo>
                    <a:pt x="2128" y="20"/>
                  </a:lnTo>
                  <a:lnTo>
                    <a:pt x="2262" y="46"/>
                  </a:lnTo>
                  <a:lnTo>
                    <a:pt x="2393" y="82"/>
                  </a:lnTo>
                  <a:lnTo>
                    <a:pt x="2523" y="128"/>
                  </a:lnTo>
                  <a:lnTo>
                    <a:pt x="2651" y="184"/>
                  </a:lnTo>
                  <a:lnTo>
                    <a:pt x="2683" y="204"/>
                  </a:lnTo>
                  <a:lnTo>
                    <a:pt x="2708" y="231"/>
                  </a:lnTo>
                  <a:lnTo>
                    <a:pt x="2724" y="263"/>
                  </a:lnTo>
                  <a:lnTo>
                    <a:pt x="2732" y="299"/>
                  </a:lnTo>
                  <a:lnTo>
                    <a:pt x="2730" y="337"/>
                  </a:lnTo>
                  <a:lnTo>
                    <a:pt x="2718" y="373"/>
                  </a:lnTo>
                  <a:lnTo>
                    <a:pt x="2696" y="405"/>
                  </a:lnTo>
                  <a:lnTo>
                    <a:pt x="2669" y="429"/>
                  </a:lnTo>
                  <a:lnTo>
                    <a:pt x="2637" y="447"/>
                  </a:lnTo>
                  <a:lnTo>
                    <a:pt x="2601" y="453"/>
                  </a:lnTo>
                  <a:lnTo>
                    <a:pt x="2565" y="451"/>
                  </a:lnTo>
                  <a:lnTo>
                    <a:pt x="2527" y="441"/>
                  </a:lnTo>
                  <a:lnTo>
                    <a:pt x="2397" y="385"/>
                  </a:lnTo>
                  <a:lnTo>
                    <a:pt x="2266" y="341"/>
                  </a:lnTo>
                  <a:lnTo>
                    <a:pt x="2130" y="311"/>
                  </a:lnTo>
                  <a:lnTo>
                    <a:pt x="1992" y="291"/>
                  </a:lnTo>
                  <a:lnTo>
                    <a:pt x="1853" y="285"/>
                  </a:lnTo>
                  <a:lnTo>
                    <a:pt x="1719" y="291"/>
                  </a:lnTo>
                  <a:lnTo>
                    <a:pt x="1586" y="309"/>
                  </a:lnTo>
                  <a:lnTo>
                    <a:pt x="1458" y="337"/>
                  </a:lnTo>
                  <a:lnTo>
                    <a:pt x="1334" y="375"/>
                  </a:lnTo>
                  <a:lnTo>
                    <a:pt x="1215" y="423"/>
                  </a:lnTo>
                  <a:lnTo>
                    <a:pt x="1099" y="479"/>
                  </a:lnTo>
                  <a:lnTo>
                    <a:pt x="991" y="544"/>
                  </a:lnTo>
                  <a:lnTo>
                    <a:pt x="887" y="620"/>
                  </a:lnTo>
                  <a:lnTo>
                    <a:pt x="790" y="702"/>
                  </a:lnTo>
                  <a:lnTo>
                    <a:pt x="702" y="792"/>
                  </a:lnTo>
                  <a:lnTo>
                    <a:pt x="618" y="887"/>
                  </a:lnTo>
                  <a:lnTo>
                    <a:pt x="544" y="991"/>
                  </a:lnTo>
                  <a:lnTo>
                    <a:pt x="479" y="1101"/>
                  </a:lnTo>
                  <a:lnTo>
                    <a:pt x="421" y="1214"/>
                  </a:lnTo>
                  <a:lnTo>
                    <a:pt x="373" y="1334"/>
                  </a:lnTo>
                  <a:lnTo>
                    <a:pt x="335" y="1457"/>
                  </a:lnTo>
                  <a:lnTo>
                    <a:pt x="307" y="1587"/>
                  </a:lnTo>
                  <a:lnTo>
                    <a:pt x="291" y="1719"/>
                  </a:lnTo>
                  <a:lnTo>
                    <a:pt x="285" y="1854"/>
                  </a:lnTo>
                  <a:lnTo>
                    <a:pt x="291" y="1988"/>
                  </a:lnTo>
                  <a:lnTo>
                    <a:pt x="307" y="2121"/>
                  </a:lnTo>
                  <a:lnTo>
                    <a:pt x="335" y="2249"/>
                  </a:lnTo>
                  <a:lnTo>
                    <a:pt x="373" y="2372"/>
                  </a:lnTo>
                  <a:lnTo>
                    <a:pt x="421" y="2492"/>
                  </a:lnTo>
                  <a:lnTo>
                    <a:pt x="479" y="2608"/>
                  </a:lnTo>
                  <a:lnTo>
                    <a:pt x="544" y="2715"/>
                  </a:lnTo>
                  <a:lnTo>
                    <a:pt x="618" y="2819"/>
                  </a:lnTo>
                  <a:lnTo>
                    <a:pt x="702" y="2917"/>
                  </a:lnTo>
                  <a:lnTo>
                    <a:pt x="792" y="3006"/>
                  </a:lnTo>
                  <a:lnTo>
                    <a:pt x="887" y="3088"/>
                  </a:lnTo>
                  <a:lnTo>
                    <a:pt x="991" y="3162"/>
                  </a:lnTo>
                  <a:lnTo>
                    <a:pt x="1099" y="3227"/>
                  </a:lnTo>
                  <a:lnTo>
                    <a:pt x="1215" y="3285"/>
                  </a:lnTo>
                  <a:lnTo>
                    <a:pt x="1334" y="3333"/>
                  </a:lnTo>
                  <a:lnTo>
                    <a:pt x="1458" y="3371"/>
                  </a:lnTo>
                  <a:lnTo>
                    <a:pt x="1586" y="3399"/>
                  </a:lnTo>
                  <a:lnTo>
                    <a:pt x="1719" y="3415"/>
                  </a:lnTo>
                  <a:lnTo>
                    <a:pt x="1853" y="3421"/>
                  </a:lnTo>
                  <a:lnTo>
                    <a:pt x="1988" y="3415"/>
                  </a:lnTo>
                  <a:lnTo>
                    <a:pt x="2120" y="3399"/>
                  </a:lnTo>
                  <a:lnTo>
                    <a:pt x="2250" y="3371"/>
                  </a:lnTo>
                  <a:lnTo>
                    <a:pt x="2373" y="3333"/>
                  </a:lnTo>
                  <a:lnTo>
                    <a:pt x="2493" y="3285"/>
                  </a:lnTo>
                  <a:lnTo>
                    <a:pt x="2607" y="3227"/>
                  </a:lnTo>
                  <a:lnTo>
                    <a:pt x="2716" y="3162"/>
                  </a:lnTo>
                  <a:lnTo>
                    <a:pt x="2820" y="3088"/>
                  </a:lnTo>
                  <a:lnTo>
                    <a:pt x="2916" y="3006"/>
                  </a:lnTo>
                  <a:lnTo>
                    <a:pt x="3006" y="2917"/>
                  </a:lnTo>
                  <a:lnTo>
                    <a:pt x="3087" y="2819"/>
                  </a:lnTo>
                  <a:lnTo>
                    <a:pt x="3163" y="2715"/>
                  </a:lnTo>
                  <a:lnTo>
                    <a:pt x="3229" y="2608"/>
                  </a:lnTo>
                  <a:lnTo>
                    <a:pt x="3285" y="2492"/>
                  </a:lnTo>
                  <a:lnTo>
                    <a:pt x="3333" y="2372"/>
                  </a:lnTo>
                  <a:lnTo>
                    <a:pt x="3371" y="2249"/>
                  </a:lnTo>
                  <a:lnTo>
                    <a:pt x="3399" y="2121"/>
                  </a:lnTo>
                  <a:lnTo>
                    <a:pt x="3417" y="1988"/>
                  </a:lnTo>
                  <a:lnTo>
                    <a:pt x="3422" y="1854"/>
                  </a:lnTo>
                  <a:lnTo>
                    <a:pt x="3417" y="1715"/>
                  </a:lnTo>
                  <a:lnTo>
                    <a:pt x="3397" y="1577"/>
                  </a:lnTo>
                  <a:lnTo>
                    <a:pt x="3367" y="1441"/>
                  </a:lnTo>
                  <a:lnTo>
                    <a:pt x="3323" y="1310"/>
                  </a:lnTo>
                  <a:lnTo>
                    <a:pt x="3267" y="1178"/>
                  </a:lnTo>
                  <a:lnTo>
                    <a:pt x="3255" y="1142"/>
                  </a:lnTo>
                  <a:lnTo>
                    <a:pt x="3253" y="1107"/>
                  </a:lnTo>
                  <a:lnTo>
                    <a:pt x="3261" y="1071"/>
                  </a:lnTo>
                  <a:lnTo>
                    <a:pt x="3279" y="1037"/>
                  </a:lnTo>
                  <a:lnTo>
                    <a:pt x="3303" y="1011"/>
                  </a:lnTo>
                  <a:lnTo>
                    <a:pt x="3335" y="989"/>
                  </a:lnTo>
                  <a:lnTo>
                    <a:pt x="3371" y="977"/>
                  </a:lnTo>
                  <a:lnTo>
                    <a:pt x="3407" y="975"/>
                  </a:lnTo>
                  <a:lnTo>
                    <a:pt x="3442" y="983"/>
                  </a:lnTo>
                  <a:lnTo>
                    <a:pt x="3476" y="999"/>
                  </a:lnTo>
                  <a:lnTo>
                    <a:pt x="3504" y="1023"/>
                  </a:lnTo>
                  <a:lnTo>
                    <a:pt x="3524" y="1057"/>
                  </a:lnTo>
                  <a:lnTo>
                    <a:pt x="3580" y="1184"/>
                  </a:lnTo>
                  <a:lnTo>
                    <a:pt x="3626" y="1314"/>
                  </a:lnTo>
                  <a:lnTo>
                    <a:pt x="3662" y="1445"/>
                  </a:lnTo>
                  <a:lnTo>
                    <a:pt x="3688" y="1579"/>
                  </a:lnTo>
                  <a:lnTo>
                    <a:pt x="3702" y="1717"/>
                  </a:lnTo>
                  <a:lnTo>
                    <a:pt x="3708" y="1854"/>
                  </a:lnTo>
                  <a:lnTo>
                    <a:pt x="3702" y="2006"/>
                  </a:lnTo>
                  <a:lnTo>
                    <a:pt x="3684" y="2153"/>
                  </a:lnTo>
                  <a:lnTo>
                    <a:pt x="3654" y="2299"/>
                  </a:lnTo>
                  <a:lnTo>
                    <a:pt x="3612" y="2438"/>
                  </a:lnTo>
                  <a:lnTo>
                    <a:pt x="3562" y="2574"/>
                  </a:lnTo>
                  <a:lnTo>
                    <a:pt x="3500" y="2703"/>
                  </a:lnTo>
                  <a:lnTo>
                    <a:pt x="3428" y="2829"/>
                  </a:lnTo>
                  <a:lnTo>
                    <a:pt x="3349" y="2946"/>
                  </a:lnTo>
                  <a:lnTo>
                    <a:pt x="3261" y="3058"/>
                  </a:lnTo>
                  <a:lnTo>
                    <a:pt x="3163" y="3164"/>
                  </a:lnTo>
                  <a:lnTo>
                    <a:pt x="3059" y="3259"/>
                  </a:lnTo>
                  <a:lnTo>
                    <a:pt x="2948" y="3347"/>
                  </a:lnTo>
                  <a:lnTo>
                    <a:pt x="2830" y="3429"/>
                  </a:lnTo>
                  <a:lnTo>
                    <a:pt x="2704" y="3499"/>
                  </a:lnTo>
                  <a:lnTo>
                    <a:pt x="2575" y="3560"/>
                  </a:lnTo>
                  <a:lnTo>
                    <a:pt x="2439" y="3612"/>
                  </a:lnTo>
                  <a:lnTo>
                    <a:pt x="2298" y="3652"/>
                  </a:lnTo>
                  <a:lnTo>
                    <a:pt x="2154" y="3682"/>
                  </a:lnTo>
                  <a:lnTo>
                    <a:pt x="2004" y="3700"/>
                  </a:lnTo>
                  <a:lnTo>
                    <a:pt x="1853" y="3706"/>
                  </a:lnTo>
                  <a:lnTo>
                    <a:pt x="1701" y="3700"/>
                  </a:lnTo>
                  <a:lnTo>
                    <a:pt x="1554" y="3682"/>
                  </a:lnTo>
                  <a:lnTo>
                    <a:pt x="1408" y="3652"/>
                  </a:lnTo>
                  <a:lnTo>
                    <a:pt x="1268" y="3612"/>
                  </a:lnTo>
                  <a:lnTo>
                    <a:pt x="1133" y="3560"/>
                  </a:lnTo>
                  <a:lnTo>
                    <a:pt x="1003" y="3499"/>
                  </a:lnTo>
                  <a:lnTo>
                    <a:pt x="877" y="3429"/>
                  </a:lnTo>
                  <a:lnTo>
                    <a:pt x="760" y="3347"/>
                  </a:lnTo>
                  <a:lnTo>
                    <a:pt x="648" y="3259"/>
                  </a:lnTo>
                  <a:lnTo>
                    <a:pt x="542" y="3164"/>
                  </a:lnTo>
                  <a:lnTo>
                    <a:pt x="447" y="3058"/>
                  </a:lnTo>
                  <a:lnTo>
                    <a:pt x="359" y="2946"/>
                  </a:lnTo>
                  <a:lnTo>
                    <a:pt x="277" y="2829"/>
                  </a:lnTo>
                  <a:lnTo>
                    <a:pt x="207" y="2703"/>
                  </a:lnTo>
                  <a:lnTo>
                    <a:pt x="145" y="2574"/>
                  </a:lnTo>
                  <a:lnTo>
                    <a:pt x="94" y="2438"/>
                  </a:lnTo>
                  <a:lnTo>
                    <a:pt x="54" y="2299"/>
                  </a:lnTo>
                  <a:lnTo>
                    <a:pt x="24" y="2153"/>
                  </a:lnTo>
                  <a:lnTo>
                    <a:pt x="6" y="2006"/>
                  </a:lnTo>
                  <a:lnTo>
                    <a:pt x="0" y="1854"/>
                  </a:lnTo>
                  <a:lnTo>
                    <a:pt x="6" y="1703"/>
                  </a:lnTo>
                  <a:lnTo>
                    <a:pt x="24" y="1553"/>
                  </a:lnTo>
                  <a:lnTo>
                    <a:pt x="54" y="1410"/>
                  </a:lnTo>
                  <a:lnTo>
                    <a:pt x="94" y="1268"/>
                  </a:lnTo>
                  <a:lnTo>
                    <a:pt x="145" y="1132"/>
                  </a:lnTo>
                  <a:lnTo>
                    <a:pt x="207" y="1003"/>
                  </a:lnTo>
                  <a:lnTo>
                    <a:pt x="277" y="877"/>
                  </a:lnTo>
                  <a:lnTo>
                    <a:pt x="359" y="760"/>
                  </a:lnTo>
                  <a:lnTo>
                    <a:pt x="447" y="648"/>
                  </a:lnTo>
                  <a:lnTo>
                    <a:pt x="542" y="544"/>
                  </a:lnTo>
                  <a:lnTo>
                    <a:pt x="648" y="447"/>
                  </a:lnTo>
                  <a:lnTo>
                    <a:pt x="760" y="359"/>
                  </a:lnTo>
                  <a:lnTo>
                    <a:pt x="877" y="279"/>
                  </a:lnTo>
                  <a:lnTo>
                    <a:pt x="1003" y="208"/>
                  </a:lnTo>
                  <a:lnTo>
                    <a:pt x="1133" y="146"/>
                  </a:lnTo>
                  <a:lnTo>
                    <a:pt x="1268" y="96"/>
                  </a:lnTo>
                  <a:lnTo>
                    <a:pt x="1408" y="54"/>
                  </a:lnTo>
                  <a:lnTo>
                    <a:pt x="1554" y="24"/>
                  </a:lnTo>
                  <a:lnTo>
                    <a:pt x="1701" y="6"/>
                  </a:lnTo>
                  <a:lnTo>
                    <a:pt x="1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B48B1B60-C98C-9746-8088-A7D9E89A176E}"/>
              </a:ext>
            </a:extLst>
          </p:cNvPr>
          <p:cNvGrpSpPr/>
          <p:nvPr/>
        </p:nvGrpSpPr>
        <p:grpSpPr>
          <a:xfrm>
            <a:off x="5789210" y="4204335"/>
            <a:ext cx="439088" cy="274432"/>
            <a:chOff x="-601663" y="4746625"/>
            <a:chExt cx="5207001" cy="32543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5" name="Freeform 56">
              <a:extLst>
                <a:ext uri="{FF2B5EF4-FFF2-40B4-BE49-F238E27FC236}">
                  <a16:creationId xmlns:a16="http://schemas.microsoft.com/office/drawing/2014/main" xmlns="" id="{F367D0C7-995B-2741-A342-FE199AF0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" y="4976813"/>
              <a:ext cx="3387726" cy="3024188"/>
            </a:xfrm>
            <a:custGeom>
              <a:avLst/>
              <a:gdLst>
                <a:gd name="T0" fmla="*/ 3020 w 4270"/>
                <a:gd name="T1" fmla="*/ 173 h 3809"/>
                <a:gd name="T2" fmla="*/ 3629 w 4270"/>
                <a:gd name="T3" fmla="*/ 422 h 3809"/>
                <a:gd name="T4" fmla="*/ 3983 w 4270"/>
                <a:gd name="T5" fmla="*/ 553 h 3809"/>
                <a:gd name="T6" fmla="*/ 4099 w 4270"/>
                <a:gd name="T7" fmla="*/ 700 h 3809"/>
                <a:gd name="T8" fmla="*/ 3918 w 4270"/>
                <a:gd name="T9" fmla="*/ 820 h 3809"/>
                <a:gd name="T10" fmla="*/ 3671 w 4270"/>
                <a:gd name="T11" fmla="*/ 730 h 3809"/>
                <a:gd name="T12" fmla="*/ 3102 w 4270"/>
                <a:gd name="T13" fmla="*/ 505 h 3809"/>
                <a:gd name="T14" fmla="*/ 2471 w 4270"/>
                <a:gd name="T15" fmla="*/ 276 h 3809"/>
                <a:gd name="T16" fmla="*/ 1974 w 4270"/>
                <a:gd name="T17" fmla="*/ 435 h 3809"/>
                <a:gd name="T18" fmla="*/ 1526 w 4270"/>
                <a:gd name="T19" fmla="*/ 873 h 3809"/>
                <a:gd name="T20" fmla="*/ 1353 w 4270"/>
                <a:gd name="T21" fmla="*/ 1234 h 3809"/>
                <a:gd name="T22" fmla="*/ 1447 w 4270"/>
                <a:gd name="T23" fmla="*/ 1367 h 3809"/>
                <a:gd name="T24" fmla="*/ 1777 w 4270"/>
                <a:gd name="T25" fmla="*/ 1309 h 3809"/>
                <a:gd name="T26" fmla="*/ 2035 w 4270"/>
                <a:gd name="T27" fmla="*/ 1076 h 3809"/>
                <a:gd name="T28" fmla="*/ 2248 w 4270"/>
                <a:gd name="T29" fmla="*/ 1013 h 3809"/>
                <a:gd name="T30" fmla="*/ 2503 w 4270"/>
                <a:gd name="T31" fmla="*/ 947 h 3809"/>
                <a:gd name="T32" fmla="*/ 2981 w 4270"/>
                <a:gd name="T33" fmla="*/ 1351 h 3809"/>
                <a:gd name="T34" fmla="*/ 3689 w 4270"/>
                <a:gd name="T35" fmla="*/ 1934 h 3809"/>
                <a:gd name="T36" fmla="*/ 4186 w 4270"/>
                <a:gd name="T37" fmla="*/ 2458 h 3809"/>
                <a:gd name="T38" fmla="*/ 4232 w 4270"/>
                <a:gd name="T39" fmla="*/ 2896 h 3809"/>
                <a:gd name="T40" fmla="*/ 3864 w 4270"/>
                <a:gd name="T41" fmla="*/ 3162 h 3809"/>
                <a:gd name="T42" fmla="*/ 3504 w 4270"/>
                <a:gd name="T43" fmla="*/ 3431 h 3809"/>
                <a:gd name="T44" fmla="*/ 3110 w 4270"/>
                <a:gd name="T45" fmla="*/ 3610 h 3809"/>
                <a:gd name="T46" fmla="*/ 2692 w 4270"/>
                <a:gd name="T47" fmla="*/ 3735 h 3809"/>
                <a:gd name="T48" fmla="*/ 2258 w 4270"/>
                <a:gd name="T49" fmla="*/ 3805 h 3809"/>
                <a:gd name="T50" fmla="*/ 1839 w 4270"/>
                <a:gd name="T51" fmla="*/ 3650 h 3809"/>
                <a:gd name="T52" fmla="*/ 1534 w 4270"/>
                <a:gd name="T53" fmla="*/ 3427 h 3809"/>
                <a:gd name="T54" fmla="*/ 1007 w 4270"/>
                <a:gd name="T55" fmla="*/ 3019 h 3809"/>
                <a:gd name="T56" fmla="*/ 513 w 4270"/>
                <a:gd name="T57" fmla="*/ 2609 h 3809"/>
                <a:gd name="T58" fmla="*/ 175 w 4270"/>
                <a:gd name="T59" fmla="*/ 2263 h 3809"/>
                <a:gd name="T60" fmla="*/ 0 w 4270"/>
                <a:gd name="T61" fmla="*/ 2044 h 3809"/>
                <a:gd name="T62" fmla="*/ 159 w 4270"/>
                <a:gd name="T63" fmla="*/ 1898 h 3809"/>
                <a:gd name="T64" fmla="*/ 378 w 4270"/>
                <a:gd name="T65" fmla="*/ 2079 h 3809"/>
                <a:gd name="T66" fmla="*/ 696 w 4270"/>
                <a:gd name="T67" fmla="*/ 2406 h 3809"/>
                <a:gd name="T68" fmla="*/ 1188 w 4270"/>
                <a:gd name="T69" fmla="*/ 2814 h 3809"/>
                <a:gd name="T70" fmla="*/ 1705 w 4270"/>
                <a:gd name="T71" fmla="*/ 3214 h 3809"/>
                <a:gd name="T72" fmla="*/ 1988 w 4270"/>
                <a:gd name="T73" fmla="*/ 3421 h 3809"/>
                <a:gd name="T74" fmla="*/ 2286 w 4270"/>
                <a:gd name="T75" fmla="*/ 3532 h 3809"/>
                <a:gd name="T76" fmla="*/ 2461 w 4270"/>
                <a:gd name="T77" fmla="*/ 3503 h 3809"/>
                <a:gd name="T78" fmla="*/ 2597 w 4270"/>
                <a:gd name="T79" fmla="*/ 3399 h 3809"/>
                <a:gd name="T80" fmla="*/ 2817 w 4270"/>
                <a:gd name="T81" fmla="*/ 3469 h 3809"/>
                <a:gd name="T82" fmla="*/ 3006 w 4270"/>
                <a:gd name="T83" fmla="*/ 3250 h 3809"/>
                <a:gd name="T84" fmla="*/ 3205 w 4270"/>
                <a:gd name="T85" fmla="*/ 3140 h 3809"/>
                <a:gd name="T86" fmla="*/ 3448 w 4270"/>
                <a:gd name="T87" fmla="*/ 3158 h 3809"/>
                <a:gd name="T88" fmla="*/ 3554 w 4270"/>
                <a:gd name="T89" fmla="*/ 3005 h 3809"/>
                <a:gd name="T90" fmla="*/ 3693 w 4270"/>
                <a:gd name="T91" fmla="*/ 2854 h 3809"/>
                <a:gd name="T92" fmla="*/ 3908 w 4270"/>
                <a:gd name="T93" fmla="*/ 2864 h 3809"/>
                <a:gd name="T94" fmla="*/ 3995 w 4270"/>
                <a:gd name="T95" fmla="*/ 2710 h 3809"/>
                <a:gd name="T96" fmla="*/ 3751 w 4270"/>
                <a:gd name="T97" fmla="*/ 2360 h 3809"/>
                <a:gd name="T98" fmla="*/ 3190 w 4270"/>
                <a:gd name="T99" fmla="*/ 1872 h 3809"/>
                <a:gd name="T100" fmla="*/ 2509 w 4270"/>
                <a:gd name="T101" fmla="*/ 1309 h 3809"/>
                <a:gd name="T102" fmla="*/ 2215 w 4270"/>
                <a:gd name="T103" fmla="*/ 1321 h 3809"/>
                <a:gd name="T104" fmla="*/ 1761 w 4270"/>
                <a:gd name="T105" fmla="*/ 1622 h 3809"/>
                <a:gd name="T106" fmla="*/ 1214 w 4270"/>
                <a:gd name="T107" fmla="*/ 1560 h 3809"/>
                <a:gd name="T108" fmla="*/ 1088 w 4270"/>
                <a:gd name="T109" fmla="*/ 1164 h 3809"/>
                <a:gd name="T110" fmla="*/ 1327 w 4270"/>
                <a:gd name="T111" fmla="*/ 682 h 3809"/>
                <a:gd name="T112" fmla="*/ 1791 w 4270"/>
                <a:gd name="T113" fmla="*/ 232 h 3809"/>
                <a:gd name="T114" fmla="*/ 2348 w 4270"/>
                <a:gd name="T115" fmla="*/ 0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0" h="3809">
                  <a:moveTo>
                    <a:pt x="2435" y="0"/>
                  </a:moveTo>
                  <a:lnTo>
                    <a:pt x="2525" y="8"/>
                  </a:lnTo>
                  <a:lnTo>
                    <a:pt x="2616" y="25"/>
                  </a:lnTo>
                  <a:lnTo>
                    <a:pt x="2716" y="51"/>
                  </a:lnTo>
                  <a:lnTo>
                    <a:pt x="2817" y="85"/>
                  </a:lnTo>
                  <a:lnTo>
                    <a:pt x="2925" y="131"/>
                  </a:lnTo>
                  <a:lnTo>
                    <a:pt x="3020" y="173"/>
                  </a:lnTo>
                  <a:lnTo>
                    <a:pt x="3114" y="213"/>
                  </a:lnTo>
                  <a:lnTo>
                    <a:pt x="3207" y="252"/>
                  </a:lnTo>
                  <a:lnTo>
                    <a:pt x="3299" y="290"/>
                  </a:lnTo>
                  <a:lnTo>
                    <a:pt x="3387" y="326"/>
                  </a:lnTo>
                  <a:lnTo>
                    <a:pt x="3472" y="360"/>
                  </a:lnTo>
                  <a:lnTo>
                    <a:pt x="3554" y="392"/>
                  </a:lnTo>
                  <a:lnTo>
                    <a:pt x="3629" y="422"/>
                  </a:lnTo>
                  <a:lnTo>
                    <a:pt x="3701" y="449"/>
                  </a:lnTo>
                  <a:lnTo>
                    <a:pt x="3767" y="473"/>
                  </a:lnTo>
                  <a:lnTo>
                    <a:pt x="3826" y="495"/>
                  </a:lnTo>
                  <a:lnTo>
                    <a:pt x="3878" y="515"/>
                  </a:lnTo>
                  <a:lnTo>
                    <a:pt x="3922" y="531"/>
                  </a:lnTo>
                  <a:lnTo>
                    <a:pt x="3958" y="543"/>
                  </a:lnTo>
                  <a:lnTo>
                    <a:pt x="3983" y="553"/>
                  </a:lnTo>
                  <a:lnTo>
                    <a:pt x="4001" y="559"/>
                  </a:lnTo>
                  <a:lnTo>
                    <a:pt x="4007" y="561"/>
                  </a:lnTo>
                  <a:lnTo>
                    <a:pt x="4041" y="579"/>
                  </a:lnTo>
                  <a:lnTo>
                    <a:pt x="4067" y="603"/>
                  </a:lnTo>
                  <a:lnTo>
                    <a:pt x="4085" y="631"/>
                  </a:lnTo>
                  <a:lnTo>
                    <a:pt x="4097" y="664"/>
                  </a:lnTo>
                  <a:lnTo>
                    <a:pt x="4099" y="700"/>
                  </a:lnTo>
                  <a:lnTo>
                    <a:pt x="4091" y="736"/>
                  </a:lnTo>
                  <a:lnTo>
                    <a:pt x="4075" y="768"/>
                  </a:lnTo>
                  <a:lnTo>
                    <a:pt x="4051" y="794"/>
                  </a:lnTo>
                  <a:lnTo>
                    <a:pt x="4023" y="814"/>
                  </a:lnTo>
                  <a:lnTo>
                    <a:pt x="3989" y="826"/>
                  </a:lnTo>
                  <a:lnTo>
                    <a:pt x="3954" y="828"/>
                  </a:lnTo>
                  <a:lnTo>
                    <a:pt x="3918" y="820"/>
                  </a:lnTo>
                  <a:lnTo>
                    <a:pt x="3912" y="818"/>
                  </a:lnTo>
                  <a:lnTo>
                    <a:pt x="3894" y="812"/>
                  </a:lnTo>
                  <a:lnTo>
                    <a:pt x="3866" y="802"/>
                  </a:lnTo>
                  <a:lnTo>
                    <a:pt x="3830" y="788"/>
                  </a:lnTo>
                  <a:lnTo>
                    <a:pt x="3784" y="772"/>
                  </a:lnTo>
                  <a:lnTo>
                    <a:pt x="3733" y="752"/>
                  </a:lnTo>
                  <a:lnTo>
                    <a:pt x="3671" y="730"/>
                  </a:lnTo>
                  <a:lnTo>
                    <a:pt x="3605" y="704"/>
                  </a:lnTo>
                  <a:lnTo>
                    <a:pt x="3532" y="676"/>
                  </a:lnTo>
                  <a:lnTo>
                    <a:pt x="3454" y="646"/>
                  </a:lnTo>
                  <a:lnTo>
                    <a:pt x="3371" y="615"/>
                  </a:lnTo>
                  <a:lnTo>
                    <a:pt x="3285" y="579"/>
                  </a:lnTo>
                  <a:lnTo>
                    <a:pt x="3194" y="543"/>
                  </a:lnTo>
                  <a:lnTo>
                    <a:pt x="3102" y="505"/>
                  </a:lnTo>
                  <a:lnTo>
                    <a:pt x="3006" y="465"/>
                  </a:lnTo>
                  <a:lnTo>
                    <a:pt x="2911" y="424"/>
                  </a:lnTo>
                  <a:lnTo>
                    <a:pt x="2813" y="380"/>
                  </a:lnTo>
                  <a:lnTo>
                    <a:pt x="2720" y="342"/>
                  </a:lnTo>
                  <a:lnTo>
                    <a:pt x="2632" y="312"/>
                  </a:lnTo>
                  <a:lnTo>
                    <a:pt x="2551" y="290"/>
                  </a:lnTo>
                  <a:lnTo>
                    <a:pt x="2471" y="276"/>
                  </a:lnTo>
                  <a:lnTo>
                    <a:pt x="2398" y="274"/>
                  </a:lnTo>
                  <a:lnTo>
                    <a:pt x="2324" y="278"/>
                  </a:lnTo>
                  <a:lnTo>
                    <a:pt x="2254" y="292"/>
                  </a:lnTo>
                  <a:lnTo>
                    <a:pt x="2185" y="314"/>
                  </a:lnTo>
                  <a:lnTo>
                    <a:pt x="2117" y="346"/>
                  </a:lnTo>
                  <a:lnTo>
                    <a:pt x="2045" y="386"/>
                  </a:lnTo>
                  <a:lnTo>
                    <a:pt x="1974" y="435"/>
                  </a:lnTo>
                  <a:lnTo>
                    <a:pt x="1900" y="493"/>
                  </a:lnTo>
                  <a:lnTo>
                    <a:pt x="1825" y="559"/>
                  </a:lnTo>
                  <a:lnTo>
                    <a:pt x="1743" y="635"/>
                  </a:lnTo>
                  <a:lnTo>
                    <a:pt x="1655" y="720"/>
                  </a:lnTo>
                  <a:lnTo>
                    <a:pt x="1612" y="768"/>
                  </a:lnTo>
                  <a:lnTo>
                    <a:pt x="1568" y="820"/>
                  </a:lnTo>
                  <a:lnTo>
                    <a:pt x="1526" y="873"/>
                  </a:lnTo>
                  <a:lnTo>
                    <a:pt x="1488" y="929"/>
                  </a:lnTo>
                  <a:lnTo>
                    <a:pt x="1455" y="983"/>
                  </a:lnTo>
                  <a:lnTo>
                    <a:pt x="1425" y="1039"/>
                  </a:lnTo>
                  <a:lnTo>
                    <a:pt x="1399" y="1090"/>
                  </a:lnTo>
                  <a:lnTo>
                    <a:pt x="1379" y="1142"/>
                  </a:lnTo>
                  <a:lnTo>
                    <a:pt x="1363" y="1190"/>
                  </a:lnTo>
                  <a:lnTo>
                    <a:pt x="1353" y="1234"/>
                  </a:lnTo>
                  <a:lnTo>
                    <a:pt x="1351" y="1273"/>
                  </a:lnTo>
                  <a:lnTo>
                    <a:pt x="1355" y="1305"/>
                  </a:lnTo>
                  <a:lnTo>
                    <a:pt x="1359" y="1319"/>
                  </a:lnTo>
                  <a:lnTo>
                    <a:pt x="1367" y="1333"/>
                  </a:lnTo>
                  <a:lnTo>
                    <a:pt x="1383" y="1345"/>
                  </a:lnTo>
                  <a:lnTo>
                    <a:pt x="1409" y="1357"/>
                  </a:lnTo>
                  <a:lnTo>
                    <a:pt x="1447" y="1367"/>
                  </a:lnTo>
                  <a:lnTo>
                    <a:pt x="1488" y="1377"/>
                  </a:lnTo>
                  <a:lnTo>
                    <a:pt x="1532" y="1383"/>
                  </a:lnTo>
                  <a:lnTo>
                    <a:pt x="1578" y="1383"/>
                  </a:lnTo>
                  <a:lnTo>
                    <a:pt x="1626" y="1377"/>
                  </a:lnTo>
                  <a:lnTo>
                    <a:pt x="1675" y="1363"/>
                  </a:lnTo>
                  <a:lnTo>
                    <a:pt x="1725" y="1341"/>
                  </a:lnTo>
                  <a:lnTo>
                    <a:pt x="1777" y="1309"/>
                  </a:lnTo>
                  <a:lnTo>
                    <a:pt x="1831" y="1265"/>
                  </a:lnTo>
                  <a:lnTo>
                    <a:pt x="1882" y="1208"/>
                  </a:lnTo>
                  <a:lnTo>
                    <a:pt x="1936" y="1136"/>
                  </a:lnTo>
                  <a:lnTo>
                    <a:pt x="1956" y="1114"/>
                  </a:lnTo>
                  <a:lnTo>
                    <a:pt x="1980" y="1096"/>
                  </a:lnTo>
                  <a:lnTo>
                    <a:pt x="2006" y="1082"/>
                  </a:lnTo>
                  <a:lnTo>
                    <a:pt x="2035" y="1076"/>
                  </a:lnTo>
                  <a:lnTo>
                    <a:pt x="2077" y="1072"/>
                  </a:lnTo>
                  <a:lnTo>
                    <a:pt x="2109" y="1066"/>
                  </a:lnTo>
                  <a:lnTo>
                    <a:pt x="2137" y="1060"/>
                  </a:lnTo>
                  <a:lnTo>
                    <a:pt x="2161" y="1050"/>
                  </a:lnTo>
                  <a:lnTo>
                    <a:pt x="2189" y="1041"/>
                  </a:lnTo>
                  <a:lnTo>
                    <a:pt x="2219" y="1027"/>
                  </a:lnTo>
                  <a:lnTo>
                    <a:pt x="2248" y="1013"/>
                  </a:lnTo>
                  <a:lnTo>
                    <a:pt x="2280" y="999"/>
                  </a:lnTo>
                  <a:lnTo>
                    <a:pt x="2318" y="983"/>
                  </a:lnTo>
                  <a:lnTo>
                    <a:pt x="2362" y="967"/>
                  </a:lnTo>
                  <a:lnTo>
                    <a:pt x="2414" y="947"/>
                  </a:lnTo>
                  <a:lnTo>
                    <a:pt x="2443" y="941"/>
                  </a:lnTo>
                  <a:lnTo>
                    <a:pt x="2473" y="939"/>
                  </a:lnTo>
                  <a:lnTo>
                    <a:pt x="2503" y="947"/>
                  </a:lnTo>
                  <a:lnTo>
                    <a:pt x="2531" y="959"/>
                  </a:lnTo>
                  <a:lnTo>
                    <a:pt x="2557" y="979"/>
                  </a:lnTo>
                  <a:lnTo>
                    <a:pt x="2624" y="1047"/>
                  </a:lnTo>
                  <a:lnTo>
                    <a:pt x="2704" y="1116"/>
                  </a:lnTo>
                  <a:lnTo>
                    <a:pt x="2790" y="1192"/>
                  </a:lnTo>
                  <a:lnTo>
                    <a:pt x="2883" y="1269"/>
                  </a:lnTo>
                  <a:lnTo>
                    <a:pt x="2981" y="1351"/>
                  </a:lnTo>
                  <a:lnTo>
                    <a:pt x="3082" y="1435"/>
                  </a:lnTo>
                  <a:lnTo>
                    <a:pt x="3188" y="1520"/>
                  </a:lnTo>
                  <a:lnTo>
                    <a:pt x="3291" y="1602"/>
                  </a:lnTo>
                  <a:lnTo>
                    <a:pt x="3392" y="1685"/>
                  </a:lnTo>
                  <a:lnTo>
                    <a:pt x="3494" y="1769"/>
                  </a:lnTo>
                  <a:lnTo>
                    <a:pt x="3593" y="1853"/>
                  </a:lnTo>
                  <a:lnTo>
                    <a:pt x="3689" y="1934"/>
                  </a:lnTo>
                  <a:lnTo>
                    <a:pt x="3780" y="2014"/>
                  </a:lnTo>
                  <a:lnTo>
                    <a:pt x="3866" y="2093"/>
                  </a:lnTo>
                  <a:lnTo>
                    <a:pt x="3946" y="2171"/>
                  </a:lnTo>
                  <a:lnTo>
                    <a:pt x="4019" y="2247"/>
                  </a:lnTo>
                  <a:lnTo>
                    <a:pt x="4085" y="2320"/>
                  </a:lnTo>
                  <a:lnTo>
                    <a:pt x="4141" y="2390"/>
                  </a:lnTo>
                  <a:lnTo>
                    <a:pt x="4186" y="2458"/>
                  </a:lnTo>
                  <a:lnTo>
                    <a:pt x="4222" y="2521"/>
                  </a:lnTo>
                  <a:lnTo>
                    <a:pt x="4248" y="2583"/>
                  </a:lnTo>
                  <a:lnTo>
                    <a:pt x="4264" y="2649"/>
                  </a:lnTo>
                  <a:lnTo>
                    <a:pt x="4270" y="2712"/>
                  </a:lnTo>
                  <a:lnTo>
                    <a:pt x="4266" y="2776"/>
                  </a:lnTo>
                  <a:lnTo>
                    <a:pt x="4254" y="2838"/>
                  </a:lnTo>
                  <a:lnTo>
                    <a:pt x="4232" y="2896"/>
                  </a:lnTo>
                  <a:lnTo>
                    <a:pt x="4200" y="2953"/>
                  </a:lnTo>
                  <a:lnTo>
                    <a:pt x="4160" y="3005"/>
                  </a:lnTo>
                  <a:lnTo>
                    <a:pt x="4113" y="3053"/>
                  </a:lnTo>
                  <a:lnTo>
                    <a:pt x="4055" y="3095"/>
                  </a:lnTo>
                  <a:lnTo>
                    <a:pt x="3993" y="3128"/>
                  </a:lnTo>
                  <a:lnTo>
                    <a:pt x="3930" y="3150"/>
                  </a:lnTo>
                  <a:lnTo>
                    <a:pt x="3864" y="3162"/>
                  </a:lnTo>
                  <a:lnTo>
                    <a:pt x="3800" y="3164"/>
                  </a:lnTo>
                  <a:lnTo>
                    <a:pt x="3771" y="3222"/>
                  </a:lnTo>
                  <a:lnTo>
                    <a:pt x="3735" y="3276"/>
                  </a:lnTo>
                  <a:lnTo>
                    <a:pt x="3687" y="3323"/>
                  </a:lnTo>
                  <a:lnTo>
                    <a:pt x="3633" y="3365"/>
                  </a:lnTo>
                  <a:lnTo>
                    <a:pt x="3572" y="3403"/>
                  </a:lnTo>
                  <a:lnTo>
                    <a:pt x="3504" y="3431"/>
                  </a:lnTo>
                  <a:lnTo>
                    <a:pt x="3432" y="3451"/>
                  </a:lnTo>
                  <a:lnTo>
                    <a:pt x="3363" y="3461"/>
                  </a:lnTo>
                  <a:lnTo>
                    <a:pt x="3295" y="3461"/>
                  </a:lnTo>
                  <a:lnTo>
                    <a:pt x="3227" y="3453"/>
                  </a:lnTo>
                  <a:lnTo>
                    <a:pt x="3195" y="3509"/>
                  </a:lnTo>
                  <a:lnTo>
                    <a:pt x="3156" y="3562"/>
                  </a:lnTo>
                  <a:lnTo>
                    <a:pt x="3110" y="3610"/>
                  </a:lnTo>
                  <a:lnTo>
                    <a:pt x="3060" y="3652"/>
                  </a:lnTo>
                  <a:lnTo>
                    <a:pt x="3004" y="3688"/>
                  </a:lnTo>
                  <a:lnTo>
                    <a:pt x="2943" y="3716"/>
                  </a:lnTo>
                  <a:lnTo>
                    <a:pt x="2881" y="3735"/>
                  </a:lnTo>
                  <a:lnTo>
                    <a:pt x="2817" y="3745"/>
                  </a:lnTo>
                  <a:lnTo>
                    <a:pt x="2754" y="3745"/>
                  </a:lnTo>
                  <a:lnTo>
                    <a:pt x="2692" y="3735"/>
                  </a:lnTo>
                  <a:lnTo>
                    <a:pt x="2632" y="3718"/>
                  </a:lnTo>
                  <a:lnTo>
                    <a:pt x="2587" y="3751"/>
                  </a:lnTo>
                  <a:lnTo>
                    <a:pt x="2531" y="3777"/>
                  </a:lnTo>
                  <a:lnTo>
                    <a:pt x="2469" y="3795"/>
                  </a:lnTo>
                  <a:lnTo>
                    <a:pt x="2400" y="3805"/>
                  </a:lnTo>
                  <a:lnTo>
                    <a:pt x="2322" y="3809"/>
                  </a:lnTo>
                  <a:lnTo>
                    <a:pt x="2258" y="3805"/>
                  </a:lnTo>
                  <a:lnTo>
                    <a:pt x="2191" y="3793"/>
                  </a:lnTo>
                  <a:lnTo>
                    <a:pt x="2123" y="3777"/>
                  </a:lnTo>
                  <a:lnTo>
                    <a:pt x="2055" y="3755"/>
                  </a:lnTo>
                  <a:lnTo>
                    <a:pt x="1992" y="3729"/>
                  </a:lnTo>
                  <a:lnTo>
                    <a:pt x="1932" y="3704"/>
                  </a:lnTo>
                  <a:lnTo>
                    <a:pt x="1880" y="3676"/>
                  </a:lnTo>
                  <a:lnTo>
                    <a:pt x="1839" y="3650"/>
                  </a:lnTo>
                  <a:lnTo>
                    <a:pt x="1815" y="3634"/>
                  </a:lnTo>
                  <a:lnTo>
                    <a:pt x="1783" y="3612"/>
                  </a:lnTo>
                  <a:lnTo>
                    <a:pt x="1745" y="3586"/>
                  </a:lnTo>
                  <a:lnTo>
                    <a:pt x="1701" y="3552"/>
                  </a:lnTo>
                  <a:lnTo>
                    <a:pt x="1649" y="3516"/>
                  </a:lnTo>
                  <a:lnTo>
                    <a:pt x="1594" y="3475"/>
                  </a:lnTo>
                  <a:lnTo>
                    <a:pt x="1534" y="3427"/>
                  </a:lnTo>
                  <a:lnTo>
                    <a:pt x="1466" y="3377"/>
                  </a:lnTo>
                  <a:lnTo>
                    <a:pt x="1397" y="3325"/>
                  </a:lnTo>
                  <a:lnTo>
                    <a:pt x="1325" y="3268"/>
                  </a:lnTo>
                  <a:lnTo>
                    <a:pt x="1248" y="3210"/>
                  </a:lnTo>
                  <a:lnTo>
                    <a:pt x="1170" y="3148"/>
                  </a:lnTo>
                  <a:lnTo>
                    <a:pt x="1088" y="3085"/>
                  </a:lnTo>
                  <a:lnTo>
                    <a:pt x="1007" y="3019"/>
                  </a:lnTo>
                  <a:lnTo>
                    <a:pt x="925" y="2953"/>
                  </a:lnTo>
                  <a:lnTo>
                    <a:pt x="842" y="2888"/>
                  </a:lnTo>
                  <a:lnTo>
                    <a:pt x="758" y="2820"/>
                  </a:lnTo>
                  <a:lnTo>
                    <a:pt x="677" y="2752"/>
                  </a:lnTo>
                  <a:lnTo>
                    <a:pt x="595" y="2685"/>
                  </a:lnTo>
                  <a:lnTo>
                    <a:pt x="557" y="2651"/>
                  </a:lnTo>
                  <a:lnTo>
                    <a:pt x="513" y="2609"/>
                  </a:lnTo>
                  <a:lnTo>
                    <a:pt x="468" y="2565"/>
                  </a:lnTo>
                  <a:lnTo>
                    <a:pt x="418" y="2515"/>
                  </a:lnTo>
                  <a:lnTo>
                    <a:pt x="366" y="2462"/>
                  </a:lnTo>
                  <a:lnTo>
                    <a:pt x="314" y="2408"/>
                  </a:lnTo>
                  <a:lnTo>
                    <a:pt x="263" y="2354"/>
                  </a:lnTo>
                  <a:lnTo>
                    <a:pt x="219" y="2306"/>
                  </a:lnTo>
                  <a:lnTo>
                    <a:pt x="175" y="2263"/>
                  </a:lnTo>
                  <a:lnTo>
                    <a:pt x="137" y="2223"/>
                  </a:lnTo>
                  <a:lnTo>
                    <a:pt x="102" y="2189"/>
                  </a:lnTo>
                  <a:lnTo>
                    <a:pt x="72" y="2159"/>
                  </a:lnTo>
                  <a:lnTo>
                    <a:pt x="48" y="2137"/>
                  </a:lnTo>
                  <a:lnTo>
                    <a:pt x="24" y="2109"/>
                  </a:lnTo>
                  <a:lnTo>
                    <a:pt x="8" y="2077"/>
                  </a:lnTo>
                  <a:lnTo>
                    <a:pt x="0" y="2044"/>
                  </a:lnTo>
                  <a:lnTo>
                    <a:pt x="2" y="2010"/>
                  </a:lnTo>
                  <a:lnTo>
                    <a:pt x="12" y="1976"/>
                  </a:lnTo>
                  <a:lnTo>
                    <a:pt x="32" y="1944"/>
                  </a:lnTo>
                  <a:lnTo>
                    <a:pt x="58" y="1920"/>
                  </a:lnTo>
                  <a:lnTo>
                    <a:pt x="90" y="1902"/>
                  </a:lnTo>
                  <a:lnTo>
                    <a:pt x="123" y="1896"/>
                  </a:lnTo>
                  <a:lnTo>
                    <a:pt x="159" y="1898"/>
                  </a:lnTo>
                  <a:lnTo>
                    <a:pt x="193" y="1908"/>
                  </a:lnTo>
                  <a:lnTo>
                    <a:pt x="225" y="1928"/>
                  </a:lnTo>
                  <a:lnTo>
                    <a:pt x="247" y="1948"/>
                  </a:lnTo>
                  <a:lnTo>
                    <a:pt x="275" y="1974"/>
                  </a:lnTo>
                  <a:lnTo>
                    <a:pt x="306" y="2006"/>
                  </a:lnTo>
                  <a:lnTo>
                    <a:pt x="340" y="2040"/>
                  </a:lnTo>
                  <a:lnTo>
                    <a:pt x="378" y="2079"/>
                  </a:lnTo>
                  <a:lnTo>
                    <a:pt x="418" y="2121"/>
                  </a:lnTo>
                  <a:lnTo>
                    <a:pt x="460" y="2165"/>
                  </a:lnTo>
                  <a:lnTo>
                    <a:pt x="509" y="2215"/>
                  </a:lnTo>
                  <a:lnTo>
                    <a:pt x="557" y="2267"/>
                  </a:lnTo>
                  <a:lnTo>
                    <a:pt x="607" y="2316"/>
                  </a:lnTo>
                  <a:lnTo>
                    <a:pt x="653" y="2364"/>
                  </a:lnTo>
                  <a:lnTo>
                    <a:pt x="696" y="2406"/>
                  </a:lnTo>
                  <a:lnTo>
                    <a:pt x="736" y="2444"/>
                  </a:lnTo>
                  <a:lnTo>
                    <a:pt x="770" y="2474"/>
                  </a:lnTo>
                  <a:lnTo>
                    <a:pt x="854" y="2543"/>
                  </a:lnTo>
                  <a:lnTo>
                    <a:pt x="937" y="2611"/>
                  </a:lnTo>
                  <a:lnTo>
                    <a:pt x="1021" y="2681"/>
                  </a:lnTo>
                  <a:lnTo>
                    <a:pt x="1104" y="2746"/>
                  </a:lnTo>
                  <a:lnTo>
                    <a:pt x="1188" y="2814"/>
                  </a:lnTo>
                  <a:lnTo>
                    <a:pt x="1269" y="2878"/>
                  </a:lnTo>
                  <a:lnTo>
                    <a:pt x="1349" y="2941"/>
                  </a:lnTo>
                  <a:lnTo>
                    <a:pt x="1427" y="3001"/>
                  </a:lnTo>
                  <a:lnTo>
                    <a:pt x="1502" y="3059"/>
                  </a:lnTo>
                  <a:lnTo>
                    <a:pt x="1574" y="3114"/>
                  </a:lnTo>
                  <a:lnTo>
                    <a:pt x="1642" y="3166"/>
                  </a:lnTo>
                  <a:lnTo>
                    <a:pt x="1705" y="3214"/>
                  </a:lnTo>
                  <a:lnTo>
                    <a:pt x="1765" y="3260"/>
                  </a:lnTo>
                  <a:lnTo>
                    <a:pt x="1819" y="3300"/>
                  </a:lnTo>
                  <a:lnTo>
                    <a:pt x="1866" y="3333"/>
                  </a:lnTo>
                  <a:lnTo>
                    <a:pt x="1906" y="3365"/>
                  </a:lnTo>
                  <a:lnTo>
                    <a:pt x="1942" y="3389"/>
                  </a:lnTo>
                  <a:lnTo>
                    <a:pt x="1968" y="3409"/>
                  </a:lnTo>
                  <a:lnTo>
                    <a:pt x="1988" y="3421"/>
                  </a:lnTo>
                  <a:lnTo>
                    <a:pt x="2022" y="3441"/>
                  </a:lnTo>
                  <a:lnTo>
                    <a:pt x="2061" y="3463"/>
                  </a:lnTo>
                  <a:lnTo>
                    <a:pt x="2105" y="3481"/>
                  </a:lnTo>
                  <a:lnTo>
                    <a:pt x="2151" y="3499"/>
                  </a:lnTo>
                  <a:lnTo>
                    <a:pt x="2199" y="3515"/>
                  </a:lnTo>
                  <a:lnTo>
                    <a:pt x="2242" y="3526"/>
                  </a:lnTo>
                  <a:lnTo>
                    <a:pt x="2286" y="3532"/>
                  </a:lnTo>
                  <a:lnTo>
                    <a:pt x="2322" y="3536"/>
                  </a:lnTo>
                  <a:lnTo>
                    <a:pt x="2366" y="3534"/>
                  </a:lnTo>
                  <a:lnTo>
                    <a:pt x="2400" y="3530"/>
                  </a:lnTo>
                  <a:lnTo>
                    <a:pt x="2423" y="3524"/>
                  </a:lnTo>
                  <a:lnTo>
                    <a:pt x="2441" y="3518"/>
                  </a:lnTo>
                  <a:lnTo>
                    <a:pt x="2453" y="3511"/>
                  </a:lnTo>
                  <a:lnTo>
                    <a:pt x="2461" y="3503"/>
                  </a:lnTo>
                  <a:lnTo>
                    <a:pt x="2465" y="3495"/>
                  </a:lnTo>
                  <a:lnTo>
                    <a:pt x="2467" y="3489"/>
                  </a:lnTo>
                  <a:lnTo>
                    <a:pt x="2483" y="3459"/>
                  </a:lnTo>
                  <a:lnTo>
                    <a:pt x="2505" y="3435"/>
                  </a:lnTo>
                  <a:lnTo>
                    <a:pt x="2533" y="3415"/>
                  </a:lnTo>
                  <a:lnTo>
                    <a:pt x="2563" y="3403"/>
                  </a:lnTo>
                  <a:lnTo>
                    <a:pt x="2597" y="3399"/>
                  </a:lnTo>
                  <a:lnTo>
                    <a:pt x="2630" y="3403"/>
                  </a:lnTo>
                  <a:lnTo>
                    <a:pt x="2660" y="3415"/>
                  </a:lnTo>
                  <a:lnTo>
                    <a:pt x="2688" y="3435"/>
                  </a:lnTo>
                  <a:lnTo>
                    <a:pt x="2722" y="3459"/>
                  </a:lnTo>
                  <a:lnTo>
                    <a:pt x="2756" y="3471"/>
                  </a:lnTo>
                  <a:lnTo>
                    <a:pt x="2788" y="3473"/>
                  </a:lnTo>
                  <a:lnTo>
                    <a:pt x="2817" y="3469"/>
                  </a:lnTo>
                  <a:lnTo>
                    <a:pt x="2845" y="3459"/>
                  </a:lnTo>
                  <a:lnTo>
                    <a:pt x="2887" y="3439"/>
                  </a:lnTo>
                  <a:lnTo>
                    <a:pt x="2923" y="3411"/>
                  </a:lnTo>
                  <a:lnTo>
                    <a:pt x="2955" y="3375"/>
                  </a:lnTo>
                  <a:lnTo>
                    <a:pt x="2981" y="3337"/>
                  </a:lnTo>
                  <a:lnTo>
                    <a:pt x="2999" y="3294"/>
                  </a:lnTo>
                  <a:lnTo>
                    <a:pt x="3006" y="3250"/>
                  </a:lnTo>
                  <a:lnTo>
                    <a:pt x="3016" y="3212"/>
                  </a:lnTo>
                  <a:lnTo>
                    <a:pt x="3034" y="3180"/>
                  </a:lnTo>
                  <a:lnTo>
                    <a:pt x="3060" y="3154"/>
                  </a:lnTo>
                  <a:lnTo>
                    <a:pt x="3094" y="3134"/>
                  </a:lnTo>
                  <a:lnTo>
                    <a:pt x="3132" y="3126"/>
                  </a:lnTo>
                  <a:lnTo>
                    <a:pt x="3170" y="3128"/>
                  </a:lnTo>
                  <a:lnTo>
                    <a:pt x="3205" y="3140"/>
                  </a:lnTo>
                  <a:lnTo>
                    <a:pt x="3235" y="3162"/>
                  </a:lnTo>
                  <a:lnTo>
                    <a:pt x="3257" y="3176"/>
                  </a:lnTo>
                  <a:lnTo>
                    <a:pt x="3287" y="3186"/>
                  </a:lnTo>
                  <a:lnTo>
                    <a:pt x="3323" y="3188"/>
                  </a:lnTo>
                  <a:lnTo>
                    <a:pt x="3363" y="3186"/>
                  </a:lnTo>
                  <a:lnTo>
                    <a:pt x="3404" y="3176"/>
                  </a:lnTo>
                  <a:lnTo>
                    <a:pt x="3448" y="3158"/>
                  </a:lnTo>
                  <a:lnTo>
                    <a:pt x="3466" y="3148"/>
                  </a:lnTo>
                  <a:lnTo>
                    <a:pt x="3486" y="3134"/>
                  </a:lnTo>
                  <a:lnTo>
                    <a:pt x="3508" y="3118"/>
                  </a:lnTo>
                  <a:lnTo>
                    <a:pt x="3528" y="3097"/>
                  </a:lnTo>
                  <a:lnTo>
                    <a:pt x="3544" y="3069"/>
                  </a:lnTo>
                  <a:lnTo>
                    <a:pt x="3552" y="3039"/>
                  </a:lnTo>
                  <a:lnTo>
                    <a:pt x="3554" y="3005"/>
                  </a:lnTo>
                  <a:lnTo>
                    <a:pt x="3554" y="2973"/>
                  </a:lnTo>
                  <a:lnTo>
                    <a:pt x="3562" y="2943"/>
                  </a:lnTo>
                  <a:lnTo>
                    <a:pt x="3576" y="2915"/>
                  </a:lnTo>
                  <a:lnTo>
                    <a:pt x="3593" y="2892"/>
                  </a:lnTo>
                  <a:lnTo>
                    <a:pt x="3619" y="2872"/>
                  </a:lnTo>
                  <a:lnTo>
                    <a:pt x="3655" y="2858"/>
                  </a:lnTo>
                  <a:lnTo>
                    <a:pt x="3693" y="2854"/>
                  </a:lnTo>
                  <a:lnTo>
                    <a:pt x="3731" y="2860"/>
                  </a:lnTo>
                  <a:lnTo>
                    <a:pt x="3767" y="2878"/>
                  </a:lnTo>
                  <a:lnTo>
                    <a:pt x="3790" y="2888"/>
                  </a:lnTo>
                  <a:lnTo>
                    <a:pt x="3816" y="2892"/>
                  </a:lnTo>
                  <a:lnTo>
                    <a:pt x="3846" y="2888"/>
                  </a:lnTo>
                  <a:lnTo>
                    <a:pt x="3876" y="2880"/>
                  </a:lnTo>
                  <a:lnTo>
                    <a:pt x="3908" y="2864"/>
                  </a:lnTo>
                  <a:lnTo>
                    <a:pt x="3936" y="2844"/>
                  </a:lnTo>
                  <a:lnTo>
                    <a:pt x="3950" y="2830"/>
                  </a:lnTo>
                  <a:lnTo>
                    <a:pt x="3964" y="2814"/>
                  </a:lnTo>
                  <a:lnTo>
                    <a:pt x="3977" y="2792"/>
                  </a:lnTo>
                  <a:lnTo>
                    <a:pt x="3989" y="2768"/>
                  </a:lnTo>
                  <a:lnTo>
                    <a:pt x="3995" y="2742"/>
                  </a:lnTo>
                  <a:lnTo>
                    <a:pt x="3995" y="2710"/>
                  </a:lnTo>
                  <a:lnTo>
                    <a:pt x="3989" y="2677"/>
                  </a:lnTo>
                  <a:lnTo>
                    <a:pt x="3975" y="2639"/>
                  </a:lnTo>
                  <a:lnTo>
                    <a:pt x="3950" y="2591"/>
                  </a:lnTo>
                  <a:lnTo>
                    <a:pt x="3912" y="2537"/>
                  </a:lnTo>
                  <a:lnTo>
                    <a:pt x="3866" y="2482"/>
                  </a:lnTo>
                  <a:lnTo>
                    <a:pt x="3810" y="2422"/>
                  </a:lnTo>
                  <a:lnTo>
                    <a:pt x="3751" y="2360"/>
                  </a:lnTo>
                  <a:lnTo>
                    <a:pt x="3681" y="2294"/>
                  </a:lnTo>
                  <a:lnTo>
                    <a:pt x="3609" y="2227"/>
                  </a:lnTo>
                  <a:lnTo>
                    <a:pt x="3530" y="2157"/>
                  </a:lnTo>
                  <a:lnTo>
                    <a:pt x="3448" y="2087"/>
                  </a:lnTo>
                  <a:lnTo>
                    <a:pt x="3365" y="2016"/>
                  </a:lnTo>
                  <a:lnTo>
                    <a:pt x="3277" y="1944"/>
                  </a:lnTo>
                  <a:lnTo>
                    <a:pt x="3190" y="1872"/>
                  </a:lnTo>
                  <a:lnTo>
                    <a:pt x="3102" y="1803"/>
                  </a:lnTo>
                  <a:lnTo>
                    <a:pt x="3016" y="1731"/>
                  </a:lnTo>
                  <a:lnTo>
                    <a:pt x="2907" y="1644"/>
                  </a:lnTo>
                  <a:lnTo>
                    <a:pt x="2800" y="1556"/>
                  </a:lnTo>
                  <a:lnTo>
                    <a:pt x="2696" y="1470"/>
                  </a:lnTo>
                  <a:lnTo>
                    <a:pt x="2601" y="1389"/>
                  </a:lnTo>
                  <a:lnTo>
                    <a:pt x="2509" y="1309"/>
                  </a:lnTo>
                  <a:lnTo>
                    <a:pt x="2427" y="1234"/>
                  </a:lnTo>
                  <a:lnTo>
                    <a:pt x="2390" y="1250"/>
                  </a:lnTo>
                  <a:lnTo>
                    <a:pt x="2358" y="1263"/>
                  </a:lnTo>
                  <a:lnTo>
                    <a:pt x="2332" y="1275"/>
                  </a:lnTo>
                  <a:lnTo>
                    <a:pt x="2290" y="1293"/>
                  </a:lnTo>
                  <a:lnTo>
                    <a:pt x="2252" y="1307"/>
                  </a:lnTo>
                  <a:lnTo>
                    <a:pt x="2215" y="1321"/>
                  </a:lnTo>
                  <a:lnTo>
                    <a:pt x="2173" y="1331"/>
                  </a:lnTo>
                  <a:lnTo>
                    <a:pt x="2125" y="1341"/>
                  </a:lnTo>
                  <a:lnTo>
                    <a:pt x="2061" y="1419"/>
                  </a:lnTo>
                  <a:lnTo>
                    <a:pt x="1992" y="1486"/>
                  </a:lnTo>
                  <a:lnTo>
                    <a:pt x="1918" y="1542"/>
                  </a:lnTo>
                  <a:lnTo>
                    <a:pt x="1841" y="1588"/>
                  </a:lnTo>
                  <a:lnTo>
                    <a:pt x="1761" y="1622"/>
                  </a:lnTo>
                  <a:lnTo>
                    <a:pt x="1679" y="1644"/>
                  </a:lnTo>
                  <a:lnTo>
                    <a:pt x="1594" y="1654"/>
                  </a:lnTo>
                  <a:lnTo>
                    <a:pt x="1504" y="1654"/>
                  </a:lnTo>
                  <a:lnTo>
                    <a:pt x="1415" y="1640"/>
                  </a:lnTo>
                  <a:lnTo>
                    <a:pt x="1323" y="1616"/>
                  </a:lnTo>
                  <a:lnTo>
                    <a:pt x="1265" y="1592"/>
                  </a:lnTo>
                  <a:lnTo>
                    <a:pt x="1214" y="1560"/>
                  </a:lnTo>
                  <a:lnTo>
                    <a:pt x="1170" y="1522"/>
                  </a:lnTo>
                  <a:lnTo>
                    <a:pt x="1134" y="1476"/>
                  </a:lnTo>
                  <a:lnTo>
                    <a:pt x="1106" y="1425"/>
                  </a:lnTo>
                  <a:lnTo>
                    <a:pt x="1088" y="1369"/>
                  </a:lnTo>
                  <a:lnTo>
                    <a:pt x="1078" y="1303"/>
                  </a:lnTo>
                  <a:lnTo>
                    <a:pt x="1078" y="1236"/>
                  </a:lnTo>
                  <a:lnTo>
                    <a:pt x="1088" y="1164"/>
                  </a:lnTo>
                  <a:lnTo>
                    <a:pt x="1106" y="1092"/>
                  </a:lnTo>
                  <a:lnTo>
                    <a:pt x="1132" y="1021"/>
                  </a:lnTo>
                  <a:lnTo>
                    <a:pt x="1164" y="949"/>
                  </a:lnTo>
                  <a:lnTo>
                    <a:pt x="1200" y="879"/>
                  </a:lnTo>
                  <a:lnTo>
                    <a:pt x="1240" y="810"/>
                  </a:lnTo>
                  <a:lnTo>
                    <a:pt x="1283" y="744"/>
                  </a:lnTo>
                  <a:lnTo>
                    <a:pt x="1327" y="682"/>
                  </a:lnTo>
                  <a:lnTo>
                    <a:pt x="1373" y="625"/>
                  </a:lnTo>
                  <a:lnTo>
                    <a:pt x="1419" y="573"/>
                  </a:lnTo>
                  <a:lnTo>
                    <a:pt x="1464" y="527"/>
                  </a:lnTo>
                  <a:lnTo>
                    <a:pt x="1548" y="443"/>
                  </a:lnTo>
                  <a:lnTo>
                    <a:pt x="1632" y="366"/>
                  </a:lnTo>
                  <a:lnTo>
                    <a:pt x="1711" y="296"/>
                  </a:lnTo>
                  <a:lnTo>
                    <a:pt x="1791" y="232"/>
                  </a:lnTo>
                  <a:lnTo>
                    <a:pt x="1870" y="177"/>
                  </a:lnTo>
                  <a:lnTo>
                    <a:pt x="1948" y="127"/>
                  </a:lnTo>
                  <a:lnTo>
                    <a:pt x="2026" y="87"/>
                  </a:lnTo>
                  <a:lnTo>
                    <a:pt x="2103" y="53"/>
                  </a:lnTo>
                  <a:lnTo>
                    <a:pt x="2183" y="27"/>
                  </a:lnTo>
                  <a:lnTo>
                    <a:pt x="2264" y="10"/>
                  </a:lnTo>
                  <a:lnTo>
                    <a:pt x="2348" y="0"/>
                  </a:lnTo>
                  <a:lnTo>
                    <a:pt x="2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6" name="Freeform 57">
              <a:extLst>
                <a:ext uri="{FF2B5EF4-FFF2-40B4-BE49-F238E27FC236}">
                  <a16:creationId xmlns:a16="http://schemas.microsoft.com/office/drawing/2014/main" xmlns="" id="{D4C422F0-9BB4-884F-A6EE-DC7739472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" y="5180013"/>
              <a:ext cx="1193800" cy="217488"/>
            </a:xfrm>
            <a:custGeom>
              <a:avLst/>
              <a:gdLst>
                <a:gd name="T0" fmla="*/ 137 w 1502"/>
                <a:gd name="T1" fmla="*/ 0 h 275"/>
                <a:gd name="T2" fmla="*/ 1367 w 1502"/>
                <a:gd name="T3" fmla="*/ 0 h 275"/>
                <a:gd name="T4" fmla="*/ 1403 w 1502"/>
                <a:gd name="T5" fmla="*/ 6 h 275"/>
                <a:gd name="T6" fmla="*/ 1434 w 1502"/>
                <a:gd name="T7" fmla="*/ 20 h 275"/>
                <a:gd name="T8" fmla="*/ 1462 w 1502"/>
                <a:gd name="T9" fmla="*/ 42 h 275"/>
                <a:gd name="T10" fmla="*/ 1484 w 1502"/>
                <a:gd name="T11" fmla="*/ 68 h 275"/>
                <a:gd name="T12" fmla="*/ 1498 w 1502"/>
                <a:gd name="T13" fmla="*/ 102 h 275"/>
                <a:gd name="T14" fmla="*/ 1502 w 1502"/>
                <a:gd name="T15" fmla="*/ 138 h 275"/>
                <a:gd name="T16" fmla="*/ 1498 w 1502"/>
                <a:gd name="T17" fmla="*/ 174 h 275"/>
                <a:gd name="T18" fmla="*/ 1484 w 1502"/>
                <a:gd name="T19" fmla="*/ 207 h 275"/>
                <a:gd name="T20" fmla="*/ 1462 w 1502"/>
                <a:gd name="T21" fmla="*/ 235 h 275"/>
                <a:gd name="T22" fmla="*/ 1434 w 1502"/>
                <a:gd name="T23" fmla="*/ 255 h 275"/>
                <a:gd name="T24" fmla="*/ 1403 w 1502"/>
                <a:gd name="T25" fmla="*/ 269 h 275"/>
                <a:gd name="T26" fmla="*/ 1367 w 1502"/>
                <a:gd name="T27" fmla="*/ 275 h 275"/>
                <a:gd name="T28" fmla="*/ 137 w 1502"/>
                <a:gd name="T29" fmla="*/ 275 h 275"/>
                <a:gd name="T30" fmla="*/ 99 w 1502"/>
                <a:gd name="T31" fmla="*/ 269 h 275"/>
                <a:gd name="T32" fmla="*/ 68 w 1502"/>
                <a:gd name="T33" fmla="*/ 255 h 275"/>
                <a:gd name="T34" fmla="*/ 40 w 1502"/>
                <a:gd name="T35" fmla="*/ 235 h 275"/>
                <a:gd name="T36" fmla="*/ 18 w 1502"/>
                <a:gd name="T37" fmla="*/ 207 h 275"/>
                <a:gd name="T38" fmla="*/ 4 w 1502"/>
                <a:gd name="T39" fmla="*/ 174 h 275"/>
                <a:gd name="T40" fmla="*/ 0 w 1502"/>
                <a:gd name="T41" fmla="*/ 138 h 275"/>
                <a:gd name="T42" fmla="*/ 4 w 1502"/>
                <a:gd name="T43" fmla="*/ 102 h 275"/>
                <a:gd name="T44" fmla="*/ 18 w 1502"/>
                <a:gd name="T45" fmla="*/ 68 h 275"/>
                <a:gd name="T46" fmla="*/ 40 w 1502"/>
                <a:gd name="T47" fmla="*/ 42 h 275"/>
                <a:gd name="T48" fmla="*/ 68 w 1502"/>
                <a:gd name="T49" fmla="*/ 20 h 275"/>
                <a:gd name="T50" fmla="*/ 99 w 1502"/>
                <a:gd name="T51" fmla="*/ 6 h 275"/>
                <a:gd name="T52" fmla="*/ 137 w 1502"/>
                <a:gd name="T5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2" h="275">
                  <a:moveTo>
                    <a:pt x="137" y="0"/>
                  </a:moveTo>
                  <a:lnTo>
                    <a:pt x="1367" y="0"/>
                  </a:lnTo>
                  <a:lnTo>
                    <a:pt x="1403" y="6"/>
                  </a:lnTo>
                  <a:lnTo>
                    <a:pt x="1434" y="20"/>
                  </a:lnTo>
                  <a:lnTo>
                    <a:pt x="1462" y="42"/>
                  </a:lnTo>
                  <a:lnTo>
                    <a:pt x="1484" y="68"/>
                  </a:lnTo>
                  <a:lnTo>
                    <a:pt x="1498" y="102"/>
                  </a:lnTo>
                  <a:lnTo>
                    <a:pt x="1502" y="138"/>
                  </a:lnTo>
                  <a:lnTo>
                    <a:pt x="1498" y="174"/>
                  </a:lnTo>
                  <a:lnTo>
                    <a:pt x="1484" y="207"/>
                  </a:lnTo>
                  <a:lnTo>
                    <a:pt x="1462" y="235"/>
                  </a:lnTo>
                  <a:lnTo>
                    <a:pt x="1434" y="255"/>
                  </a:lnTo>
                  <a:lnTo>
                    <a:pt x="1403" y="269"/>
                  </a:lnTo>
                  <a:lnTo>
                    <a:pt x="1367" y="275"/>
                  </a:lnTo>
                  <a:lnTo>
                    <a:pt x="137" y="275"/>
                  </a:lnTo>
                  <a:lnTo>
                    <a:pt x="99" y="269"/>
                  </a:lnTo>
                  <a:lnTo>
                    <a:pt x="68" y="255"/>
                  </a:lnTo>
                  <a:lnTo>
                    <a:pt x="40" y="235"/>
                  </a:lnTo>
                  <a:lnTo>
                    <a:pt x="18" y="207"/>
                  </a:lnTo>
                  <a:lnTo>
                    <a:pt x="4" y="174"/>
                  </a:lnTo>
                  <a:lnTo>
                    <a:pt x="0" y="138"/>
                  </a:lnTo>
                  <a:lnTo>
                    <a:pt x="4" y="102"/>
                  </a:lnTo>
                  <a:lnTo>
                    <a:pt x="18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7" name="Freeform 58">
              <a:extLst>
                <a:ext uri="{FF2B5EF4-FFF2-40B4-BE49-F238E27FC236}">
                  <a16:creationId xmlns:a16="http://schemas.microsoft.com/office/drawing/2014/main" xmlns="" id="{3866FC71-5939-1748-BB8D-B3FA9E5F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5" y="6699250"/>
              <a:ext cx="533400" cy="430213"/>
            </a:xfrm>
            <a:custGeom>
              <a:avLst/>
              <a:gdLst>
                <a:gd name="T0" fmla="*/ 528 w 673"/>
                <a:gd name="T1" fmla="*/ 0 h 541"/>
                <a:gd name="T2" fmla="*/ 562 w 673"/>
                <a:gd name="T3" fmla="*/ 2 h 541"/>
                <a:gd name="T4" fmla="*/ 595 w 673"/>
                <a:gd name="T5" fmla="*/ 14 h 541"/>
                <a:gd name="T6" fmla="*/ 625 w 673"/>
                <a:gd name="T7" fmla="*/ 34 h 541"/>
                <a:gd name="T8" fmla="*/ 649 w 673"/>
                <a:gd name="T9" fmla="*/ 60 h 541"/>
                <a:gd name="T10" fmla="*/ 665 w 673"/>
                <a:gd name="T11" fmla="*/ 94 h 541"/>
                <a:gd name="T12" fmla="*/ 673 w 673"/>
                <a:gd name="T13" fmla="*/ 127 h 541"/>
                <a:gd name="T14" fmla="*/ 671 w 673"/>
                <a:gd name="T15" fmla="*/ 163 h 541"/>
                <a:gd name="T16" fmla="*/ 659 w 673"/>
                <a:gd name="T17" fmla="*/ 197 h 541"/>
                <a:gd name="T18" fmla="*/ 639 w 673"/>
                <a:gd name="T19" fmla="*/ 227 h 541"/>
                <a:gd name="T20" fmla="*/ 613 w 673"/>
                <a:gd name="T21" fmla="*/ 251 h 541"/>
                <a:gd name="T22" fmla="*/ 213 w 673"/>
                <a:gd name="T23" fmla="*/ 520 h 541"/>
                <a:gd name="T24" fmla="*/ 189 w 673"/>
                <a:gd name="T25" fmla="*/ 531 h 541"/>
                <a:gd name="T26" fmla="*/ 164 w 673"/>
                <a:gd name="T27" fmla="*/ 539 h 541"/>
                <a:gd name="T28" fmla="*/ 138 w 673"/>
                <a:gd name="T29" fmla="*/ 541 h 541"/>
                <a:gd name="T30" fmla="*/ 104 w 673"/>
                <a:gd name="T31" fmla="*/ 537 h 541"/>
                <a:gd name="T32" fmla="*/ 74 w 673"/>
                <a:gd name="T33" fmla="*/ 525 h 541"/>
                <a:gd name="T34" fmla="*/ 46 w 673"/>
                <a:gd name="T35" fmla="*/ 508 h 541"/>
                <a:gd name="T36" fmla="*/ 22 w 673"/>
                <a:gd name="T37" fmla="*/ 482 h 541"/>
                <a:gd name="T38" fmla="*/ 6 w 673"/>
                <a:gd name="T39" fmla="*/ 448 h 541"/>
                <a:gd name="T40" fmla="*/ 0 w 673"/>
                <a:gd name="T41" fmla="*/ 414 h 541"/>
                <a:gd name="T42" fmla="*/ 2 w 673"/>
                <a:gd name="T43" fmla="*/ 378 h 541"/>
                <a:gd name="T44" fmla="*/ 14 w 673"/>
                <a:gd name="T45" fmla="*/ 346 h 541"/>
                <a:gd name="T46" fmla="*/ 32 w 673"/>
                <a:gd name="T47" fmla="*/ 317 h 541"/>
                <a:gd name="T48" fmla="*/ 60 w 673"/>
                <a:gd name="T49" fmla="*/ 293 h 541"/>
                <a:gd name="T50" fmla="*/ 460 w 673"/>
                <a:gd name="T51" fmla="*/ 24 h 541"/>
                <a:gd name="T52" fmla="*/ 492 w 673"/>
                <a:gd name="T53" fmla="*/ 6 h 541"/>
                <a:gd name="T54" fmla="*/ 528 w 673"/>
                <a:gd name="T55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3" h="541">
                  <a:moveTo>
                    <a:pt x="528" y="0"/>
                  </a:moveTo>
                  <a:lnTo>
                    <a:pt x="562" y="2"/>
                  </a:lnTo>
                  <a:lnTo>
                    <a:pt x="595" y="14"/>
                  </a:lnTo>
                  <a:lnTo>
                    <a:pt x="625" y="34"/>
                  </a:lnTo>
                  <a:lnTo>
                    <a:pt x="649" y="60"/>
                  </a:lnTo>
                  <a:lnTo>
                    <a:pt x="665" y="94"/>
                  </a:lnTo>
                  <a:lnTo>
                    <a:pt x="673" y="127"/>
                  </a:lnTo>
                  <a:lnTo>
                    <a:pt x="671" y="163"/>
                  </a:lnTo>
                  <a:lnTo>
                    <a:pt x="659" y="197"/>
                  </a:lnTo>
                  <a:lnTo>
                    <a:pt x="639" y="227"/>
                  </a:lnTo>
                  <a:lnTo>
                    <a:pt x="613" y="251"/>
                  </a:lnTo>
                  <a:lnTo>
                    <a:pt x="213" y="520"/>
                  </a:lnTo>
                  <a:lnTo>
                    <a:pt x="189" y="531"/>
                  </a:lnTo>
                  <a:lnTo>
                    <a:pt x="164" y="539"/>
                  </a:lnTo>
                  <a:lnTo>
                    <a:pt x="138" y="541"/>
                  </a:lnTo>
                  <a:lnTo>
                    <a:pt x="104" y="537"/>
                  </a:lnTo>
                  <a:lnTo>
                    <a:pt x="74" y="525"/>
                  </a:lnTo>
                  <a:lnTo>
                    <a:pt x="46" y="508"/>
                  </a:lnTo>
                  <a:lnTo>
                    <a:pt x="22" y="482"/>
                  </a:lnTo>
                  <a:lnTo>
                    <a:pt x="6" y="448"/>
                  </a:lnTo>
                  <a:lnTo>
                    <a:pt x="0" y="414"/>
                  </a:lnTo>
                  <a:lnTo>
                    <a:pt x="2" y="378"/>
                  </a:lnTo>
                  <a:lnTo>
                    <a:pt x="14" y="346"/>
                  </a:lnTo>
                  <a:lnTo>
                    <a:pt x="32" y="317"/>
                  </a:lnTo>
                  <a:lnTo>
                    <a:pt x="60" y="293"/>
                  </a:lnTo>
                  <a:lnTo>
                    <a:pt x="460" y="24"/>
                  </a:lnTo>
                  <a:lnTo>
                    <a:pt x="492" y="6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8" name="Freeform 59">
              <a:extLst>
                <a:ext uri="{FF2B5EF4-FFF2-40B4-BE49-F238E27FC236}">
                  <a16:creationId xmlns:a16="http://schemas.microsoft.com/office/drawing/2014/main" xmlns="" id="{F1C7982B-B111-3649-86A5-2D4E96D02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6589713"/>
              <a:ext cx="868363" cy="869950"/>
            </a:xfrm>
            <a:custGeom>
              <a:avLst/>
              <a:gdLst>
                <a:gd name="T0" fmla="*/ 173 w 1092"/>
                <a:gd name="T1" fmla="*/ 6 h 1094"/>
                <a:gd name="T2" fmla="*/ 235 w 1092"/>
                <a:gd name="T3" fmla="*/ 44 h 1094"/>
                <a:gd name="T4" fmla="*/ 336 w 1092"/>
                <a:gd name="T5" fmla="*/ 149 h 1094"/>
                <a:gd name="T6" fmla="*/ 446 w 1092"/>
                <a:gd name="T7" fmla="*/ 262 h 1094"/>
                <a:gd name="T8" fmla="*/ 561 w 1092"/>
                <a:gd name="T9" fmla="*/ 380 h 1094"/>
                <a:gd name="T10" fmla="*/ 674 w 1092"/>
                <a:gd name="T11" fmla="*/ 495 h 1094"/>
                <a:gd name="T12" fmla="*/ 782 w 1092"/>
                <a:gd name="T13" fmla="*/ 603 h 1094"/>
                <a:gd name="T14" fmla="*/ 879 w 1092"/>
                <a:gd name="T15" fmla="*/ 698 h 1094"/>
                <a:gd name="T16" fmla="*/ 959 w 1092"/>
                <a:gd name="T17" fmla="*/ 778 h 1094"/>
                <a:gd name="T18" fmla="*/ 1021 w 1092"/>
                <a:gd name="T19" fmla="*/ 832 h 1094"/>
                <a:gd name="T20" fmla="*/ 1066 w 1092"/>
                <a:gd name="T21" fmla="*/ 875 h 1094"/>
                <a:gd name="T22" fmla="*/ 1092 w 1092"/>
                <a:gd name="T23" fmla="*/ 941 h 1094"/>
                <a:gd name="T24" fmla="*/ 1082 w 1092"/>
                <a:gd name="T25" fmla="*/ 1011 h 1094"/>
                <a:gd name="T26" fmla="*/ 1040 w 1092"/>
                <a:gd name="T27" fmla="*/ 1065 h 1094"/>
                <a:gd name="T28" fmla="*/ 985 w 1092"/>
                <a:gd name="T29" fmla="*/ 1090 h 1094"/>
                <a:gd name="T30" fmla="*/ 925 w 1092"/>
                <a:gd name="T31" fmla="*/ 1090 h 1094"/>
                <a:gd name="T32" fmla="*/ 871 w 1092"/>
                <a:gd name="T33" fmla="*/ 1065 h 1094"/>
                <a:gd name="T34" fmla="*/ 818 w 1092"/>
                <a:gd name="T35" fmla="*/ 1019 h 1094"/>
                <a:gd name="T36" fmla="*/ 744 w 1092"/>
                <a:gd name="T37" fmla="*/ 949 h 1094"/>
                <a:gd name="T38" fmla="*/ 654 w 1092"/>
                <a:gd name="T39" fmla="*/ 864 h 1094"/>
                <a:gd name="T40" fmla="*/ 555 w 1092"/>
                <a:gd name="T41" fmla="*/ 764 h 1094"/>
                <a:gd name="T42" fmla="*/ 452 w 1092"/>
                <a:gd name="T43" fmla="*/ 661 h 1094"/>
                <a:gd name="T44" fmla="*/ 350 w 1092"/>
                <a:gd name="T45" fmla="*/ 555 h 1094"/>
                <a:gd name="T46" fmla="*/ 253 w 1092"/>
                <a:gd name="T47" fmla="*/ 455 h 1094"/>
                <a:gd name="T48" fmla="*/ 167 w 1092"/>
                <a:gd name="T49" fmla="*/ 366 h 1094"/>
                <a:gd name="T50" fmla="*/ 97 w 1092"/>
                <a:gd name="T51" fmla="*/ 294 h 1094"/>
                <a:gd name="T52" fmla="*/ 52 w 1092"/>
                <a:gd name="T53" fmla="*/ 247 h 1094"/>
                <a:gd name="T54" fmla="*/ 16 w 1092"/>
                <a:gd name="T55" fmla="*/ 203 h 1094"/>
                <a:gd name="T56" fmla="*/ 0 w 1092"/>
                <a:gd name="T57" fmla="*/ 135 h 1094"/>
                <a:gd name="T58" fmla="*/ 18 w 1092"/>
                <a:gd name="T59" fmla="*/ 67 h 1094"/>
                <a:gd name="T60" fmla="*/ 72 w 1092"/>
                <a:gd name="T61" fmla="*/ 18 h 1094"/>
                <a:gd name="T62" fmla="*/ 139 w 1092"/>
                <a:gd name="T63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1094">
                  <a:moveTo>
                    <a:pt x="139" y="0"/>
                  </a:moveTo>
                  <a:lnTo>
                    <a:pt x="173" y="6"/>
                  </a:lnTo>
                  <a:lnTo>
                    <a:pt x="205" y="20"/>
                  </a:lnTo>
                  <a:lnTo>
                    <a:pt x="235" y="44"/>
                  </a:lnTo>
                  <a:lnTo>
                    <a:pt x="284" y="93"/>
                  </a:lnTo>
                  <a:lnTo>
                    <a:pt x="336" y="149"/>
                  </a:lnTo>
                  <a:lnTo>
                    <a:pt x="390" y="205"/>
                  </a:lnTo>
                  <a:lnTo>
                    <a:pt x="446" y="262"/>
                  </a:lnTo>
                  <a:lnTo>
                    <a:pt x="503" y="320"/>
                  </a:lnTo>
                  <a:lnTo>
                    <a:pt x="561" y="380"/>
                  </a:lnTo>
                  <a:lnTo>
                    <a:pt x="619" y="438"/>
                  </a:lnTo>
                  <a:lnTo>
                    <a:pt x="674" y="495"/>
                  </a:lnTo>
                  <a:lnTo>
                    <a:pt x="730" y="551"/>
                  </a:lnTo>
                  <a:lnTo>
                    <a:pt x="782" y="603"/>
                  </a:lnTo>
                  <a:lnTo>
                    <a:pt x="832" y="653"/>
                  </a:lnTo>
                  <a:lnTo>
                    <a:pt x="879" y="698"/>
                  </a:lnTo>
                  <a:lnTo>
                    <a:pt x="921" y="740"/>
                  </a:lnTo>
                  <a:lnTo>
                    <a:pt x="959" y="778"/>
                  </a:lnTo>
                  <a:lnTo>
                    <a:pt x="993" y="808"/>
                  </a:lnTo>
                  <a:lnTo>
                    <a:pt x="1021" y="832"/>
                  </a:lnTo>
                  <a:lnTo>
                    <a:pt x="1040" y="850"/>
                  </a:lnTo>
                  <a:lnTo>
                    <a:pt x="1066" y="875"/>
                  </a:lnTo>
                  <a:lnTo>
                    <a:pt x="1082" y="907"/>
                  </a:lnTo>
                  <a:lnTo>
                    <a:pt x="1092" y="941"/>
                  </a:lnTo>
                  <a:lnTo>
                    <a:pt x="1090" y="977"/>
                  </a:lnTo>
                  <a:lnTo>
                    <a:pt x="1082" y="1011"/>
                  </a:lnTo>
                  <a:lnTo>
                    <a:pt x="1062" y="1043"/>
                  </a:lnTo>
                  <a:lnTo>
                    <a:pt x="1040" y="1065"/>
                  </a:lnTo>
                  <a:lnTo>
                    <a:pt x="1015" y="1080"/>
                  </a:lnTo>
                  <a:lnTo>
                    <a:pt x="985" y="1090"/>
                  </a:lnTo>
                  <a:lnTo>
                    <a:pt x="955" y="1094"/>
                  </a:lnTo>
                  <a:lnTo>
                    <a:pt x="925" y="1090"/>
                  </a:lnTo>
                  <a:lnTo>
                    <a:pt x="897" y="1080"/>
                  </a:lnTo>
                  <a:lnTo>
                    <a:pt x="871" y="1065"/>
                  </a:lnTo>
                  <a:lnTo>
                    <a:pt x="847" y="1045"/>
                  </a:lnTo>
                  <a:lnTo>
                    <a:pt x="818" y="1019"/>
                  </a:lnTo>
                  <a:lnTo>
                    <a:pt x="784" y="987"/>
                  </a:lnTo>
                  <a:lnTo>
                    <a:pt x="744" y="949"/>
                  </a:lnTo>
                  <a:lnTo>
                    <a:pt x="700" y="907"/>
                  </a:lnTo>
                  <a:lnTo>
                    <a:pt x="654" y="864"/>
                  </a:lnTo>
                  <a:lnTo>
                    <a:pt x="607" y="814"/>
                  </a:lnTo>
                  <a:lnTo>
                    <a:pt x="555" y="764"/>
                  </a:lnTo>
                  <a:lnTo>
                    <a:pt x="505" y="712"/>
                  </a:lnTo>
                  <a:lnTo>
                    <a:pt x="452" y="661"/>
                  </a:lnTo>
                  <a:lnTo>
                    <a:pt x="400" y="607"/>
                  </a:lnTo>
                  <a:lnTo>
                    <a:pt x="350" y="555"/>
                  </a:lnTo>
                  <a:lnTo>
                    <a:pt x="300" y="503"/>
                  </a:lnTo>
                  <a:lnTo>
                    <a:pt x="253" y="455"/>
                  </a:lnTo>
                  <a:lnTo>
                    <a:pt x="209" y="410"/>
                  </a:lnTo>
                  <a:lnTo>
                    <a:pt x="167" y="366"/>
                  </a:lnTo>
                  <a:lnTo>
                    <a:pt x="129" y="328"/>
                  </a:lnTo>
                  <a:lnTo>
                    <a:pt x="97" y="294"/>
                  </a:lnTo>
                  <a:lnTo>
                    <a:pt x="72" y="266"/>
                  </a:lnTo>
                  <a:lnTo>
                    <a:pt x="52" y="247"/>
                  </a:lnTo>
                  <a:lnTo>
                    <a:pt x="38" y="233"/>
                  </a:lnTo>
                  <a:lnTo>
                    <a:pt x="16" y="203"/>
                  </a:lnTo>
                  <a:lnTo>
                    <a:pt x="2" y="169"/>
                  </a:lnTo>
                  <a:lnTo>
                    <a:pt x="0" y="135"/>
                  </a:lnTo>
                  <a:lnTo>
                    <a:pt x="4" y="99"/>
                  </a:lnTo>
                  <a:lnTo>
                    <a:pt x="18" y="67"/>
                  </a:lnTo>
                  <a:lnTo>
                    <a:pt x="42" y="38"/>
                  </a:lnTo>
                  <a:lnTo>
                    <a:pt x="72" y="18"/>
                  </a:lnTo>
                  <a:lnTo>
                    <a:pt x="103" y="4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9" name="Freeform 60">
              <a:extLst>
                <a:ext uri="{FF2B5EF4-FFF2-40B4-BE49-F238E27FC236}">
                  <a16:creationId xmlns:a16="http://schemas.microsoft.com/office/drawing/2014/main" xmlns="" id="{01F62F2E-1EE2-4448-B306-891FB9FBB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7" y="6916738"/>
              <a:ext cx="758825" cy="758825"/>
            </a:xfrm>
            <a:custGeom>
              <a:avLst/>
              <a:gdLst>
                <a:gd name="T0" fmla="*/ 143 w 957"/>
                <a:gd name="T1" fmla="*/ 0 h 955"/>
                <a:gd name="T2" fmla="*/ 177 w 957"/>
                <a:gd name="T3" fmla="*/ 4 h 955"/>
                <a:gd name="T4" fmla="*/ 211 w 957"/>
                <a:gd name="T5" fmla="*/ 20 h 955"/>
                <a:gd name="T6" fmla="*/ 239 w 957"/>
                <a:gd name="T7" fmla="*/ 43 h 955"/>
                <a:gd name="T8" fmla="*/ 259 w 957"/>
                <a:gd name="T9" fmla="*/ 65 h 955"/>
                <a:gd name="T10" fmla="*/ 287 w 957"/>
                <a:gd name="T11" fmla="*/ 95 h 955"/>
                <a:gd name="T12" fmla="*/ 320 w 957"/>
                <a:gd name="T13" fmla="*/ 131 h 955"/>
                <a:gd name="T14" fmla="*/ 358 w 957"/>
                <a:gd name="T15" fmla="*/ 171 h 955"/>
                <a:gd name="T16" fmla="*/ 402 w 957"/>
                <a:gd name="T17" fmla="*/ 217 h 955"/>
                <a:gd name="T18" fmla="*/ 448 w 957"/>
                <a:gd name="T19" fmla="*/ 264 h 955"/>
                <a:gd name="T20" fmla="*/ 495 w 957"/>
                <a:gd name="T21" fmla="*/ 314 h 955"/>
                <a:gd name="T22" fmla="*/ 545 w 957"/>
                <a:gd name="T23" fmla="*/ 366 h 955"/>
                <a:gd name="T24" fmla="*/ 597 w 957"/>
                <a:gd name="T25" fmla="*/ 418 h 955"/>
                <a:gd name="T26" fmla="*/ 647 w 957"/>
                <a:gd name="T27" fmla="*/ 469 h 955"/>
                <a:gd name="T28" fmla="*/ 698 w 957"/>
                <a:gd name="T29" fmla="*/ 519 h 955"/>
                <a:gd name="T30" fmla="*/ 746 w 957"/>
                <a:gd name="T31" fmla="*/ 567 h 955"/>
                <a:gd name="T32" fmla="*/ 792 w 957"/>
                <a:gd name="T33" fmla="*/ 611 h 955"/>
                <a:gd name="T34" fmla="*/ 834 w 957"/>
                <a:gd name="T35" fmla="*/ 651 h 955"/>
                <a:gd name="T36" fmla="*/ 873 w 957"/>
                <a:gd name="T37" fmla="*/ 684 h 955"/>
                <a:gd name="T38" fmla="*/ 905 w 957"/>
                <a:gd name="T39" fmla="*/ 712 h 955"/>
                <a:gd name="T40" fmla="*/ 931 w 957"/>
                <a:gd name="T41" fmla="*/ 738 h 955"/>
                <a:gd name="T42" fmla="*/ 949 w 957"/>
                <a:gd name="T43" fmla="*/ 770 h 955"/>
                <a:gd name="T44" fmla="*/ 957 w 957"/>
                <a:gd name="T45" fmla="*/ 804 h 955"/>
                <a:gd name="T46" fmla="*/ 955 w 957"/>
                <a:gd name="T47" fmla="*/ 840 h 955"/>
                <a:gd name="T48" fmla="*/ 947 w 957"/>
                <a:gd name="T49" fmla="*/ 873 h 955"/>
                <a:gd name="T50" fmla="*/ 927 w 957"/>
                <a:gd name="T51" fmla="*/ 903 h 955"/>
                <a:gd name="T52" fmla="*/ 905 w 957"/>
                <a:gd name="T53" fmla="*/ 927 h 955"/>
                <a:gd name="T54" fmla="*/ 879 w 957"/>
                <a:gd name="T55" fmla="*/ 943 h 955"/>
                <a:gd name="T56" fmla="*/ 850 w 957"/>
                <a:gd name="T57" fmla="*/ 953 h 955"/>
                <a:gd name="T58" fmla="*/ 820 w 957"/>
                <a:gd name="T59" fmla="*/ 955 h 955"/>
                <a:gd name="T60" fmla="*/ 792 w 957"/>
                <a:gd name="T61" fmla="*/ 953 h 955"/>
                <a:gd name="T62" fmla="*/ 762 w 957"/>
                <a:gd name="T63" fmla="*/ 943 h 955"/>
                <a:gd name="T64" fmla="*/ 736 w 957"/>
                <a:gd name="T65" fmla="*/ 925 h 955"/>
                <a:gd name="T66" fmla="*/ 702 w 957"/>
                <a:gd name="T67" fmla="*/ 899 h 955"/>
                <a:gd name="T68" fmla="*/ 667 w 957"/>
                <a:gd name="T69" fmla="*/ 867 h 955"/>
                <a:gd name="T70" fmla="*/ 627 w 957"/>
                <a:gd name="T71" fmla="*/ 832 h 955"/>
                <a:gd name="T72" fmla="*/ 585 w 957"/>
                <a:gd name="T73" fmla="*/ 792 h 955"/>
                <a:gd name="T74" fmla="*/ 541 w 957"/>
                <a:gd name="T75" fmla="*/ 748 h 955"/>
                <a:gd name="T76" fmla="*/ 495 w 957"/>
                <a:gd name="T77" fmla="*/ 704 h 955"/>
                <a:gd name="T78" fmla="*/ 450 w 957"/>
                <a:gd name="T79" fmla="*/ 659 h 955"/>
                <a:gd name="T80" fmla="*/ 404 w 957"/>
                <a:gd name="T81" fmla="*/ 611 h 955"/>
                <a:gd name="T82" fmla="*/ 358 w 957"/>
                <a:gd name="T83" fmla="*/ 565 h 955"/>
                <a:gd name="T84" fmla="*/ 312 w 957"/>
                <a:gd name="T85" fmla="*/ 517 h 955"/>
                <a:gd name="T86" fmla="*/ 269 w 957"/>
                <a:gd name="T87" fmla="*/ 473 h 955"/>
                <a:gd name="T88" fmla="*/ 227 w 957"/>
                <a:gd name="T89" fmla="*/ 430 h 955"/>
                <a:gd name="T90" fmla="*/ 187 w 957"/>
                <a:gd name="T91" fmla="*/ 388 h 955"/>
                <a:gd name="T92" fmla="*/ 151 w 957"/>
                <a:gd name="T93" fmla="*/ 350 h 955"/>
                <a:gd name="T94" fmla="*/ 119 w 957"/>
                <a:gd name="T95" fmla="*/ 316 h 955"/>
                <a:gd name="T96" fmla="*/ 92 w 957"/>
                <a:gd name="T97" fmla="*/ 286 h 955"/>
                <a:gd name="T98" fmla="*/ 70 w 957"/>
                <a:gd name="T99" fmla="*/ 262 h 955"/>
                <a:gd name="T100" fmla="*/ 52 w 957"/>
                <a:gd name="T101" fmla="*/ 245 h 955"/>
                <a:gd name="T102" fmla="*/ 42 w 957"/>
                <a:gd name="T103" fmla="*/ 233 h 955"/>
                <a:gd name="T104" fmla="*/ 38 w 957"/>
                <a:gd name="T105" fmla="*/ 229 h 955"/>
                <a:gd name="T106" fmla="*/ 16 w 957"/>
                <a:gd name="T107" fmla="*/ 199 h 955"/>
                <a:gd name="T108" fmla="*/ 2 w 957"/>
                <a:gd name="T109" fmla="*/ 165 h 955"/>
                <a:gd name="T110" fmla="*/ 0 w 957"/>
                <a:gd name="T111" fmla="*/ 129 h 955"/>
                <a:gd name="T112" fmla="*/ 6 w 957"/>
                <a:gd name="T113" fmla="*/ 95 h 955"/>
                <a:gd name="T114" fmla="*/ 22 w 957"/>
                <a:gd name="T115" fmla="*/ 63 h 955"/>
                <a:gd name="T116" fmla="*/ 46 w 957"/>
                <a:gd name="T117" fmla="*/ 36 h 955"/>
                <a:gd name="T118" fmla="*/ 76 w 957"/>
                <a:gd name="T119" fmla="*/ 14 h 955"/>
                <a:gd name="T120" fmla="*/ 109 w 957"/>
                <a:gd name="T121" fmla="*/ 2 h 955"/>
                <a:gd name="T122" fmla="*/ 143 w 957"/>
                <a:gd name="T12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7" h="955">
                  <a:moveTo>
                    <a:pt x="143" y="0"/>
                  </a:moveTo>
                  <a:lnTo>
                    <a:pt x="177" y="4"/>
                  </a:lnTo>
                  <a:lnTo>
                    <a:pt x="211" y="20"/>
                  </a:lnTo>
                  <a:lnTo>
                    <a:pt x="239" y="43"/>
                  </a:lnTo>
                  <a:lnTo>
                    <a:pt x="259" y="65"/>
                  </a:lnTo>
                  <a:lnTo>
                    <a:pt x="287" y="95"/>
                  </a:lnTo>
                  <a:lnTo>
                    <a:pt x="320" y="131"/>
                  </a:lnTo>
                  <a:lnTo>
                    <a:pt x="358" y="171"/>
                  </a:lnTo>
                  <a:lnTo>
                    <a:pt x="402" y="217"/>
                  </a:lnTo>
                  <a:lnTo>
                    <a:pt x="448" y="264"/>
                  </a:lnTo>
                  <a:lnTo>
                    <a:pt x="495" y="314"/>
                  </a:lnTo>
                  <a:lnTo>
                    <a:pt x="545" y="366"/>
                  </a:lnTo>
                  <a:lnTo>
                    <a:pt x="597" y="418"/>
                  </a:lnTo>
                  <a:lnTo>
                    <a:pt x="647" y="469"/>
                  </a:lnTo>
                  <a:lnTo>
                    <a:pt x="698" y="519"/>
                  </a:lnTo>
                  <a:lnTo>
                    <a:pt x="746" y="567"/>
                  </a:lnTo>
                  <a:lnTo>
                    <a:pt x="792" y="611"/>
                  </a:lnTo>
                  <a:lnTo>
                    <a:pt x="834" y="651"/>
                  </a:lnTo>
                  <a:lnTo>
                    <a:pt x="873" y="684"/>
                  </a:lnTo>
                  <a:lnTo>
                    <a:pt x="905" y="712"/>
                  </a:lnTo>
                  <a:lnTo>
                    <a:pt x="931" y="738"/>
                  </a:lnTo>
                  <a:lnTo>
                    <a:pt x="949" y="770"/>
                  </a:lnTo>
                  <a:lnTo>
                    <a:pt x="957" y="804"/>
                  </a:lnTo>
                  <a:lnTo>
                    <a:pt x="955" y="840"/>
                  </a:lnTo>
                  <a:lnTo>
                    <a:pt x="947" y="873"/>
                  </a:lnTo>
                  <a:lnTo>
                    <a:pt x="927" y="903"/>
                  </a:lnTo>
                  <a:lnTo>
                    <a:pt x="905" y="927"/>
                  </a:lnTo>
                  <a:lnTo>
                    <a:pt x="879" y="943"/>
                  </a:lnTo>
                  <a:lnTo>
                    <a:pt x="850" y="953"/>
                  </a:lnTo>
                  <a:lnTo>
                    <a:pt x="820" y="955"/>
                  </a:lnTo>
                  <a:lnTo>
                    <a:pt x="792" y="953"/>
                  </a:lnTo>
                  <a:lnTo>
                    <a:pt x="762" y="943"/>
                  </a:lnTo>
                  <a:lnTo>
                    <a:pt x="736" y="925"/>
                  </a:lnTo>
                  <a:lnTo>
                    <a:pt x="702" y="899"/>
                  </a:lnTo>
                  <a:lnTo>
                    <a:pt x="667" y="867"/>
                  </a:lnTo>
                  <a:lnTo>
                    <a:pt x="627" y="832"/>
                  </a:lnTo>
                  <a:lnTo>
                    <a:pt x="585" y="792"/>
                  </a:lnTo>
                  <a:lnTo>
                    <a:pt x="541" y="748"/>
                  </a:lnTo>
                  <a:lnTo>
                    <a:pt x="495" y="704"/>
                  </a:lnTo>
                  <a:lnTo>
                    <a:pt x="450" y="659"/>
                  </a:lnTo>
                  <a:lnTo>
                    <a:pt x="404" y="611"/>
                  </a:lnTo>
                  <a:lnTo>
                    <a:pt x="358" y="565"/>
                  </a:lnTo>
                  <a:lnTo>
                    <a:pt x="312" y="517"/>
                  </a:lnTo>
                  <a:lnTo>
                    <a:pt x="269" y="473"/>
                  </a:lnTo>
                  <a:lnTo>
                    <a:pt x="227" y="430"/>
                  </a:lnTo>
                  <a:lnTo>
                    <a:pt x="187" y="388"/>
                  </a:lnTo>
                  <a:lnTo>
                    <a:pt x="151" y="350"/>
                  </a:lnTo>
                  <a:lnTo>
                    <a:pt x="119" y="316"/>
                  </a:lnTo>
                  <a:lnTo>
                    <a:pt x="92" y="286"/>
                  </a:lnTo>
                  <a:lnTo>
                    <a:pt x="70" y="262"/>
                  </a:lnTo>
                  <a:lnTo>
                    <a:pt x="52" y="245"/>
                  </a:lnTo>
                  <a:lnTo>
                    <a:pt x="42" y="233"/>
                  </a:lnTo>
                  <a:lnTo>
                    <a:pt x="38" y="229"/>
                  </a:lnTo>
                  <a:lnTo>
                    <a:pt x="16" y="199"/>
                  </a:lnTo>
                  <a:lnTo>
                    <a:pt x="2" y="165"/>
                  </a:lnTo>
                  <a:lnTo>
                    <a:pt x="0" y="129"/>
                  </a:lnTo>
                  <a:lnTo>
                    <a:pt x="6" y="95"/>
                  </a:lnTo>
                  <a:lnTo>
                    <a:pt x="22" y="63"/>
                  </a:lnTo>
                  <a:lnTo>
                    <a:pt x="46" y="36"/>
                  </a:lnTo>
                  <a:lnTo>
                    <a:pt x="76" y="14"/>
                  </a:lnTo>
                  <a:lnTo>
                    <a:pt x="109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0" name="Freeform 61">
              <a:extLst>
                <a:ext uri="{FF2B5EF4-FFF2-40B4-BE49-F238E27FC236}">
                  <a16:creationId xmlns:a16="http://schemas.microsoft.com/office/drawing/2014/main" xmlns="" id="{D18406A2-9957-1844-A5A2-1EB4BA2AD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7134225"/>
              <a:ext cx="757238" cy="758825"/>
            </a:xfrm>
            <a:custGeom>
              <a:avLst/>
              <a:gdLst>
                <a:gd name="T0" fmla="*/ 141 w 955"/>
                <a:gd name="T1" fmla="*/ 0 h 958"/>
                <a:gd name="T2" fmla="*/ 175 w 955"/>
                <a:gd name="T3" fmla="*/ 6 h 958"/>
                <a:gd name="T4" fmla="*/ 207 w 955"/>
                <a:gd name="T5" fmla="*/ 20 h 958"/>
                <a:gd name="T6" fmla="*/ 237 w 955"/>
                <a:gd name="T7" fmla="*/ 42 h 958"/>
                <a:gd name="T8" fmla="*/ 255 w 955"/>
                <a:gd name="T9" fmla="*/ 62 h 958"/>
                <a:gd name="T10" fmla="*/ 278 w 955"/>
                <a:gd name="T11" fmla="*/ 90 h 958"/>
                <a:gd name="T12" fmla="*/ 310 w 955"/>
                <a:gd name="T13" fmla="*/ 122 h 958"/>
                <a:gd name="T14" fmla="*/ 346 w 955"/>
                <a:gd name="T15" fmla="*/ 160 h 958"/>
                <a:gd name="T16" fmla="*/ 388 w 955"/>
                <a:gd name="T17" fmla="*/ 203 h 958"/>
                <a:gd name="T18" fmla="*/ 432 w 955"/>
                <a:gd name="T19" fmla="*/ 249 h 958"/>
                <a:gd name="T20" fmla="*/ 479 w 955"/>
                <a:gd name="T21" fmla="*/ 299 h 958"/>
                <a:gd name="T22" fmla="*/ 527 w 955"/>
                <a:gd name="T23" fmla="*/ 349 h 958"/>
                <a:gd name="T24" fmla="*/ 579 w 955"/>
                <a:gd name="T25" fmla="*/ 400 h 958"/>
                <a:gd name="T26" fmla="*/ 631 w 955"/>
                <a:gd name="T27" fmla="*/ 452 h 958"/>
                <a:gd name="T28" fmla="*/ 680 w 955"/>
                <a:gd name="T29" fmla="*/ 504 h 958"/>
                <a:gd name="T30" fmla="*/ 732 w 955"/>
                <a:gd name="T31" fmla="*/ 554 h 958"/>
                <a:gd name="T32" fmla="*/ 780 w 955"/>
                <a:gd name="T33" fmla="*/ 599 h 958"/>
                <a:gd name="T34" fmla="*/ 826 w 955"/>
                <a:gd name="T35" fmla="*/ 643 h 958"/>
                <a:gd name="T36" fmla="*/ 869 w 955"/>
                <a:gd name="T37" fmla="*/ 681 h 958"/>
                <a:gd name="T38" fmla="*/ 907 w 955"/>
                <a:gd name="T39" fmla="*/ 715 h 958"/>
                <a:gd name="T40" fmla="*/ 931 w 955"/>
                <a:gd name="T41" fmla="*/ 743 h 958"/>
                <a:gd name="T42" fmla="*/ 949 w 955"/>
                <a:gd name="T43" fmla="*/ 775 h 958"/>
                <a:gd name="T44" fmla="*/ 955 w 955"/>
                <a:gd name="T45" fmla="*/ 808 h 958"/>
                <a:gd name="T46" fmla="*/ 955 w 955"/>
                <a:gd name="T47" fmla="*/ 842 h 958"/>
                <a:gd name="T48" fmla="*/ 943 w 955"/>
                <a:gd name="T49" fmla="*/ 878 h 958"/>
                <a:gd name="T50" fmla="*/ 923 w 955"/>
                <a:gd name="T51" fmla="*/ 908 h 958"/>
                <a:gd name="T52" fmla="*/ 901 w 955"/>
                <a:gd name="T53" fmla="*/ 930 h 958"/>
                <a:gd name="T54" fmla="*/ 875 w 955"/>
                <a:gd name="T55" fmla="*/ 944 h 958"/>
                <a:gd name="T56" fmla="*/ 847 w 955"/>
                <a:gd name="T57" fmla="*/ 954 h 958"/>
                <a:gd name="T58" fmla="*/ 820 w 955"/>
                <a:gd name="T59" fmla="*/ 958 h 958"/>
                <a:gd name="T60" fmla="*/ 788 w 955"/>
                <a:gd name="T61" fmla="*/ 954 h 958"/>
                <a:gd name="T62" fmla="*/ 758 w 955"/>
                <a:gd name="T63" fmla="*/ 942 h 958"/>
                <a:gd name="T64" fmla="*/ 732 w 955"/>
                <a:gd name="T65" fmla="*/ 924 h 958"/>
                <a:gd name="T66" fmla="*/ 688 w 955"/>
                <a:gd name="T67" fmla="*/ 888 h 958"/>
                <a:gd name="T68" fmla="*/ 643 w 955"/>
                <a:gd name="T69" fmla="*/ 846 h 958"/>
                <a:gd name="T70" fmla="*/ 593 w 955"/>
                <a:gd name="T71" fmla="*/ 799 h 958"/>
                <a:gd name="T72" fmla="*/ 541 w 955"/>
                <a:gd name="T73" fmla="*/ 749 h 958"/>
                <a:gd name="T74" fmla="*/ 485 w 955"/>
                <a:gd name="T75" fmla="*/ 695 h 958"/>
                <a:gd name="T76" fmla="*/ 432 w 955"/>
                <a:gd name="T77" fmla="*/ 641 h 958"/>
                <a:gd name="T78" fmla="*/ 378 w 955"/>
                <a:gd name="T79" fmla="*/ 586 h 958"/>
                <a:gd name="T80" fmla="*/ 324 w 955"/>
                <a:gd name="T81" fmla="*/ 532 h 958"/>
                <a:gd name="T82" fmla="*/ 270 w 955"/>
                <a:gd name="T83" fmla="*/ 478 h 958"/>
                <a:gd name="T84" fmla="*/ 221 w 955"/>
                <a:gd name="T85" fmla="*/ 426 h 958"/>
                <a:gd name="T86" fmla="*/ 175 w 955"/>
                <a:gd name="T87" fmla="*/ 377 h 958"/>
                <a:gd name="T88" fmla="*/ 131 w 955"/>
                <a:gd name="T89" fmla="*/ 333 h 958"/>
                <a:gd name="T90" fmla="*/ 93 w 955"/>
                <a:gd name="T91" fmla="*/ 291 h 958"/>
                <a:gd name="T92" fmla="*/ 62 w 955"/>
                <a:gd name="T93" fmla="*/ 257 h 958"/>
                <a:gd name="T94" fmla="*/ 36 w 955"/>
                <a:gd name="T95" fmla="*/ 229 h 958"/>
                <a:gd name="T96" fmla="*/ 16 w 955"/>
                <a:gd name="T97" fmla="*/ 199 h 958"/>
                <a:gd name="T98" fmla="*/ 2 w 955"/>
                <a:gd name="T99" fmla="*/ 168 h 958"/>
                <a:gd name="T100" fmla="*/ 0 w 955"/>
                <a:gd name="T101" fmla="*/ 132 h 958"/>
                <a:gd name="T102" fmla="*/ 6 w 955"/>
                <a:gd name="T103" fmla="*/ 98 h 958"/>
                <a:gd name="T104" fmla="*/ 20 w 955"/>
                <a:gd name="T105" fmla="*/ 64 h 958"/>
                <a:gd name="T106" fmla="*/ 42 w 955"/>
                <a:gd name="T107" fmla="*/ 36 h 958"/>
                <a:gd name="T108" fmla="*/ 71 w 955"/>
                <a:gd name="T109" fmla="*/ 14 h 958"/>
                <a:gd name="T110" fmla="*/ 105 w 955"/>
                <a:gd name="T111" fmla="*/ 2 h 958"/>
                <a:gd name="T112" fmla="*/ 141 w 955"/>
                <a:gd name="T113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958">
                  <a:moveTo>
                    <a:pt x="141" y="0"/>
                  </a:moveTo>
                  <a:lnTo>
                    <a:pt x="175" y="6"/>
                  </a:lnTo>
                  <a:lnTo>
                    <a:pt x="207" y="20"/>
                  </a:lnTo>
                  <a:lnTo>
                    <a:pt x="237" y="42"/>
                  </a:lnTo>
                  <a:lnTo>
                    <a:pt x="255" y="62"/>
                  </a:lnTo>
                  <a:lnTo>
                    <a:pt x="278" y="90"/>
                  </a:lnTo>
                  <a:lnTo>
                    <a:pt x="310" y="122"/>
                  </a:lnTo>
                  <a:lnTo>
                    <a:pt x="346" y="160"/>
                  </a:lnTo>
                  <a:lnTo>
                    <a:pt x="388" y="203"/>
                  </a:lnTo>
                  <a:lnTo>
                    <a:pt x="432" y="249"/>
                  </a:lnTo>
                  <a:lnTo>
                    <a:pt x="479" y="299"/>
                  </a:lnTo>
                  <a:lnTo>
                    <a:pt x="527" y="349"/>
                  </a:lnTo>
                  <a:lnTo>
                    <a:pt x="579" y="400"/>
                  </a:lnTo>
                  <a:lnTo>
                    <a:pt x="631" y="452"/>
                  </a:lnTo>
                  <a:lnTo>
                    <a:pt x="680" y="504"/>
                  </a:lnTo>
                  <a:lnTo>
                    <a:pt x="732" y="554"/>
                  </a:lnTo>
                  <a:lnTo>
                    <a:pt x="780" y="599"/>
                  </a:lnTo>
                  <a:lnTo>
                    <a:pt x="826" y="643"/>
                  </a:lnTo>
                  <a:lnTo>
                    <a:pt x="869" y="681"/>
                  </a:lnTo>
                  <a:lnTo>
                    <a:pt x="907" y="715"/>
                  </a:lnTo>
                  <a:lnTo>
                    <a:pt x="931" y="743"/>
                  </a:lnTo>
                  <a:lnTo>
                    <a:pt x="949" y="775"/>
                  </a:lnTo>
                  <a:lnTo>
                    <a:pt x="955" y="808"/>
                  </a:lnTo>
                  <a:lnTo>
                    <a:pt x="955" y="842"/>
                  </a:lnTo>
                  <a:lnTo>
                    <a:pt x="943" y="878"/>
                  </a:lnTo>
                  <a:lnTo>
                    <a:pt x="923" y="908"/>
                  </a:lnTo>
                  <a:lnTo>
                    <a:pt x="901" y="930"/>
                  </a:lnTo>
                  <a:lnTo>
                    <a:pt x="875" y="944"/>
                  </a:lnTo>
                  <a:lnTo>
                    <a:pt x="847" y="954"/>
                  </a:lnTo>
                  <a:lnTo>
                    <a:pt x="820" y="958"/>
                  </a:lnTo>
                  <a:lnTo>
                    <a:pt x="788" y="954"/>
                  </a:lnTo>
                  <a:lnTo>
                    <a:pt x="758" y="942"/>
                  </a:lnTo>
                  <a:lnTo>
                    <a:pt x="732" y="924"/>
                  </a:lnTo>
                  <a:lnTo>
                    <a:pt x="688" y="888"/>
                  </a:lnTo>
                  <a:lnTo>
                    <a:pt x="643" y="846"/>
                  </a:lnTo>
                  <a:lnTo>
                    <a:pt x="593" y="799"/>
                  </a:lnTo>
                  <a:lnTo>
                    <a:pt x="541" y="749"/>
                  </a:lnTo>
                  <a:lnTo>
                    <a:pt x="485" y="695"/>
                  </a:lnTo>
                  <a:lnTo>
                    <a:pt x="432" y="641"/>
                  </a:lnTo>
                  <a:lnTo>
                    <a:pt x="378" y="586"/>
                  </a:lnTo>
                  <a:lnTo>
                    <a:pt x="324" y="532"/>
                  </a:lnTo>
                  <a:lnTo>
                    <a:pt x="270" y="478"/>
                  </a:lnTo>
                  <a:lnTo>
                    <a:pt x="221" y="426"/>
                  </a:lnTo>
                  <a:lnTo>
                    <a:pt x="175" y="377"/>
                  </a:lnTo>
                  <a:lnTo>
                    <a:pt x="131" y="333"/>
                  </a:lnTo>
                  <a:lnTo>
                    <a:pt x="93" y="291"/>
                  </a:lnTo>
                  <a:lnTo>
                    <a:pt x="62" y="257"/>
                  </a:lnTo>
                  <a:lnTo>
                    <a:pt x="36" y="229"/>
                  </a:lnTo>
                  <a:lnTo>
                    <a:pt x="16" y="199"/>
                  </a:lnTo>
                  <a:lnTo>
                    <a:pt x="2" y="168"/>
                  </a:lnTo>
                  <a:lnTo>
                    <a:pt x="0" y="132"/>
                  </a:lnTo>
                  <a:lnTo>
                    <a:pt x="6" y="98"/>
                  </a:lnTo>
                  <a:lnTo>
                    <a:pt x="20" y="64"/>
                  </a:lnTo>
                  <a:lnTo>
                    <a:pt x="42" y="36"/>
                  </a:lnTo>
                  <a:lnTo>
                    <a:pt x="71" y="14"/>
                  </a:lnTo>
                  <a:lnTo>
                    <a:pt x="105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1" name="Freeform 62">
              <a:extLst>
                <a:ext uri="{FF2B5EF4-FFF2-40B4-BE49-F238E27FC236}">
                  <a16:creationId xmlns:a16="http://schemas.microsoft.com/office/drawing/2014/main" xmlns="" id="{7C88E177-6ABB-5545-95C4-D332D82263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1663" y="4746625"/>
              <a:ext cx="1301750" cy="2168525"/>
            </a:xfrm>
            <a:custGeom>
              <a:avLst/>
              <a:gdLst>
                <a:gd name="T0" fmla="*/ 273 w 1640"/>
                <a:gd name="T1" fmla="*/ 2460 h 2733"/>
                <a:gd name="T2" fmla="*/ 873 w 1640"/>
                <a:gd name="T3" fmla="*/ 2406 h 2733"/>
                <a:gd name="T4" fmla="*/ 915 w 1640"/>
                <a:gd name="T5" fmla="*/ 2269 h 2733"/>
                <a:gd name="T6" fmla="*/ 967 w 1640"/>
                <a:gd name="T7" fmla="*/ 2100 h 2733"/>
                <a:gd name="T8" fmla="*/ 1027 w 1640"/>
                <a:gd name="T9" fmla="*/ 1903 h 2733"/>
                <a:gd name="T10" fmla="*/ 1088 w 1640"/>
                <a:gd name="T11" fmla="*/ 1686 h 2733"/>
                <a:gd name="T12" fmla="*/ 1150 w 1640"/>
                <a:gd name="T13" fmla="*/ 1457 h 2733"/>
                <a:gd name="T14" fmla="*/ 1210 w 1640"/>
                <a:gd name="T15" fmla="*/ 1224 h 2733"/>
                <a:gd name="T16" fmla="*/ 1263 w 1640"/>
                <a:gd name="T17" fmla="*/ 993 h 2733"/>
                <a:gd name="T18" fmla="*/ 1311 w 1640"/>
                <a:gd name="T19" fmla="*/ 774 h 2733"/>
                <a:gd name="T20" fmla="*/ 1345 w 1640"/>
                <a:gd name="T21" fmla="*/ 569 h 2733"/>
                <a:gd name="T22" fmla="*/ 1305 w 1640"/>
                <a:gd name="T23" fmla="*/ 454 h 2733"/>
                <a:gd name="T24" fmla="*/ 1158 w 1640"/>
                <a:gd name="T25" fmla="*/ 410 h 2733"/>
                <a:gd name="T26" fmla="*/ 969 w 1640"/>
                <a:gd name="T27" fmla="*/ 370 h 2733"/>
                <a:gd name="T28" fmla="*/ 750 w 1640"/>
                <a:gd name="T29" fmla="*/ 334 h 2733"/>
                <a:gd name="T30" fmla="*/ 513 w 1640"/>
                <a:gd name="T31" fmla="*/ 307 h 2733"/>
                <a:gd name="T32" fmla="*/ 273 w 1640"/>
                <a:gd name="T33" fmla="*/ 283 h 2733"/>
                <a:gd name="T34" fmla="*/ 197 w 1640"/>
                <a:gd name="T35" fmla="*/ 4 h 2733"/>
                <a:gd name="T36" fmla="*/ 334 w 1640"/>
                <a:gd name="T37" fmla="*/ 14 h 2733"/>
                <a:gd name="T38" fmla="*/ 501 w 1640"/>
                <a:gd name="T39" fmla="*/ 28 h 2733"/>
                <a:gd name="T40" fmla="*/ 690 w 1640"/>
                <a:gd name="T41" fmla="*/ 50 h 2733"/>
                <a:gd name="T42" fmla="*/ 889 w 1640"/>
                <a:gd name="T43" fmla="*/ 78 h 2733"/>
                <a:gd name="T44" fmla="*/ 1084 w 1640"/>
                <a:gd name="T45" fmla="*/ 113 h 2733"/>
                <a:gd name="T46" fmla="*/ 1269 w 1640"/>
                <a:gd name="T47" fmla="*/ 157 h 2733"/>
                <a:gd name="T48" fmla="*/ 1429 w 1640"/>
                <a:gd name="T49" fmla="*/ 211 h 2733"/>
                <a:gd name="T50" fmla="*/ 1552 w 1640"/>
                <a:gd name="T51" fmla="*/ 275 h 2733"/>
                <a:gd name="T52" fmla="*/ 1618 w 1640"/>
                <a:gd name="T53" fmla="*/ 334 h 2733"/>
                <a:gd name="T54" fmla="*/ 1640 w 1640"/>
                <a:gd name="T55" fmla="*/ 390 h 2733"/>
                <a:gd name="T56" fmla="*/ 1632 w 1640"/>
                <a:gd name="T57" fmla="*/ 504 h 2733"/>
                <a:gd name="T58" fmla="*/ 1606 w 1640"/>
                <a:gd name="T59" fmla="*/ 683 h 2733"/>
                <a:gd name="T60" fmla="*/ 1568 w 1640"/>
                <a:gd name="T61" fmla="*/ 878 h 2733"/>
                <a:gd name="T62" fmla="*/ 1524 w 1640"/>
                <a:gd name="T63" fmla="*/ 1085 h 2733"/>
                <a:gd name="T64" fmla="*/ 1472 w 1640"/>
                <a:gd name="T65" fmla="*/ 1298 h 2733"/>
                <a:gd name="T66" fmla="*/ 1419 w 1640"/>
                <a:gd name="T67" fmla="*/ 1513 h 2733"/>
                <a:gd name="T68" fmla="*/ 1361 w 1640"/>
                <a:gd name="T69" fmla="*/ 1724 h 2733"/>
                <a:gd name="T70" fmla="*/ 1305 w 1640"/>
                <a:gd name="T71" fmla="*/ 1923 h 2733"/>
                <a:gd name="T72" fmla="*/ 1250 w 1640"/>
                <a:gd name="T73" fmla="*/ 2110 h 2733"/>
                <a:gd name="T74" fmla="*/ 1200 w 1640"/>
                <a:gd name="T75" fmla="*/ 2275 h 2733"/>
                <a:gd name="T76" fmla="*/ 1158 w 1640"/>
                <a:gd name="T77" fmla="*/ 2416 h 2733"/>
                <a:gd name="T78" fmla="*/ 1122 w 1640"/>
                <a:gd name="T79" fmla="*/ 2528 h 2733"/>
                <a:gd name="T80" fmla="*/ 1098 w 1640"/>
                <a:gd name="T81" fmla="*/ 2603 h 2733"/>
                <a:gd name="T82" fmla="*/ 1086 w 1640"/>
                <a:gd name="T83" fmla="*/ 2639 h 2733"/>
                <a:gd name="T84" fmla="*/ 1051 w 1640"/>
                <a:gd name="T85" fmla="*/ 2697 h 2733"/>
                <a:gd name="T86" fmla="*/ 991 w 1640"/>
                <a:gd name="T87" fmla="*/ 2729 h 2733"/>
                <a:gd name="T88" fmla="*/ 137 w 1640"/>
                <a:gd name="T89" fmla="*/ 2733 h 2733"/>
                <a:gd name="T90" fmla="*/ 68 w 1640"/>
                <a:gd name="T91" fmla="*/ 2715 h 2733"/>
                <a:gd name="T92" fmla="*/ 18 w 1640"/>
                <a:gd name="T93" fmla="*/ 2665 h 2733"/>
                <a:gd name="T94" fmla="*/ 0 w 1640"/>
                <a:gd name="T95" fmla="*/ 2597 h 2733"/>
                <a:gd name="T96" fmla="*/ 6 w 1640"/>
                <a:gd name="T97" fmla="*/ 100 h 2733"/>
                <a:gd name="T98" fmla="*/ 44 w 1640"/>
                <a:gd name="T99" fmla="*/ 36 h 2733"/>
                <a:gd name="T100" fmla="*/ 107 w 1640"/>
                <a:gd name="T101" fmla="*/ 2 h 2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3">
                  <a:moveTo>
                    <a:pt x="273" y="283"/>
                  </a:moveTo>
                  <a:lnTo>
                    <a:pt x="273" y="2460"/>
                  </a:lnTo>
                  <a:lnTo>
                    <a:pt x="858" y="2460"/>
                  </a:lnTo>
                  <a:lnTo>
                    <a:pt x="873" y="2406"/>
                  </a:lnTo>
                  <a:lnTo>
                    <a:pt x="893" y="2343"/>
                  </a:lnTo>
                  <a:lnTo>
                    <a:pt x="915" y="2269"/>
                  </a:lnTo>
                  <a:lnTo>
                    <a:pt x="941" y="2187"/>
                  </a:lnTo>
                  <a:lnTo>
                    <a:pt x="967" y="2100"/>
                  </a:lnTo>
                  <a:lnTo>
                    <a:pt x="997" y="2004"/>
                  </a:lnTo>
                  <a:lnTo>
                    <a:pt x="1027" y="1903"/>
                  </a:lnTo>
                  <a:lnTo>
                    <a:pt x="1057" y="1795"/>
                  </a:lnTo>
                  <a:lnTo>
                    <a:pt x="1088" y="1686"/>
                  </a:lnTo>
                  <a:lnTo>
                    <a:pt x="1118" y="1572"/>
                  </a:lnTo>
                  <a:lnTo>
                    <a:pt x="1150" y="1457"/>
                  </a:lnTo>
                  <a:lnTo>
                    <a:pt x="1180" y="1341"/>
                  </a:lnTo>
                  <a:lnTo>
                    <a:pt x="1210" y="1224"/>
                  </a:lnTo>
                  <a:lnTo>
                    <a:pt x="1238" y="1109"/>
                  </a:lnTo>
                  <a:lnTo>
                    <a:pt x="1263" y="993"/>
                  </a:lnTo>
                  <a:lnTo>
                    <a:pt x="1289" y="882"/>
                  </a:lnTo>
                  <a:lnTo>
                    <a:pt x="1311" y="774"/>
                  </a:lnTo>
                  <a:lnTo>
                    <a:pt x="1329" y="669"/>
                  </a:lnTo>
                  <a:lnTo>
                    <a:pt x="1345" y="569"/>
                  </a:lnTo>
                  <a:lnTo>
                    <a:pt x="1359" y="476"/>
                  </a:lnTo>
                  <a:lnTo>
                    <a:pt x="1305" y="454"/>
                  </a:lnTo>
                  <a:lnTo>
                    <a:pt x="1238" y="432"/>
                  </a:lnTo>
                  <a:lnTo>
                    <a:pt x="1158" y="410"/>
                  </a:lnTo>
                  <a:lnTo>
                    <a:pt x="1066" y="390"/>
                  </a:lnTo>
                  <a:lnTo>
                    <a:pt x="969" y="370"/>
                  </a:lnTo>
                  <a:lnTo>
                    <a:pt x="862" y="352"/>
                  </a:lnTo>
                  <a:lnTo>
                    <a:pt x="750" y="334"/>
                  </a:lnTo>
                  <a:lnTo>
                    <a:pt x="633" y="320"/>
                  </a:lnTo>
                  <a:lnTo>
                    <a:pt x="513" y="307"/>
                  </a:lnTo>
                  <a:lnTo>
                    <a:pt x="394" y="293"/>
                  </a:lnTo>
                  <a:lnTo>
                    <a:pt x="273" y="283"/>
                  </a:lnTo>
                  <a:close/>
                  <a:moveTo>
                    <a:pt x="145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4" y="14"/>
                  </a:lnTo>
                  <a:lnTo>
                    <a:pt x="414" y="20"/>
                  </a:lnTo>
                  <a:lnTo>
                    <a:pt x="501" y="28"/>
                  </a:lnTo>
                  <a:lnTo>
                    <a:pt x="595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89" y="78"/>
                  </a:lnTo>
                  <a:lnTo>
                    <a:pt x="987" y="96"/>
                  </a:lnTo>
                  <a:lnTo>
                    <a:pt x="1084" y="113"/>
                  </a:lnTo>
                  <a:lnTo>
                    <a:pt x="1180" y="135"/>
                  </a:lnTo>
                  <a:lnTo>
                    <a:pt x="1269" y="157"/>
                  </a:lnTo>
                  <a:lnTo>
                    <a:pt x="1351" y="183"/>
                  </a:lnTo>
                  <a:lnTo>
                    <a:pt x="1429" y="211"/>
                  </a:lnTo>
                  <a:lnTo>
                    <a:pt x="1494" y="241"/>
                  </a:lnTo>
                  <a:lnTo>
                    <a:pt x="1552" y="275"/>
                  </a:lnTo>
                  <a:lnTo>
                    <a:pt x="1598" y="310"/>
                  </a:lnTo>
                  <a:lnTo>
                    <a:pt x="1618" y="334"/>
                  </a:lnTo>
                  <a:lnTo>
                    <a:pt x="1632" y="360"/>
                  </a:lnTo>
                  <a:lnTo>
                    <a:pt x="1640" y="390"/>
                  </a:lnTo>
                  <a:lnTo>
                    <a:pt x="1640" y="422"/>
                  </a:lnTo>
                  <a:lnTo>
                    <a:pt x="1632" y="504"/>
                  </a:lnTo>
                  <a:lnTo>
                    <a:pt x="1620" y="591"/>
                  </a:lnTo>
                  <a:lnTo>
                    <a:pt x="1606" y="683"/>
                  </a:lnTo>
                  <a:lnTo>
                    <a:pt x="1588" y="778"/>
                  </a:lnTo>
                  <a:lnTo>
                    <a:pt x="1568" y="878"/>
                  </a:lnTo>
                  <a:lnTo>
                    <a:pt x="1546" y="981"/>
                  </a:lnTo>
                  <a:lnTo>
                    <a:pt x="1524" y="1085"/>
                  </a:lnTo>
                  <a:lnTo>
                    <a:pt x="1498" y="1192"/>
                  </a:lnTo>
                  <a:lnTo>
                    <a:pt x="1472" y="1298"/>
                  </a:lnTo>
                  <a:lnTo>
                    <a:pt x="1447" y="1405"/>
                  </a:lnTo>
                  <a:lnTo>
                    <a:pt x="1419" y="1513"/>
                  </a:lnTo>
                  <a:lnTo>
                    <a:pt x="1391" y="1618"/>
                  </a:lnTo>
                  <a:lnTo>
                    <a:pt x="1361" y="1724"/>
                  </a:lnTo>
                  <a:lnTo>
                    <a:pt x="1333" y="1825"/>
                  </a:lnTo>
                  <a:lnTo>
                    <a:pt x="1305" y="1923"/>
                  </a:lnTo>
                  <a:lnTo>
                    <a:pt x="1277" y="2018"/>
                  </a:lnTo>
                  <a:lnTo>
                    <a:pt x="1250" y="2110"/>
                  </a:lnTo>
                  <a:lnTo>
                    <a:pt x="1226" y="2195"/>
                  </a:lnTo>
                  <a:lnTo>
                    <a:pt x="1200" y="2275"/>
                  </a:lnTo>
                  <a:lnTo>
                    <a:pt x="1178" y="2349"/>
                  </a:lnTo>
                  <a:lnTo>
                    <a:pt x="1158" y="2416"/>
                  </a:lnTo>
                  <a:lnTo>
                    <a:pt x="1138" y="2476"/>
                  </a:lnTo>
                  <a:lnTo>
                    <a:pt x="1122" y="2528"/>
                  </a:lnTo>
                  <a:lnTo>
                    <a:pt x="1108" y="2570"/>
                  </a:lnTo>
                  <a:lnTo>
                    <a:pt x="1098" y="2603"/>
                  </a:lnTo>
                  <a:lnTo>
                    <a:pt x="1090" y="2627"/>
                  </a:lnTo>
                  <a:lnTo>
                    <a:pt x="1086" y="2639"/>
                  </a:lnTo>
                  <a:lnTo>
                    <a:pt x="1072" y="2671"/>
                  </a:lnTo>
                  <a:lnTo>
                    <a:pt x="1051" y="2697"/>
                  </a:lnTo>
                  <a:lnTo>
                    <a:pt x="1023" y="2717"/>
                  </a:lnTo>
                  <a:lnTo>
                    <a:pt x="991" y="2729"/>
                  </a:lnTo>
                  <a:lnTo>
                    <a:pt x="957" y="2733"/>
                  </a:lnTo>
                  <a:lnTo>
                    <a:pt x="137" y="2733"/>
                  </a:lnTo>
                  <a:lnTo>
                    <a:pt x="99" y="2729"/>
                  </a:lnTo>
                  <a:lnTo>
                    <a:pt x="68" y="2715"/>
                  </a:lnTo>
                  <a:lnTo>
                    <a:pt x="40" y="2693"/>
                  </a:lnTo>
                  <a:lnTo>
                    <a:pt x="18" y="2665"/>
                  </a:lnTo>
                  <a:lnTo>
                    <a:pt x="4" y="2633"/>
                  </a:lnTo>
                  <a:lnTo>
                    <a:pt x="0" y="2597"/>
                  </a:lnTo>
                  <a:lnTo>
                    <a:pt x="0" y="135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6"/>
                  </a:lnTo>
                  <a:lnTo>
                    <a:pt x="74" y="16"/>
                  </a:lnTo>
                  <a:lnTo>
                    <a:pt x="107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2" name="Freeform 63">
              <a:extLst>
                <a:ext uri="{FF2B5EF4-FFF2-40B4-BE49-F238E27FC236}">
                  <a16:creationId xmlns:a16="http://schemas.microsoft.com/office/drawing/2014/main" xmlns="" id="{137FF9F1-2207-6D4C-A2DA-A78F4D849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863" y="4962525"/>
              <a:ext cx="1514475" cy="2171700"/>
            </a:xfrm>
            <a:custGeom>
              <a:avLst/>
              <a:gdLst>
                <a:gd name="T0" fmla="*/ 1462 w 1908"/>
                <a:gd name="T1" fmla="*/ 282 h 2734"/>
                <a:gd name="T2" fmla="*/ 1148 w 1908"/>
                <a:gd name="T3" fmla="*/ 308 h 2734"/>
                <a:gd name="T4" fmla="*/ 877 w 1908"/>
                <a:gd name="T5" fmla="*/ 346 h 2734"/>
                <a:gd name="T6" fmla="*/ 649 w 1908"/>
                <a:gd name="T7" fmla="*/ 394 h 2734"/>
                <a:gd name="T8" fmla="*/ 465 w 1908"/>
                <a:gd name="T9" fmla="*/ 440 h 2734"/>
                <a:gd name="T10" fmla="*/ 328 w 1908"/>
                <a:gd name="T11" fmla="*/ 483 h 2734"/>
                <a:gd name="T12" fmla="*/ 400 w 1908"/>
                <a:gd name="T13" fmla="*/ 647 h 2734"/>
                <a:gd name="T14" fmla="*/ 481 w 1908"/>
                <a:gd name="T15" fmla="*/ 844 h 2734"/>
                <a:gd name="T16" fmla="*/ 567 w 1908"/>
                <a:gd name="T17" fmla="*/ 1065 h 2734"/>
                <a:gd name="T18" fmla="*/ 657 w 1908"/>
                <a:gd name="T19" fmla="*/ 1301 h 2734"/>
                <a:gd name="T20" fmla="*/ 744 w 1908"/>
                <a:gd name="T21" fmla="*/ 1544 h 2734"/>
                <a:gd name="T22" fmla="*/ 828 w 1908"/>
                <a:gd name="T23" fmla="*/ 1783 h 2734"/>
                <a:gd name="T24" fmla="*/ 905 w 1908"/>
                <a:gd name="T25" fmla="*/ 2010 h 2734"/>
                <a:gd name="T26" fmla="*/ 975 w 1908"/>
                <a:gd name="T27" fmla="*/ 2215 h 2734"/>
                <a:gd name="T28" fmla="*/ 1031 w 1908"/>
                <a:gd name="T29" fmla="*/ 2388 h 2734"/>
                <a:gd name="T30" fmla="*/ 1633 w 1908"/>
                <a:gd name="T31" fmla="*/ 2460 h 2734"/>
                <a:gd name="T32" fmla="*/ 1771 w 1908"/>
                <a:gd name="T33" fmla="*/ 0 h 2734"/>
                <a:gd name="T34" fmla="*/ 1840 w 1908"/>
                <a:gd name="T35" fmla="*/ 18 h 2734"/>
                <a:gd name="T36" fmla="*/ 1888 w 1908"/>
                <a:gd name="T37" fmla="*/ 67 h 2734"/>
                <a:gd name="T38" fmla="*/ 1908 w 1908"/>
                <a:gd name="T39" fmla="*/ 137 h 2734"/>
                <a:gd name="T40" fmla="*/ 1902 w 1908"/>
                <a:gd name="T41" fmla="*/ 2633 h 2734"/>
                <a:gd name="T42" fmla="*/ 1868 w 1908"/>
                <a:gd name="T43" fmla="*/ 2695 h 2734"/>
                <a:gd name="T44" fmla="*/ 1807 w 1908"/>
                <a:gd name="T45" fmla="*/ 2728 h 2734"/>
                <a:gd name="T46" fmla="*/ 951 w 1908"/>
                <a:gd name="T47" fmla="*/ 2734 h 2734"/>
                <a:gd name="T48" fmla="*/ 883 w 1908"/>
                <a:gd name="T49" fmla="*/ 2716 h 2734"/>
                <a:gd name="T50" fmla="*/ 834 w 1908"/>
                <a:gd name="T51" fmla="*/ 2667 h 2734"/>
                <a:gd name="T52" fmla="*/ 806 w 1908"/>
                <a:gd name="T53" fmla="*/ 2583 h 2734"/>
                <a:gd name="T54" fmla="*/ 766 w 1908"/>
                <a:gd name="T55" fmla="*/ 2456 h 2734"/>
                <a:gd name="T56" fmla="*/ 714 w 1908"/>
                <a:gd name="T57" fmla="*/ 2295 h 2734"/>
                <a:gd name="T58" fmla="*/ 651 w 1908"/>
                <a:gd name="T59" fmla="*/ 2107 h 2734"/>
                <a:gd name="T60" fmla="*/ 581 w 1908"/>
                <a:gd name="T61" fmla="*/ 1902 h 2734"/>
                <a:gd name="T62" fmla="*/ 503 w 1908"/>
                <a:gd name="T63" fmla="*/ 1687 h 2734"/>
                <a:gd name="T64" fmla="*/ 426 w 1908"/>
                <a:gd name="T65" fmla="*/ 1467 h 2734"/>
                <a:gd name="T66" fmla="*/ 344 w 1908"/>
                <a:gd name="T67" fmla="*/ 1252 h 2734"/>
                <a:gd name="T68" fmla="*/ 267 w 1908"/>
                <a:gd name="T69" fmla="*/ 1047 h 2734"/>
                <a:gd name="T70" fmla="*/ 193 w 1908"/>
                <a:gd name="T71" fmla="*/ 859 h 2734"/>
                <a:gd name="T72" fmla="*/ 125 w 1908"/>
                <a:gd name="T73" fmla="*/ 698 h 2734"/>
                <a:gd name="T74" fmla="*/ 68 w 1908"/>
                <a:gd name="T75" fmla="*/ 571 h 2734"/>
                <a:gd name="T76" fmla="*/ 20 w 1908"/>
                <a:gd name="T77" fmla="*/ 481 h 2734"/>
                <a:gd name="T78" fmla="*/ 0 w 1908"/>
                <a:gd name="T79" fmla="*/ 410 h 2734"/>
                <a:gd name="T80" fmla="*/ 20 w 1908"/>
                <a:gd name="T81" fmla="*/ 336 h 2734"/>
                <a:gd name="T82" fmla="*/ 78 w 1908"/>
                <a:gd name="T83" fmla="*/ 286 h 2734"/>
                <a:gd name="T84" fmla="*/ 107 w 1908"/>
                <a:gd name="T85" fmla="*/ 272 h 2734"/>
                <a:gd name="T86" fmla="*/ 177 w 1908"/>
                <a:gd name="T87" fmla="*/ 244 h 2734"/>
                <a:gd name="T88" fmla="*/ 288 w 1908"/>
                <a:gd name="T89" fmla="*/ 207 h 2734"/>
                <a:gd name="T90" fmla="*/ 442 w 1908"/>
                <a:gd name="T91" fmla="*/ 163 h 2734"/>
                <a:gd name="T92" fmla="*/ 631 w 1908"/>
                <a:gd name="T93" fmla="*/ 115 h 2734"/>
                <a:gd name="T94" fmla="*/ 861 w 1908"/>
                <a:gd name="T95" fmla="*/ 71 h 2734"/>
                <a:gd name="T96" fmla="*/ 1128 w 1908"/>
                <a:gd name="T97" fmla="*/ 36 h 2734"/>
                <a:gd name="T98" fmla="*/ 1430 w 1908"/>
                <a:gd name="T99" fmla="*/ 10 h 2734"/>
                <a:gd name="T100" fmla="*/ 1771 w 1908"/>
                <a:gd name="T101" fmla="*/ 0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08" h="2734">
                  <a:moveTo>
                    <a:pt x="1633" y="274"/>
                  </a:moveTo>
                  <a:lnTo>
                    <a:pt x="1462" y="282"/>
                  </a:lnTo>
                  <a:lnTo>
                    <a:pt x="1299" y="292"/>
                  </a:lnTo>
                  <a:lnTo>
                    <a:pt x="1148" y="308"/>
                  </a:lnTo>
                  <a:lnTo>
                    <a:pt x="1007" y="326"/>
                  </a:lnTo>
                  <a:lnTo>
                    <a:pt x="877" y="346"/>
                  </a:lnTo>
                  <a:lnTo>
                    <a:pt x="756" y="370"/>
                  </a:lnTo>
                  <a:lnTo>
                    <a:pt x="649" y="394"/>
                  </a:lnTo>
                  <a:lnTo>
                    <a:pt x="551" y="416"/>
                  </a:lnTo>
                  <a:lnTo>
                    <a:pt x="465" y="440"/>
                  </a:lnTo>
                  <a:lnTo>
                    <a:pt x="390" y="461"/>
                  </a:lnTo>
                  <a:lnTo>
                    <a:pt x="328" y="483"/>
                  </a:lnTo>
                  <a:lnTo>
                    <a:pt x="362" y="559"/>
                  </a:lnTo>
                  <a:lnTo>
                    <a:pt x="400" y="647"/>
                  </a:lnTo>
                  <a:lnTo>
                    <a:pt x="440" y="742"/>
                  </a:lnTo>
                  <a:lnTo>
                    <a:pt x="481" y="844"/>
                  </a:lnTo>
                  <a:lnTo>
                    <a:pt x="523" y="951"/>
                  </a:lnTo>
                  <a:lnTo>
                    <a:pt x="567" y="1065"/>
                  </a:lnTo>
                  <a:lnTo>
                    <a:pt x="611" y="1182"/>
                  </a:lnTo>
                  <a:lnTo>
                    <a:pt x="657" y="1301"/>
                  </a:lnTo>
                  <a:lnTo>
                    <a:pt x="700" y="1423"/>
                  </a:lnTo>
                  <a:lnTo>
                    <a:pt x="744" y="1544"/>
                  </a:lnTo>
                  <a:lnTo>
                    <a:pt x="786" y="1666"/>
                  </a:lnTo>
                  <a:lnTo>
                    <a:pt x="828" y="1783"/>
                  </a:lnTo>
                  <a:lnTo>
                    <a:pt x="867" y="1898"/>
                  </a:lnTo>
                  <a:lnTo>
                    <a:pt x="905" y="2010"/>
                  </a:lnTo>
                  <a:lnTo>
                    <a:pt x="941" y="2115"/>
                  </a:lnTo>
                  <a:lnTo>
                    <a:pt x="975" y="2215"/>
                  </a:lnTo>
                  <a:lnTo>
                    <a:pt x="1005" y="2306"/>
                  </a:lnTo>
                  <a:lnTo>
                    <a:pt x="1031" y="2388"/>
                  </a:lnTo>
                  <a:lnTo>
                    <a:pt x="1052" y="2460"/>
                  </a:lnTo>
                  <a:lnTo>
                    <a:pt x="1633" y="2460"/>
                  </a:lnTo>
                  <a:lnTo>
                    <a:pt x="1633" y="274"/>
                  </a:lnTo>
                  <a:close/>
                  <a:moveTo>
                    <a:pt x="1771" y="0"/>
                  </a:moveTo>
                  <a:lnTo>
                    <a:pt x="1807" y="6"/>
                  </a:lnTo>
                  <a:lnTo>
                    <a:pt x="1840" y="18"/>
                  </a:lnTo>
                  <a:lnTo>
                    <a:pt x="1868" y="39"/>
                  </a:lnTo>
                  <a:lnTo>
                    <a:pt x="1888" y="67"/>
                  </a:lnTo>
                  <a:lnTo>
                    <a:pt x="1902" y="99"/>
                  </a:lnTo>
                  <a:lnTo>
                    <a:pt x="1908" y="137"/>
                  </a:lnTo>
                  <a:lnTo>
                    <a:pt x="1908" y="2597"/>
                  </a:lnTo>
                  <a:lnTo>
                    <a:pt x="1902" y="2633"/>
                  </a:lnTo>
                  <a:lnTo>
                    <a:pt x="1888" y="2667"/>
                  </a:lnTo>
                  <a:lnTo>
                    <a:pt x="1868" y="2695"/>
                  </a:lnTo>
                  <a:lnTo>
                    <a:pt x="1840" y="2714"/>
                  </a:lnTo>
                  <a:lnTo>
                    <a:pt x="1807" y="2728"/>
                  </a:lnTo>
                  <a:lnTo>
                    <a:pt x="1771" y="2734"/>
                  </a:lnTo>
                  <a:lnTo>
                    <a:pt x="951" y="2734"/>
                  </a:lnTo>
                  <a:lnTo>
                    <a:pt x="915" y="2728"/>
                  </a:lnTo>
                  <a:lnTo>
                    <a:pt x="883" y="2716"/>
                  </a:lnTo>
                  <a:lnTo>
                    <a:pt x="855" y="2695"/>
                  </a:lnTo>
                  <a:lnTo>
                    <a:pt x="834" y="2667"/>
                  </a:lnTo>
                  <a:lnTo>
                    <a:pt x="820" y="2633"/>
                  </a:lnTo>
                  <a:lnTo>
                    <a:pt x="806" y="2583"/>
                  </a:lnTo>
                  <a:lnTo>
                    <a:pt x="788" y="2525"/>
                  </a:lnTo>
                  <a:lnTo>
                    <a:pt x="766" y="2456"/>
                  </a:lnTo>
                  <a:lnTo>
                    <a:pt x="740" y="2378"/>
                  </a:lnTo>
                  <a:lnTo>
                    <a:pt x="714" y="2295"/>
                  </a:lnTo>
                  <a:lnTo>
                    <a:pt x="682" y="2203"/>
                  </a:lnTo>
                  <a:lnTo>
                    <a:pt x="651" y="2107"/>
                  </a:lnTo>
                  <a:lnTo>
                    <a:pt x="617" y="2006"/>
                  </a:lnTo>
                  <a:lnTo>
                    <a:pt x="581" y="1902"/>
                  </a:lnTo>
                  <a:lnTo>
                    <a:pt x="543" y="1795"/>
                  </a:lnTo>
                  <a:lnTo>
                    <a:pt x="503" y="1687"/>
                  </a:lnTo>
                  <a:lnTo>
                    <a:pt x="465" y="1576"/>
                  </a:lnTo>
                  <a:lnTo>
                    <a:pt x="426" y="1467"/>
                  </a:lnTo>
                  <a:lnTo>
                    <a:pt x="384" y="1357"/>
                  </a:lnTo>
                  <a:lnTo>
                    <a:pt x="344" y="1252"/>
                  </a:lnTo>
                  <a:lnTo>
                    <a:pt x="306" y="1146"/>
                  </a:lnTo>
                  <a:lnTo>
                    <a:pt x="267" y="1047"/>
                  </a:lnTo>
                  <a:lnTo>
                    <a:pt x="229" y="949"/>
                  </a:lnTo>
                  <a:lnTo>
                    <a:pt x="193" y="859"/>
                  </a:lnTo>
                  <a:lnTo>
                    <a:pt x="157" y="776"/>
                  </a:lnTo>
                  <a:lnTo>
                    <a:pt x="125" y="698"/>
                  </a:lnTo>
                  <a:lnTo>
                    <a:pt x="95" y="629"/>
                  </a:lnTo>
                  <a:lnTo>
                    <a:pt x="68" y="571"/>
                  </a:lnTo>
                  <a:lnTo>
                    <a:pt x="42" y="521"/>
                  </a:lnTo>
                  <a:lnTo>
                    <a:pt x="20" y="481"/>
                  </a:lnTo>
                  <a:lnTo>
                    <a:pt x="4" y="447"/>
                  </a:lnTo>
                  <a:lnTo>
                    <a:pt x="0" y="410"/>
                  </a:lnTo>
                  <a:lnTo>
                    <a:pt x="4" y="372"/>
                  </a:lnTo>
                  <a:lnTo>
                    <a:pt x="20" y="336"/>
                  </a:lnTo>
                  <a:lnTo>
                    <a:pt x="46" y="308"/>
                  </a:lnTo>
                  <a:lnTo>
                    <a:pt x="78" y="286"/>
                  </a:lnTo>
                  <a:lnTo>
                    <a:pt x="87" y="282"/>
                  </a:lnTo>
                  <a:lnTo>
                    <a:pt x="107" y="272"/>
                  </a:lnTo>
                  <a:lnTo>
                    <a:pt x="137" y="260"/>
                  </a:lnTo>
                  <a:lnTo>
                    <a:pt x="177" y="244"/>
                  </a:lnTo>
                  <a:lnTo>
                    <a:pt x="229" y="227"/>
                  </a:lnTo>
                  <a:lnTo>
                    <a:pt x="288" y="207"/>
                  </a:lnTo>
                  <a:lnTo>
                    <a:pt x="360" y="185"/>
                  </a:lnTo>
                  <a:lnTo>
                    <a:pt x="442" y="163"/>
                  </a:lnTo>
                  <a:lnTo>
                    <a:pt x="531" y="139"/>
                  </a:lnTo>
                  <a:lnTo>
                    <a:pt x="631" y="115"/>
                  </a:lnTo>
                  <a:lnTo>
                    <a:pt x="742" y="93"/>
                  </a:lnTo>
                  <a:lnTo>
                    <a:pt x="861" y="71"/>
                  </a:lnTo>
                  <a:lnTo>
                    <a:pt x="989" y="51"/>
                  </a:lnTo>
                  <a:lnTo>
                    <a:pt x="1128" y="36"/>
                  </a:lnTo>
                  <a:lnTo>
                    <a:pt x="1275" y="20"/>
                  </a:lnTo>
                  <a:lnTo>
                    <a:pt x="1430" y="10"/>
                  </a:lnTo>
                  <a:lnTo>
                    <a:pt x="1596" y="2"/>
                  </a:lnTo>
                  <a:lnTo>
                    <a:pt x="1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E4D80E42-611E-CB49-8DCD-F816ABB2C3E1}"/>
              </a:ext>
            </a:extLst>
          </p:cNvPr>
          <p:cNvCxnSpPr/>
          <p:nvPr/>
        </p:nvCxnSpPr>
        <p:spPr>
          <a:xfrm>
            <a:off x="2411841" y="5254177"/>
            <a:ext cx="736514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7025D8C3-30A2-9448-9020-3CD189FD2D2D}"/>
              </a:ext>
            </a:extLst>
          </p:cNvPr>
          <p:cNvGrpSpPr/>
          <p:nvPr/>
        </p:nvGrpSpPr>
        <p:grpSpPr>
          <a:xfrm>
            <a:off x="1746221" y="5345483"/>
            <a:ext cx="8917089" cy="1508107"/>
            <a:chOff x="541369" y="2226058"/>
            <a:chExt cx="2414076" cy="1508107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xmlns="" id="{52C581B3-2733-9D44-9876-B622A8D2D3FD}"/>
                </a:ext>
              </a:extLst>
            </p:cNvPr>
            <p:cNvSpPr/>
            <p:nvPr/>
          </p:nvSpPr>
          <p:spPr>
            <a:xfrm>
              <a:off x="541369" y="2564614"/>
              <a:ext cx="24140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ყოველი სამინისტრო პასუხისმგებელი მის კომპეტენციის ფარგლებში შემავალი პოლიტიკის სექტორებში პოლიტიკის დაგეგმვაზე. თუმცა პოლიტიკის დოკუმენტების რაოდენობის შემცირებისათვის და ჰორიზონტალური კოორდინაციის გასაუმჯობესებლად სამინისტროებმა უნდა გაიარონ კონსულტაცია მთავრობის ადმინისტრაციასთან და სხვა დაინტერესებულ მხარეებთან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აღნიშნული კონსულტაციების ამოცანაა უზრუნველყონ სექტორებს შორის კავშირების უკეთესი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დანახვა.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2184AC87-CC64-A041-9ADD-81240B18FEF7}"/>
                </a:ext>
              </a:extLst>
            </p:cNvPr>
            <p:cNvSpPr txBox="1"/>
            <p:nvPr/>
          </p:nvSpPr>
          <p:spPr>
            <a:xfrm>
              <a:off x="541369" y="2226058"/>
              <a:ext cx="241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პოლიტიკის დოკუმენტის შემუშავების ინიციატივა</a:t>
              </a:r>
              <a:endPara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1A47B237-A703-1548-8E48-E0AC920FDFBA}"/>
              </a:ext>
            </a:extLst>
          </p:cNvPr>
          <p:cNvSpPr/>
          <p:nvPr/>
        </p:nvSpPr>
        <p:spPr>
          <a:xfrm>
            <a:off x="2321007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355EB21C-41BE-5243-B214-162D89DA3922}"/>
              </a:ext>
            </a:extLst>
          </p:cNvPr>
          <p:cNvSpPr/>
          <p:nvPr/>
        </p:nvSpPr>
        <p:spPr>
          <a:xfrm>
            <a:off x="9705480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xmlns="" id="{7AAD8C1E-6460-DF42-8077-02DFCCC74807}"/>
              </a:ext>
            </a:extLst>
          </p:cNvPr>
          <p:cNvSpPr/>
          <p:nvPr/>
        </p:nvSpPr>
        <p:spPr>
          <a:xfrm>
            <a:off x="7793552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xmlns="" id="{62C3B502-D912-C442-9F52-4350C4CD75C9}"/>
              </a:ext>
            </a:extLst>
          </p:cNvPr>
          <p:cNvSpPr/>
          <p:nvPr/>
        </p:nvSpPr>
        <p:spPr>
          <a:xfrm>
            <a:off x="5923189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xmlns="" id="{9749CA95-0A25-D64B-B22C-435168BF539A}"/>
              </a:ext>
            </a:extLst>
          </p:cNvPr>
          <p:cNvSpPr/>
          <p:nvPr/>
        </p:nvSpPr>
        <p:spPr>
          <a:xfrm>
            <a:off x="4108243" y="5160499"/>
            <a:ext cx="187356" cy="187356"/>
          </a:xfrm>
          <a:prstGeom prst="ellipse">
            <a:avLst/>
          </a:prstGeom>
          <a:solidFill>
            <a:srgbClr val="3E7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790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09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როგორ </a:t>
            </a:r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ვაპირებთ </a:t>
            </a:r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ამის მიღწევას</a:t>
            </a:r>
            <a:r>
              <a:rPr lang="en-GB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baseline="-250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8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CFE708A-1882-B34F-912A-3E56CDB7E0BF}"/>
              </a:ext>
            </a:extLst>
          </p:cNvPr>
          <p:cNvGrpSpPr/>
          <p:nvPr/>
        </p:nvGrpSpPr>
        <p:grpSpPr>
          <a:xfrm>
            <a:off x="7108626" y="1718984"/>
            <a:ext cx="3353116" cy="3177898"/>
            <a:chOff x="6917760" y="1784501"/>
            <a:chExt cx="3353116" cy="3177898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5E24DED1-45E8-0C4D-A2C0-6F5DE955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760" y="1784501"/>
              <a:ext cx="926488" cy="1947782"/>
            </a:xfrm>
            <a:custGeom>
              <a:avLst/>
              <a:gdLst>
                <a:gd name="T0" fmla="*/ 0 w 772"/>
                <a:gd name="T1" fmla="*/ 0 h 1623"/>
                <a:gd name="T2" fmla="*/ 100 w 772"/>
                <a:gd name="T3" fmla="*/ 0 h 1623"/>
                <a:gd name="T4" fmla="*/ 100 w 772"/>
                <a:gd name="T5" fmla="*/ 4 h 1623"/>
                <a:gd name="T6" fmla="*/ 105 w 772"/>
                <a:gd name="T7" fmla="*/ 19 h 1623"/>
                <a:gd name="T8" fmla="*/ 113 w 772"/>
                <a:gd name="T9" fmla="*/ 44 h 1623"/>
                <a:gd name="T10" fmla="*/ 124 w 772"/>
                <a:gd name="T11" fmla="*/ 77 h 1623"/>
                <a:gd name="T12" fmla="*/ 138 w 772"/>
                <a:gd name="T13" fmla="*/ 119 h 1623"/>
                <a:gd name="T14" fmla="*/ 153 w 772"/>
                <a:gd name="T15" fmla="*/ 167 h 1623"/>
                <a:gd name="T16" fmla="*/ 171 w 772"/>
                <a:gd name="T17" fmla="*/ 221 h 1623"/>
                <a:gd name="T18" fmla="*/ 192 w 772"/>
                <a:gd name="T19" fmla="*/ 280 h 1623"/>
                <a:gd name="T20" fmla="*/ 213 w 772"/>
                <a:gd name="T21" fmla="*/ 344 h 1623"/>
                <a:gd name="T22" fmla="*/ 234 w 772"/>
                <a:gd name="T23" fmla="*/ 413 h 1623"/>
                <a:gd name="T24" fmla="*/ 259 w 772"/>
                <a:gd name="T25" fmla="*/ 484 h 1623"/>
                <a:gd name="T26" fmla="*/ 282 w 772"/>
                <a:gd name="T27" fmla="*/ 557 h 1623"/>
                <a:gd name="T28" fmla="*/ 307 w 772"/>
                <a:gd name="T29" fmla="*/ 634 h 1623"/>
                <a:gd name="T30" fmla="*/ 332 w 772"/>
                <a:gd name="T31" fmla="*/ 709 h 1623"/>
                <a:gd name="T32" fmla="*/ 357 w 772"/>
                <a:gd name="T33" fmla="*/ 785 h 1623"/>
                <a:gd name="T34" fmla="*/ 382 w 772"/>
                <a:gd name="T35" fmla="*/ 860 h 1623"/>
                <a:gd name="T36" fmla="*/ 407 w 772"/>
                <a:gd name="T37" fmla="*/ 935 h 1623"/>
                <a:gd name="T38" fmla="*/ 430 w 772"/>
                <a:gd name="T39" fmla="*/ 1008 h 1623"/>
                <a:gd name="T40" fmla="*/ 453 w 772"/>
                <a:gd name="T41" fmla="*/ 1077 h 1623"/>
                <a:gd name="T42" fmla="*/ 474 w 772"/>
                <a:gd name="T43" fmla="*/ 1143 h 1623"/>
                <a:gd name="T44" fmla="*/ 493 w 772"/>
                <a:gd name="T45" fmla="*/ 1204 h 1623"/>
                <a:gd name="T46" fmla="*/ 511 w 772"/>
                <a:gd name="T47" fmla="*/ 1260 h 1623"/>
                <a:gd name="T48" fmla="*/ 528 w 772"/>
                <a:gd name="T49" fmla="*/ 1310 h 1623"/>
                <a:gd name="T50" fmla="*/ 541 w 772"/>
                <a:gd name="T51" fmla="*/ 1354 h 1623"/>
                <a:gd name="T52" fmla="*/ 553 w 772"/>
                <a:gd name="T53" fmla="*/ 1388 h 1623"/>
                <a:gd name="T54" fmla="*/ 560 w 772"/>
                <a:gd name="T55" fmla="*/ 1417 h 1623"/>
                <a:gd name="T56" fmla="*/ 580 w 772"/>
                <a:gd name="T57" fmla="*/ 1465 h 1623"/>
                <a:gd name="T58" fmla="*/ 601 w 772"/>
                <a:gd name="T59" fmla="*/ 1507 h 1623"/>
                <a:gd name="T60" fmla="*/ 626 w 772"/>
                <a:gd name="T61" fmla="*/ 1540 h 1623"/>
                <a:gd name="T62" fmla="*/ 651 w 772"/>
                <a:gd name="T63" fmla="*/ 1567 h 1623"/>
                <a:gd name="T64" fmla="*/ 676 w 772"/>
                <a:gd name="T65" fmla="*/ 1586 h 1623"/>
                <a:gd name="T66" fmla="*/ 701 w 772"/>
                <a:gd name="T67" fmla="*/ 1601 h 1623"/>
                <a:gd name="T68" fmla="*/ 724 w 772"/>
                <a:gd name="T69" fmla="*/ 1611 h 1623"/>
                <a:gd name="T70" fmla="*/ 743 w 772"/>
                <a:gd name="T71" fmla="*/ 1617 h 1623"/>
                <a:gd name="T72" fmla="*/ 758 w 772"/>
                <a:gd name="T73" fmla="*/ 1621 h 1623"/>
                <a:gd name="T74" fmla="*/ 768 w 772"/>
                <a:gd name="T75" fmla="*/ 1623 h 1623"/>
                <a:gd name="T76" fmla="*/ 772 w 772"/>
                <a:gd name="T77" fmla="*/ 1623 h 1623"/>
                <a:gd name="T78" fmla="*/ 568 w 772"/>
                <a:gd name="T79" fmla="*/ 1623 h 1623"/>
                <a:gd name="T80" fmla="*/ 532 w 772"/>
                <a:gd name="T81" fmla="*/ 1621 h 1623"/>
                <a:gd name="T82" fmla="*/ 501 w 772"/>
                <a:gd name="T83" fmla="*/ 1611 h 1623"/>
                <a:gd name="T84" fmla="*/ 476 w 772"/>
                <a:gd name="T85" fmla="*/ 1598 h 1623"/>
                <a:gd name="T86" fmla="*/ 455 w 772"/>
                <a:gd name="T87" fmla="*/ 1580 h 1623"/>
                <a:gd name="T88" fmla="*/ 438 w 772"/>
                <a:gd name="T89" fmla="*/ 1561 h 1623"/>
                <a:gd name="T90" fmla="*/ 424 w 772"/>
                <a:gd name="T91" fmla="*/ 1540 h 1623"/>
                <a:gd name="T92" fmla="*/ 414 w 772"/>
                <a:gd name="T93" fmla="*/ 1521 h 1623"/>
                <a:gd name="T94" fmla="*/ 407 w 772"/>
                <a:gd name="T95" fmla="*/ 1504 h 1623"/>
                <a:gd name="T96" fmla="*/ 403 w 772"/>
                <a:gd name="T97" fmla="*/ 1488 h 1623"/>
                <a:gd name="T98" fmla="*/ 401 w 772"/>
                <a:gd name="T99" fmla="*/ 1479 h 1623"/>
                <a:gd name="T100" fmla="*/ 399 w 772"/>
                <a:gd name="T101" fmla="*/ 1477 h 1623"/>
                <a:gd name="T102" fmla="*/ 0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0" y="0"/>
                  </a:moveTo>
                  <a:lnTo>
                    <a:pt x="100" y="0"/>
                  </a:lnTo>
                  <a:lnTo>
                    <a:pt x="100" y="4"/>
                  </a:lnTo>
                  <a:lnTo>
                    <a:pt x="105" y="19"/>
                  </a:lnTo>
                  <a:lnTo>
                    <a:pt x="113" y="44"/>
                  </a:lnTo>
                  <a:lnTo>
                    <a:pt x="124" y="77"/>
                  </a:lnTo>
                  <a:lnTo>
                    <a:pt x="138" y="119"/>
                  </a:lnTo>
                  <a:lnTo>
                    <a:pt x="153" y="167"/>
                  </a:lnTo>
                  <a:lnTo>
                    <a:pt x="171" y="221"/>
                  </a:lnTo>
                  <a:lnTo>
                    <a:pt x="192" y="280"/>
                  </a:lnTo>
                  <a:lnTo>
                    <a:pt x="213" y="344"/>
                  </a:lnTo>
                  <a:lnTo>
                    <a:pt x="234" y="413"/>
                  </a:lnTo>
                  <a:lnTo>
                    <a:pt x="259" y="484"/>
                  </a:lnTo>
                  <a:lnTo>
                    <a:pt x="282" y="557"/>
                  </a:lnTo>
                  <a:lnTo>
                    <a:pt x="307" y="634"/>
                  </a:lnTo>
                  <a:lnTo>
                    <a:pt x="332" y="709"/>
                  </a:lnTo>
                  <a:lnTo>
                    <a:pt x="357" y="785"/>
                  </a:lnTo>
                  <a:lnTo>
                    <a:pt x="382" y="860"/>
                  </a:lnTo>
                  <a:lnTo>
                    <a:pt x="407" y="935"/>
                  </a:lnTo>
                  <a:lnTo>
                    <a:pt x="430" y="1008"/>
                  </a:lnTo>
                  <a:lnTo>
                    <a:pt x="453" y="1077"/>
                  </a:lnTo>
                  <a:lnTo>
                    <a:pt x="474" y="1143"/>
                  </a:lnTo>
                  <a:lnTo>
                    <a:pt x="493" y="1204"/>
                  </a:lnTo>
                  <a:lnTo>
                    <a:pt x="511" y="1260"/>
                  </a:lnTo>
                  <a:lnTo>
                    <a:pt x="528" y="1310"/>
                  </a:lnTo>
                  <a:lnTo>
                    <a:pt x="541" y="1354"/>
                  </a:lnTo>
                  <a:lnTo>
                    <a:pt x="553" y="1388"/>
                  </a:lnTo>
                  <a:lnTo>
                    <a:pt x="560" y="1417"/>
                  </a:lnTo>
                  <a:lnTo>
                    <a:pt x="580" y="1465"/>
                  </a:lnTo>
                  <a:lnTo>
                    <a:pt x="601" y="1507"/>
                  </a:lnTo>
                  <a:lnTo>
                    <a:pt x="626" y="1540"/>
                  </a:lnTo>
                  <a:lnTo>
                    <a:pt x="651" y="1567"/>
                  </a:lnTo>
                  <a:lnTo>
                    <a:pt x="676" y="1586"/>
                  </a:lnTo>
                  <a:lnTo>
                    <a:pt x="701" y="1601"/>
                  </a:lnTo>
                  <a:lnTo>
                    <a:pt x="724" y="1611"/>
                  </a:lnTo>
                  <a:lnTo>
                    <a:pt x="743" y="1617"/>
                  </a:lnTo>
                  <a:lnTo>
                    <a:pt x="758" y="1621"/>
                  </a:lnTo>
                  <a:lnTo>
                    <a:pt x="768" y="1623"/>
                  </a:lnTo>
                  <a:lnTo>
                    <a:pt x="772" y="1623"/>
                  </a:lnTo>
                  <a:lnTo>
                    <a:pt x="568" y="1623"/>
                  </a:lnTo>
                  <a:lnTo>
                    <a:pt x="532" y="1621"/>
                  </a:lnTo>
                  <a:lnTo>
                    <a:pt x="501" y="1611"/>
                  </a:lnTo>
                  <a:lnTo>
                    <a:pt x="476" y="1598"/>
                  </a:lnTo>
                  <a:lnTo>
                    <a:pt x="455" y="1580"/>
                  </a:lnTo>
                  <a:lnTo>
                    <a:pt x="438" y="1561"/>
                  </a:lnTo>
                  <a:lnTo>
                    <a:pt x="424" y="1540"/>
                  </a:lnTo>
                  <a:lnTo>
                    <a:pt x="414" y="1521"/>
                  </a:lnTo>
                  <a:lnTo>
                    <a:pt x="407" y="1504"/>
                  </a:lnTo>
                  <a:lnTo>
                    <a:pt x="403" y="1488"/>
                  </a:lnTo>
                  <a:lnTo>
                    <a:pt x="401" y="1479"/>
                  </a:lnTo>
                  <a:lnTo>
                    <a:pt x="399" y="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EC9DCE44-1280-4B4C-B58C-A01B3402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224" y="2886204"/>
              <a:ext cx="1212115" cy="846080"/>
            </a:xfrm>
            <a:custGeom>
              <a:avLst/>
              <a:gdLst>
                <a:gd name="T0" fmla="*/ 643 w 1010"/>
                <a:gd name="T1" fmla="*/ 0 h 705"/>
                <a:gd name="T2" fmla="*/ 1010 w 1010"/>
                <a:gd name="T3" fmla="*/ 0 h 705"/>
                <a:gd name="T4" fmla="*/ 993 w 1010"/>
                <a:gd name="T5" fmla="*/ 2 h 705"/>
                <a:gd name="T6" fmla="*/ 973 w 1010"/>
                <a:gd name="T7" fmla="*/ 4 h 705"/>
                <a:gd name="T8" fmla="*/ 950 w 1010"/>
                <a:gd name="T9" fmla="*/ 9 h 705"/>
                <a:gd name="T10" fmla="*/ 927 w 1010"/>
                <a:gd name="T11" fmla="*/ 17 h 705"/>
                <a:gd name="T12" fmla="*/ 902 w 1010"/>
                <a:gd name="T13" fmla="*/ 31 h 705"/>
                <a:gd name="T14" fmla="*/ 877 w 1010"/>
                <a:gd name="T15" fmla="*/ 46 h 705"/>
                <a:gd name="T16" fmla="*/ 854 w 1010"/>
                <a:gd name="T17" fmla="*/ 67 h 705"/>
                <a:gd name="T18" fmla="*/ 831 w 1010"/>
                <a:gd name="T19" fmla="*/ 94 h 705"/>
                <a:gd name="T20" fmla="*/ 812 w 1010"/>
                <a:gd name="T21" fmla="*/ 127 h 705"/>
                <a:gd name="T22" fmla="*/ 795 w 1010"/>
                <a:gd name="T23" fmla="*/ 167 h 705"/>
                <a:gd name="T24" fmla="*/ 779 w 1010"/>
                <a:gd name="T25" fmla="*/ 213 h 705"/>
                <a:gd name="T26" fmla="*/ 770 w 1010"/>
                <a:gd name="T27" fmla="*/ 269 h 705"/>
                <a:gd name="T28" fmla="*/ 766 w 1010"/>
                <a:gd name="T29" fmla="*/ 330 h 705"/>
                <a:gd name="T30" fmla="*/ 760 w 1010"/>
                <a:gd name="T31" fmla="*/ 397 h 705"/>
                <a:gd name="T32" fmla="*/ 751 w 1010"/>
                <a:gd name="T33" fmla="*/ 455 h 705"/>
                <a:gd name="T34" fmla="*/ 735 w 1010"/>
                <a:gd name="T35" fmla="*/ 505 h 705"/>
                <a:gd name="T36" fmla="*/ 716 w 1010"/>
                <a:gd name="T37" fmla="*/ 547 h 705"/>
                <a:gd name="T38" fmla="*/ 695 w 1010"/>
                <a:gd name="T39" fmla="*/ 584 h 705"/>
                <a:gd name="T40" fmla="*/ 670 w 1010"/>
                <a:gd name="T41" fmla="*/ 614 h 705"/>
                <a:gd name="T42" fmla="*/ 645 w 1010"/>
                <a:gd name="T43" fmla="*/ 637 h 705"/>
                <a:gd name="T44" fmla="*/ 618 w 1010"/>
                <a:gd name="T45" fmla="*/ 659 h 705"/>
                <a:gd name="T46" fmla="*/ 591 w 1010"/>
                <a:gd name="T47" fmla="*/ 674 h 705"/>
                <a:gd name="T48" fmla="*/ 566 w 1010"/>
                <a:gd name="T49" fmla="*/ 685 h 705"/>
                <a:gd name="T50" fmla="*/ 543 w 1010"/>
                <a:gd name="T51" fmla="*/ 693 h 705"/>
                <a:gd name="T52" fmla="*/ 522 w 1010"/>
                <a:gd name="T53" fmla="*/ 699 h 705"/>
                <a:gd name="T54" fmla="*/ 503 w 1010"/>
                <a:gd name="T55" fmla="*/ 703 h 705"/>
                <a:gd name="T56" fmla="*/ 489 w 1010"/>
                <a:gd name="T57" fmla="*/ 705 h 705"/>
                <a:gd name="T58" fmla="*/ 482 w 1010"/>
                <a:gd name="T59" fmla="*/ 705 h 705"/>
                <a:gd name="T60" fmla="*/ 478 w 1010"/>
                <a:gd name="T61" fmla="*/ 705 h 705"/>
                <a:gd name="T62" fmla="*/ 0 w 1010"/>
                <a:gd name="T63" fmla="*/ 705 h 705"/>
                <a:gd name="T64" fmla="*/ 61 w 1010"/>
                <a:gd name="T65" fmla="*/ 701 h 705"/>
                <a:gd name="T66" fmla="*/ 119 w 1010"/>
                <a:gd name="T67" fmla="*/ 689 h 705"/>
                <a:gd name="T68" fmla="*/ 169 w 1010"/>
                <a:gd name="T69" fmla="*/ 670 h 705"/>
                <a:gd name="T70" fmla="*/ 215 w 1010"/>
                <a:gd name="T71" fmla="*/ 645 h 705"/>
                <a:gd name="T72" fmla="*/ 255 w 1010"/>
                <a:gd name="T73" fmla="*/ 611 h 705"/>
                <a:gd name="T74" fmla="*/ 290 w 1010"/>
                <a:gd name="T75" fmla="*/ 572 h 705"/>
                <a:gd name="T76" fmla="*/ 316 w 1010"/>
                <a:gd name="T77" fmla="*/ 526 h 705"/>
                <a:gd name="T78" fmla="*/ 340 w 1010"/>
                <a:gd name="T79" fmla="*/ 474 h 705"/>
                <a:gd name="T80" fmla="*/ 355 w 1010"/>
                <a:gd name="T81" fmla="*/ 417 h 705"/>
                <a:gd name="T82" fmla="*/ 366 w 1010"/>
                <a:gd name="T83" fmla="*/ 353 h 705"/>
                <a:gd name="T84" fmla="*/ 368 w 1010"/>
                <a:gd name="T85" fmla="*/ 286 h 705"/>
                <a:gd name="T86" fmla="*/ 372 w 1010"/>
                <a:gd name="T87" fmla="*/ 232 h 705"/>
                <a:gd name="T88" fmla="*/ 382 w 1010"/>
                <a:gd name="T89" fmla="*/ 186 h 705"/>
                <a:gd name="T90" fmla="*/ 397 w 1010"/>
                <a:gd name="T91" fmla="*/ 146 h 705"/>
                <a:gd name="T92" fmla="*/ 416 w 1010"/>
                <a:gd name="T93" fmla="*/ 113 h 705"/>
                <a:gd name="T94" fmla="*/ 439 w 1010"/>
                <a:gd name="T95" fmla="*/ 84 h 705"/>
                <a:gd name="T96" fmla="*/ 466 w 1010"/>
                <a:gd name="T97" fmla="*/ 61 h 705"/>
                <a:gd name="T98" fmla="*/ 493 w 1010"/>
                <a:gd name="T99" fmla="*/ 44 h 705"/>
                <a:gd name="T100" fmla="*/ 520 w 1010"/>
                <a:gd name="T101" fmla="*/ 31 h 705"/>
                <a:gd name="T102" fmla="*/ 547 w 1010"/>
                <a:gd name="T103" fmla="*/ 19 h 705"/>
                <a:gd name="T104" fmla="*/ 572 w 1010"/>
                <a:gd name="T105" fmla="*/ 11 h 705"/>
                <a:gd name="T106" fmla="*/ 595 w 1010"/>
                <a:gd name="T107" fmla="*/ 6 h 705"/>
                <a:gd name="T108" fmla="*/ 616 w 1010"/>
                <a:gd name="T109" fmla="*/ 4 h 705"/>
                <a:gd name="T110" fmla="*/ 630 w 1010"/>
                <a:gd name="T111" fmla="*/ 2 h 705"/>
                <a:gd name="T112" fmla="*/ 641 w 1010"/>
                <a:gd name="T113" fmla="*/ 0 h 705"/>
                <a:gd name="T114" fmla="*/ 643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643" y="0"/>
                  </a:moveTo>
                  <a:lnTo>
                    <a:pt x="1010" y="0"/>
                  </a:lnTo>
                  <a:lnTo>
                    <a:pt x="993" y="2"/>
                  </a:lnTo>
                  <a:lnTo>
                    <a:pt x="973" y="4"/>
                  </a:lnTo>
                  <a:lnTo>
                    <a:pt x="950" y="9"/>
                  </a:lnTo>
                  <a:lnTo>
                    <a:pt x="927" y="17"/>
                  </a:lnTo>
                  <a:lnTo>
                    <a:pt x="902" y="31"/>
                  </a:lnTo>
                  <a:lnTo>
                    <a:pt x="877" y="46"/>
                  </a:lnTo>
                  <a:lnTo>
                    <a:pt x="854" y="67"/>
                  </a:lnTo>
                  <a:lnTo>
                    <a:pt x="831" y="94"/>
                  </a:lnTo>
                  <a:lnTo>
                    <a:pt x="812" y="127"/>
                  </a:lnTo>
                  <a:lnTo>
                    <a:pt x="795" y="167"/>
                  </a:lnTo>
                  <a:lnTo>
                    <a:pt x="779" y="213"/>
                  </a:lnTo>
                  <a:lnTo>
                    <a:pt x="770" y="269"/>
                  </a:lnTo>
                  <a:lnTo>
                    <a:pt x="766" y="330"/>
                  </a:lnTo>
                  <a:lnTo>
                    <a:pt x="760" y="397"/>
                  </a:lnTo>
                  <a:lnTo>
                    <a:pt x="751" y="455"/>
                  </a:lnTo>
                  <a:lnTo>
                    <a:pt x="735" y="505"/>
                  </a:lnTo>
                  <a:lnTo>
                    <a:pt x="716" y="547"/>
                  </a:lnTo>
                  <a:lnTo>
                    <a:pt x="695" y="584"/>
                  </a:lnTo>
                  <a:lnTo>
                    <a:pt x="670" y="614"/>
                  </a:lnTo>
                  <a:lnTo>
                    <a:pt x="645" y="637"/>
                  </a:lnTo>
                  <a:lnTo>
                    <a:pt x="618" y="659"/>
                  </a:lnTo>
                  <a:lnTo>
                    <a:pt x="591" y="674"/>
                  </a:lnTo>
                  <a:lnTo>
                    <a:pt x="566" y="685"/>
                  </a:lnTo>
                  <a:lnTo>
                    <a:pt x="543" y="693"/>
                  </a:lnTo>
                  <a:lnTo>
                    <a:pt x="522" y="699"/>
                  </a:lnTo>
                  <a:lnTo>
                    <a:pt x="503" y="703"/>
                  </a:lnTo>
                  <a:lnTo>
                    <a:pt x="489" y="705"/>
                  </a:lnTo>
                  <a:lnTo>
                    <a:pt x="482" y="705"/>
                  </a:lnTo>
                  <a:lnTo>
                    <a:pt x="478" y="705"/>
                  </a:lnTo>
                  <a:lnTo>
                    <a:pt x="0" y="705"/>
                  </a:lnTo>
                  <a:lnTo>
                    <a:pt x="61" y="701"/>
                  </a:lnTo>
                  <a:lnTo>
                    <a:pt x="119" y="689"/>
                  </a:lnTo>
                  <a:lnTo>
                    <a:pt x="169" y="670"/>
                  </a:lnTo>
                  <a:lnTo>
                    <a:pt x="215" y="645"/>
                  </a:lnTo>
                  <a:lnTo>
                    <a:pt x="255" y="611"/>
                  </a:lnTo>
                  <a:lnTo>
                    <a:pt x="290" y="572"/>
                  </a:lnTo>
                  <a:lnTo>
                    <a:pt x="316" y="526"/>
                  </a:lnTo>
                  <a:lnTo>
                    <a:pt x="340" y="474"/>
                  </a:lnTo>
                  <a:lnTo>
                    <a:pt x="355" y="417"/>
                  </a:lnTo>
                  <a:lnTo>
                    <a:pt x="366" y="353"/>
                  </a:lnTo>
                  <a:lnTo>
                    <a:pt x="368" y="286"/>
                  </a:lnTo>
                  <a:lnTo>
                    <a:pt x="372" y="232"/>
                  </a:lnTo>
                  <a:lnTo>
                    <a:pt x="382" y="186"/>
                  </a:lnTo>
                  <a:lnTo>
                    <a:pt x="397" y="146"/>
                  </a:lnTo>
                  <a:lnTo>
                    <a:pt x="416" y="113"/>
                  </a:lnTo>
                  <a:lnTo>
                    <a:pt x="439" y="84"/>
                  </a:lnTo>
                  <a:lnTo>
                    <a:pt x="466" y="61"/>
                  </a:lnTo>
                  <a:lnTo>
                    <a:pt x="493" y="44"/>
                  </a:lnTo>
                  <a:lnTo>
                    <a:pt x="520" y="31"/>
                  </a:lnTo>
                  <a:lnTo>
                    <a:pt x="547" y="19"/>
                  </a:lnTo>
                  <a:lnTo>
                    <a:pt x="572" y="11"/>
                  </a:lnTo>
                  <a:lnTo>
                    <a:pt x="595" y="6"/>
                  </a:lnTo>
                  <a:lnTo>
                    <a:pt x="616" y="4"/>
                  </a:lnTo>
                  <a:lnTo>
                    <a:pt x="630" y="2"/>
                  </a:lnTo>
                  <a:lnTo>
                    <a:pt x="641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4C1A665C-A61A-3546-955A-C53A796EE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95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97E6B4F7-B9DF-3645-BA43-57FA7FB6F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700" y="2886204"/>
              <a:ext cx="1645355" cy="1407732"/>
            </a:xfrm>
            <a:custGeom>
              <a:avLst/>
              <a:gdLst>
                <a:gd name="T0" fmla="*/ 0 w 1371"/>
                <a:gd name="T1" fmla="*/ 0 h 1173"/>
                <a:gd name="T2" fmla="*/ 507 w 1371"/>
                <a:gd name="T3" fmla="*/ 0 h 1173"/>
                <a:gd name="T4" fmla="*/ 588 w 1371"/>
                <a:gd name="T5" fmla="*/ 21 h 1173"/>
                <a:gd name="T6" fmla="*/ 665 w 1371"/>
                <a:gd name="T7" fmla="*/ 50 h 1173"/>
                <a:gd name="T8" fmla="*/ 736 w 1371"/>
                <a:gd name="T9" fmla="*/ 86 h 1173"/>
                <a:gd name="T10" fmla="*/ 803 w 1371"/>
                <a:gd name="T11" fmla="*/ 130 h 1173"/>
                <a:gd name="T12" fmla="*/ 866 w 1371"/>
                <a:gd name="T13" fmla="*/ 180 h 1173"/>
                <a:gd name="T14" fmla="*/ 924 w 1371"/>
                <a:gd name="T15" fmla="*/ 236 h 1173"/>
                <a:gd name="T16" fmla="*/ 978 w 1371"/>
                <a:gd name="T17" fmla="*/ 296 h 1173"/>
                <a:gd name="T18" fmla="*/ 1028 w 1371"/>
                <a:gd name="T19" fmla="*/ 359 h 1173"/>
                <a:gd name="T20" fmla="*/ 1074 w 1371"/>
                <a:gd name="T21" fmla="*/ 426 h 1173"/>
                <a:gd name="T22" fmla="*/ 1116 w 1371"/>
                <a:gd name="T23" fmla="*/ 493 h 1173"/>
                <a:gd name="T24" fmla="*/ 1154 w 1371"/>
                <a:gd name="T25" fmla="*/ 562 h 1173"/>
                <a:gd name="T26" fmla="*/ 1189 w 1371"/>
                <a:gd name="T27" fmla="*/ 632 h 1173"/>
                <a:gd name="T28" fmla="*/ 1222 w 1371"/>
                <a:gd name="T29" fmla="*/ 701 h 1173"/>
                <a:gd name="T30" fmla="*/ 1249 w 1371"/>
                <a:gd name="T31" fmla="*/ 770 h 1173"/>
                <a:gd name="T32" fmla="*/ 1274 w 1371"/>
                <a:gd name="T33" fmla="*/ 833 h 1173"/>
                <a:gd name="T34" fmla="*/ 1295 w 1371"/>
                <a:gd name="T35" fmla="*/ 897 h 1173"/>
                <a:gd name="T36" fmla="*/ 1314 w 1371"/>
                <a:gd name="T37" fmla="*/ 954 h 1173"/>
                <a:gd name="T38" fmla="*/ 1329 w 1371"/>
                <a:gd name="T39" fmla="*/ 1006 h 1173"/>
                <a:gd name="T40" fmla="*/ 1343 w 1371"/>
                <a:gd name="T41" fmla="*/ 1054 h 1173"/>
                <a:gd name="T42" fmla="*/ 1354 w 1371"/>
                <a:gd name="T43" fmla="*/ 1094 h 1173"/>
                <a:gd name="T44" fmla="*/ 1362 w 1371"/>
                <a:gd name="T45" fmla="*/ 1127 h 1173"/>
                <a:gd name="T46" fmla="*/ 1366 w 1371"/>
                <a:gd name="T47" fmla="*/ 1152 h 1173"/>
                <a:gd name="T48" fmla="*/ 1370 w 1371"/>
                <a:gd name="T49" fmla="*/ 1167 h 1173"/>
                <a:gd name="T50" fmla="*/ 1371 w 1371"/>
                <a:gd name="T51" fmla="*/ 1173 h 1173"/>
                <a:gd name="T52" fmla="*/ 644 w 1371"/>
                <a:gd name="T53" fmla="*/ 1173 h 1173"/>
                <a:gd name="T54" fmla="*/ 622 w 1371"/>
                <a:gd name="T55" fmla="*/ 1039 h 1173"/>
                <a:gd name="T56" fmla="*/ 597 w 1371"/>
                <a:gd name="T57" fmla="*/ 918 h 1173"/>
                <a:gd name="T58" fmla="*/ 571 w 1371"/>
                <a:gd name="T59" fmla="*/ 804 h 1173"/>
                <a:gd name="T60" fmla="*/ 540 w 1371"/>
                <a:gd name="T61" fmla="*/ 701 h 1173"/>
                <a:gd name="T62" fmla="*/ 507 w 1371"/>
                <a:gd name="T63" fmla="*/ 607 h 1173"/>
                <a:gd name="T64" fmla="*/ 473 w 1371"/>
                <a:gd name="T65" fmla="*/ 522 h 1173"/>
                <a:gd name="T66" fmla="*/ 436 w 1371"/>
                <a:gd name="T67" fmla="*/ 445 h 1173"/>
                <a:gd name="T68" fmla="*/ 398 w 1371"/>
                <a:gd name="T69" fmla="*/ 376 h 1173"/>
                <a:gd name="T70" fmla="*/ 361 w 1371"/>
                <a:gd name="T71" fmla="*/ 313 h 1173"/>
                <a:gd name="T72" fmla="*/ 323 w 1371"/>
                <a:gd name="T73" fmla="*/ 259 h 1173"/>
                <a:gd name="T74" fmla="*/ 284 w 1371"/>
                <a:gd name="T75" fmla="*/ 211 h 1173"/>
                <a:gd name="T76" fmla="*/ 248 w 1371"/>
                <a:gd name="T77" fmla="*/ 169 h 1173"/>
                <a:gd name="T78" fmla="*/ 211 w 1371"/>
                <a:gd name="T79" fmla="*/ 132 h 1173"/>
                <a:gd name="T80" fmla="*/ 177 w 1371"/>
                <a:gd name="T81" fmla="*/ 102 h 1173"/>
                <a:gd name="T82" fmla="*/ 144 w 1371"/>
                <a:gd name="T83" fmla="*/ 77 h 1173"/>
                <a:gd name="T84" fmla="*/ 113 w 1371"/>
                <a:gd name="T85" fmla="*/ 56 h 1173"/>
                <a:gd name="T86" fmla="*/ 87 w 1371"/>
                <a:gd name="T87" fmla="*/ 38 h 1173"/>
                <a:gd name="T88" fmla="*/ 62 w 1371"/>
                <a:gd name="T89" fmla="*/ 25 h 1173"/>
                <a:gd name="T90" fmla="*/ 41 w 1371"/>
                <a:gd name="T91" fmla="*/ 15 h 1173"/>
                <a:gd name="T92" fmla="*/ 23 w 1371"/>
                <a:gd name="T93" fmla="*/ 8 h 1173"/>
                <a:gd name="T94" fmla="*/ 10 w 1371"/>
                <a:gd name="T95" fmla="*/ 4 h 1173"/>
                <a:gd name="T96" fmla="*/ 2 w 1371"/>
                <a:gd name="T97" fmla="*/ 2 h 1173"/>
                <a:gd name="T98" fmla="*/ 0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0" y="0"/>
                  </a:moveTo>
                  <a:lnTo>
                    <a:pt x="507" y="0"/>
                  </a:lnTo>
                  <a:lnTo>
                    <a:pt x="588" y="21"/>
                  </a:lnTo>
                  <a:lnTo>
                    <a:pt x="665" y="50"/>
                  </a:lnTo>
                  <a:lnTo>
                    <a:pt x="736" y="86"/>
                  </a:lnTo>
                  <a:lnTo>
                    <a:pt x="803" y="130"/>
                  </a:lnTo>
                  <a:lnTo>
                    <a:pt x="866" y="180"/>
                  </a:lnTo>
                  <a:lnTo>
                    <a:pt x="924" y="236"/>
                  </a:lnTo>
                  <a:lnTo>
                    <a:pt x="978" y="296"/>
                  </a:lnTo>
                  <a:lnTo>
                    <a:pt x="1028" y="359"/>
                  </a:lnTo>
                  <a:lnTo>
                    <a:pt x="1074" y="426"/>
                  </a:lnTo>
                  <a:lnTo>
                    <a:pt x="1116" y="493"/>
                  </a:lnTo>
                  <a:lnTo>
                    <a:pt x="1154" y="562"/>
                  </a:lnTo>
                  <a:lnTo>
                    <a:pt x="1189" y="632"/>
                  </a:lnTo>
                  <a:lnTo>
                    <a:pt x="1222" y="701"/>
                  </a:lnTo>
                  <a:lnTo>
                    <a:pt x="1249" y="770"/>
                  </a:lnTo>
                  <a:lnTo>
                    <a:pt x="1274" y="833"/>
                  </a:lnTo>
                  <a:lnTo>
                    <a:pt x="1295" y="897"/>
                  </a:lnTo>
                  <a:lnTo>
                    <a:pt x="1314" y="954"/>
                  </a:lnTo>
                  <a:lnTo>
                    <a:pt x="1329" y="1006"/>
                  </a:lnTo>
                  <a:lnTo>
                    <a:pt x="1343" y="1054"/>
                  </a:lnTo>
                  <a:lnTo>
                    <a:pt x="1354" y="1094"/>
                  </a:lnTo>
                  <a:lnTo>
                    <a:pt x="1362" y="1127"/>
                  </a:lnTo>
                  <a:lnTo>
                    <a:pt x="1366" y="1152"/>
                  </a:lnTo>
                  <a:lnTo>
                    <a:pt x="1370" y="1167"/>
                  </a:lnTo>
                  <a:lnTo>
                    <a:pt x="1371" y="1173"/>
                  </a:lnTo>
                  <a:lnTo>
                    <a:pt x="644" y="1173"/>
                  </a:lnTo>
                  <a:lnTo>
                    <a:pt x="622" y="1039"/>
                  </a:lnTo>
                  <a:lnTo>
                    <a:pt x="597" y="918"/>
                  </a:lnTo>
                  <a:lnTo>
                    <a:pt x="571" y="804"/>
                  </a:lnTo>
                  <a:lnTo>
                    <a:pt x="540" y="701"/>
                  </a:lnTo>
                  <a:lnTo>
                    <a:pt x="507" y="607"/>
                  </a:lnTo>
                  <a:lnTo>
                    <a:pt x="473" y="522"/>
                  </a:lnTo>
                  <a:lnTo>
                    <a:pt x="436" y="445"/>
                  </a:lnTo>
                  <a:lnTo>
                    <a:pt x="398" y="376"/>
                  </a:lnTo>
                  <a:lnTo>
                    <a:pt x="361" y="313"/>
                  </a:lnTo>
                  <a:lnTo>
                    <a:pt x="323" y="259"/>
                  </a:lnTo>
                  <a:lnTo>
                    <a:pt x="284" y="211"/>
                  </a:lnTo>
                  <a:lnTo>
                    <a:pt x="248" y="169"/>
                  </a:lnTo>
                  <a:lnTo>
                    <a:pt x="211" y="132"/>
                  </a:lnTo>
                  <a:lnTo>
                    <a:pt x="177" y="102"/>
                  </a:lnTo>
                  <a:lnTo>
                    <a:pt x="144" y="77"/>
                  </a:lnTo>
                  <a:lnTo>
                    <a:pt x="113" y="56"/>
                  </a:lnTo>
                  <a:lnTo>
                    <a:pt x="87" y="38"/>
                  </a:lnTo>
                  <a:lnTo>
                    <a:pt x="62" y="25"/>
                  </a:lnTo>
                  <a:lnTo>
                    <a:pt x="41" y="15"/>
                  </a:lnTo>
                  <a:lnTo>
                    <a:pt x="23" y="8"/>
                  </a:lnTo>
                  <a:lnTo>
                    <a:pt x="1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A5D6591-8594-AC4B-8729-0B6117AE53A7}"/>
              </a:ext>
            </a:extLst>
          </p:cNvPr>
          <p:cNvGrpSpPr/>
          <p:nvPr/>
        </p:nvGrpSpPr>
        <p:grpSpPr>
          <a:xfrm>
            <a:off x="9583993" y="4125196"/>
            <a:ext cx="432842" cy="432710"/>
            <a:chOff x="3932238" y="461963"/>
            <a:chExt cx="5205413" cy="520382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Freeform 93">
              <a:extLst>
                <a:ext uri="{FF2B5EF4-FFF2-40B4-BE49-F238E27FC236}">
                  <a16:creationId xmlns:a16="http://schemas.microsoft.com/office/drawing/2014/main" xmlns="" id="{C30438A2-15B8-C04E-8F2E-60E531907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914401"/>
              <a:ext cx="4754563" cy="4751388"/>
            </a:xfrm>
            <a:custGeom>
              <a:avLst/>
              <a:gdLst>
                <a:gd name="T0" fmla="*/ 3518 w 5990"/>
                <a:gd name="T1" fmla="*/ 46 h 5986"/>
                <a:gd name="T2" fmla="*/ 4183 w 5990"/>
                <a:gd name="T3" fmla="*/ 247 h 5986"/>
                <a:gd name="T4" fmla="*/ 4673 w 5990"/>
                <a:gd name="T5" fmla="*/ 522 h 5986"/>
                <a:gd name="T6" fmla="*/ 4701 w 5990"/>
                <a:gd name="T7" fmla="*/ 660 h 5986"/>
                <a:gd name="T8" fmla="*/ 4595 w 5990"/>
                <a:gd name="T9" fmla="*/ 756 h 5986"/>
                <a:gd name="T10" fmla="*/ 4336 w 5990"/>
                <a:gd name="T11" fmla="*/ 642 h 5986"/>
                <a:gd name="T12" fmla="*/ 3690 w 5990"/>
                <a:gd name="T13" fmla="*/ 377 h 5986"/>
                <a:gd name="T14" fmla="*/ 2994 w 5990"/>
                <a:gd name="T15" fmla="*/ 285 h 5986"/>
                <a:gd name="T16" fmla="*/ 2276 w 5990"/>
                <a:gd name="T17" fmla="*/ 383 h 5986"/>
                <a:gd name="T18" fmla="*/ 1628 w 5990"/>
                <a:gd name="T19" fmla="*/ 656 h 5986"/>
                <a:gd name="T20" fmla="*/ 1079 w 5990"/>
                <a:gd name="T21" fmla="*/ 1080 h 5986"/>
                <a:gd name="T22" fmla="*/ 656 w 5990"/>
                <a:gd name="T23" fmla="*/ 1629 h 5986"/>
                <a:gd name="T24" fmla="*/ 383 w 5990"/>
                <a:gd name="T25" fmla="*/ 2274 h 5986"/>
                <a:gd name="T26" fmla="*/ 285 w 5990"/>
                <a:gd name="T27" fmla="*/ 2994 h 5986"/>
                <a:gd name="T28" fmla="*/ 383 w 5990"/>
                <a:gd name="T29" fmla="*/ 3712 h 5986"/>
                <a:gd name="T30" fmla="*/ 656 w 5990"/>
                <a:gd name="T31" fmla="*/ 4359 h 5986"/>
                <a:gd name="T32" fmla="*/ 1079 w 5990"/>
                <a:gd name="T33" fmla="*/ 4908 h 5986"/>
                <a:gd name="T34" fmla="*/ 1628 w 5990"/>
                <a:gd name="T35" fmla="*/ 5330 h 5986"/>
                <a:gd name="T36" fmla="*/ 2276 w 5990"/>
                <a:gd name="T37" fmla="*/ 5603 h 5986"/>
                <a:gd name="T38" fmla="*/ 2994 w 5990"/>
                <a:gd name="T39" fmla="*/ 5701 h 5986"/>
                <a:gd name="T40" fmla="*/ 3714 w 5990"/>
                <a:gd name="T41" fmla="*/ 5603 h 5986"/>
                <a:gd name="T42" fmla="*/ 4360 w 5990"/>
                <a:gd name="T43" fmla="*/ 5330 h 5986"/>
                <a:gd name="T44" fmla="*/ 4909 w 5990"/>
                <a:gd name="T45" fmla="*/ 4908 h 5986"/>
                <a:gd name="T46" fmla="*/ 5333 w 5990"/>
                <a:gd name="T47" fmla="*/ 4359 h 5986"/>
                <a:gd name="T48" fmla="*/ 5607 w 5990"/>
                <a:gd name="T49" fmla="*/ 3712 h 5986"/>
                <a:gd name="T50" fmla="*/ 5704 w 5990"/>
                <a:gd name="T51" fmla="*/ 2994 h 5986"/>
                <a:gd name="T52" fmla="*/ 5613 w 5990"/>
                <a:gd name="T53" fmla="*/ 2298 h 5986"/>
                <a:gd name="T54" fmla="*/ 5347 w 5990"/>
                <a:gd name="T55" fmla="*/ 1653 h 5986"/>
                <a:gd name="T56" fmla="*/ 5234 w 5990"/>
                <a:gd name="T57" fmla="*/ 1393 h 5986"/>
                <a:gd name="T58" fmla="*/ 5329 w 5990"/>
                <a:gd name="T59" fmla="*/ 1288 h 5986"/>
                <a:gd name="T60" fmla="*/ 5467 w 5990"/>
                <a:gd name="T61" fmla="*/ 1316 h 5986"/>
                <a:gd name="T62" fmla="*/ 5742 w 5990"/>
                <a:gd name="T63" fmla="*/ 1806 h 5986"/>
                <a:gd name="T64" fmla="*/ 5944 w 5990"/>
                <a:gd name="T65" fmla="*/ 2470 h 5986"/>
                <a:gd name="T66" fmla="*/ 5982 w 5990"/>
                <a:gd name="T67" fmla="*/ 3189 h 5986"/>
                <a:gd name="T68" fmla="*/ 5836 w 5990"/>
                <a:gd name="T69" fmla="*/ 3939 h 5986"/>
                <a:gd name="T70" fmla="*/ 5515 w 5990"/>
                <a:gd name="T71" fmla="*/ 4607 h 5986"/>
                <a:gd name="T72" fmla="*/ 5044 w 5990"/>
                <a:gd name="T73" fmla="*/ 5173 h 5986"/>
                <a:gd name="T74" fmla="*/ 4452 w 5990"/>
                <a:gd name="T75" fmla="*/ 5607 h 5986"/>
                <a:gd name="T76" fmla="*/ 3760 w 5990"/>
                <a:gd name="T77" fmla="*/ 5886 h 5986"/>
                <a:gd name="T78" fmla="*/ 2994 w 5990"/>
                <a:gd name="T79" fmla="*/ 5986 h 5986"/>
                <a:gd name="T80" fmla="*/ 2230 w 5990"/>
                <a:gd name="T81" fmla="*/ 5886 h 5986"/>
                <a:gd name="T82" fmla="*/ 1538 w 5990"/>
                <a:gd name="T83" fmla="*/ 5607 h 5986"/>
                <a:gd name="T84" fmla="*/ 943 w 5990"/>
                <a:gd name="T85" fmla="*/ 5173 h 5986"/>
                <a:gd name="T86" fmla="*/ 475 w 5990"/>
                <a:gd name="T87" fmla="*/ 4607 h 5986"/>
                <a:gd name="T88" fmla="*/ 154 w 5990"/>
                <a:gd name="T89" fmla="*/ 3939 h 5986"/>
                <a:gd name="T90" fmla="*/ 6 w 5990"/>
                <a:gd name="T91" fmla="*/ 3189 h 5986"/>
                <a:gd name="T92" fmla="*/ 56 w 5990"/>
                <a:gd name="T93" fmla="*/ 2414 h 5986"/>
                <a:gd name="T94" fmla="*/ 293 w 5990"/>
                <a:gd name="T95" fmla="*/ 1702 h 5986"/>
                <a:gd name="T96" fmla="*/ 692 w 5990"/>
                <a:gd name="T97" fmla="*/ 1082 h 5986"/>
                <a:gd name="T98" fmla="*/ 1227 w 5990"/>
                <a:gd name="T99" fmla="*/ 578 h 5986"/>
                <a:gd name="T100" fmla="*/ 1873 w 5990"/>
                <a:gd name="T101" fmla="*/ 219 h 5986"/>
                <a:gd name="T102" fmla="*/ 2605 w 5990"/>
                <a:gd name="T103" fmla="*/ 26 h 5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0" h="5986">
                  <a:moveTo>
                    <a:pt x="2994" y="0"/>
                  </a:moveTo>
                  <a:lnTo>
                    <a:pt x="3171" y="6"/>
                  </a:lnTo>
                  <a:lnTo>
                    <a:pt x="3345" y="22"/>
                  </a:lnTo>
                  <a:lnTo>
                    <a:pt x="3518" y="46"/>
                  </a:lnTo>
                  <a:lnTo>
                    <a:pt x="3688" y="82"/>
                  </a:lnTo>
                  <a:lnTo>
                    <a:pt x="3855" y="128"/>
                  </a:lnTo>
                  <a:lnTo>
                    <a:pt x="4021" y="181"/>
                  </a:lnTo>
                  <a:lnTo>
                    <a:pt x="4183" y="247"/>
                  </a:lnTo>
                  <a:lnTo>
                    <a:pt x="4342" y="321"/>
                  </a:lnTo>
                  <a:lnTo>
                    <a:pt x="4496" y="405"/>
                  </a:lnTo>
                  <a:lnTo>
                    <a:pt x="4645" y="498"/>
                  </a:lnTo>
                  <a:lnTo>
                    <a:pt x="4673" y="522"/>
                  </a:lnTo>
                  <a:lnTo>
                    <a:pt x="4695" y="554"/>
                  </a:lnTo>
                  <a:lnTo>
                    <a:pt x="4705" y="588"/>
                  </a:lnTo>
                  <a:lnTo>
                    <a:pt x="4709" y="624"/>
                  </a:lnTo>
                  <a:lnTo>
                    <a:pt x="4701" y="660"/>
                  </a:lnTo>
                  <a:lnTo>
                    <a:pt x="4685" y="696"/>
                  </a:lnTo>
                  <a:lnTo>
                    <a:pt x="4659" y="724"/>
                  </a:lnTo>
                  <a:lnTo>
                    <a:pt x="4629" y="744"/>
                  </a:lnTo>
                  <a:lnTo>
                    <a:pt x="4595" y="756"/>
                  </a:lnTo>
                  <a:lnTo>
                    <a:pt x="4558" y="758"/>
                  </a:lnTo>
                  <a:lnTo>
                    <a:pt x="4522" y="752"/>
                  </a:lnTo>
                  <a:lnTo>
                    <a:pt x="4488" y="736"/>
                  </a:lnTo>
                  <a:lnTo>
                    <a:pt x="4336" y="642"/>
                  </a:lnTo>
                  <a:lnTo>
                    <a:pt x="4181" y="560"/>
                  </a:lnTo>
                  <a:lnTo>
                    <a:pt x="4021" y="488"/>
                  </a:lnTo>
                  <a:lnTo>
                    <a:pt x="3857" y="427"/>
                  </a:lnTo>
                  <a:lnTo>
                    <a:pt x="3690" y="377"/>
                  </a:lnTo>
                  <a:lnTo>
                    <a:pt x="3520" y="337"/>
                  </a:lnTo>
                  <a:lnTo>
                    <a:pt x="3347" y="309"/>
                  </a:lnTo>
                  <a:lnTo>
                    <a:pt x="3171" y="291"/>
                  </a:lnTo>
                  <a:lnTo>
                    <a:pt x="2994" y="285"/>
                  </a:lnTo>
                  <a:lnTo>
                    <a:pt x="2808" y="291"/>
                  </a:lnTo>
                  <a:lnTo>
                    <a:pt x="2627" y="311"/>
                  </a:lnTo>
                  <a:lnTo>
                    <a:pt x="2449" y="341"/>
                  </a:lnTo>
                  <a:lnTo>
                    <a:pt x="2276" y="383"/>
                  </a:lnTo>
                  <a:lnTo>
                    <a:pt x="2106" y="435"/>
                  </a:lnTo>
                  <a:lnTo>
                    <a:pt x="1941" y="498"/>
                  </a:lnTo>
                  <a:lnTo>
                    <a:pt x="1781" y="572"/>
                  </a:lnTo>
                  <a:lnTo>
                    <a:pt x="1628" y="656"/>
                  </a:lnTo>
                  <a:lnTo>
                    <a:pt x="1480" y="750"/>
                  </a:lnTo>
                  <a:lnTo>
                    <a:pt x="1340" y="851"/>
                  </a:lnTo>
                  <a:lnTo>
                    <a:pt x="1207" y="961"/>
                  </a:lnTo>
                  <a:lnTo>
                    <a:pt x="1079" y="1080"/>
                  </a:lnTo>
                  <a:lnTo>
                    <a:pt x="961" y="1206"/>
                  </a:lnTo>
                  <a:lnTo>
                    <a:pt x="850" y="1340"/>
                  </a:lnTo>
                  <a:lnTo>
                    <a:pt x="748" y="1481"/>
                  </a:lnTo>
                  <a:lnTo>
                    <a:pt x="656" y="1629"/>
                  </a:lnTo>
                  <a:lnTo>
                    <a:pt x="572" y="1782"/>
                  </a:lnTo>
                  <a:lnTo>
                    <a:pt x="499" y="1940"/>
                  </a:lnTo>
                  <a:lnTo>
                    <a:pt x="435" y="2105"/>
                  </a:lnTo>
                  <a:lnTo>
                    <a:pt x="383" y="2274"/>
                  </a:lnTo>
                  <a:lnTo>
                    <a:pt x="341" y="2448"/>
                  </a:lnTo>
                  <a:lnTo>
                    <a:pt x="309" y="2627"/>
                  </a:lnTo>
                  <a:lnTo>
                    <a:pt x="291" y="2809"/>
                  </a:lnTo>
                  <a:lnTo>
                    <a:pt x="285" y="2994"/>
                  </a:lnTo>
                  <a:lnTo>
                    <a:pt x="291" y="3179"/>
                  </a:lnTo>
                  <a:lnTo>
                    <a:pt x="309" y="3361"/>
                  </a:lnTo>
                  <a:lnTo>
                    <a:pt x="341" y="3538"/>
                  </a:lnTo>
                  <a:lnTo>
                    <a:pt x="383" y="3712"/>
                  </a:lnTo>
                  <a:lnTo>
                    <a:pt x="435" y="3881"/>
                  </a:lnTo>
                  <a:lnTo>
                    <a:pt x="499" y="4047"/>
                  </a:lnTo>
                  <a:lnTo>
                    <a:pt x="572" y="4206"/>
                  </a:lnTo>
                  <a:lnTo>
                    <a:pt x="656" y="4359"/>
                  </a:lnTo>
                  <a:lnTo>
                    <a:pt x="748" y="4507"/>
                  </a:lnTo>
                  <a:lnTo>
                    <a:pt x="850" y="4647"/>
                  </a:lnTo>
                  <a:lnTo>
                    <a:pt x="961" y="4780"/>
                  </a:lnTo>
                  <a:lnTo>
                    <a:pt x="1079" y="4908"/>
                  </a:lnTo>
                  <a:lnTo>
                    <a:pt x="1207" y="5025"/>
                  </a:lnTo>
                  <a:lnTo>
                    <a:pt x="1340" y="5137"/>
                  </a:lnTo>
                  <a:lnTo>
                    <a:pt x="1480" y="5239"/>
                  </a:lnTo>
                  <a:lnTo>
                    <a:pt x="1628" y="5330"/>
                  </a:lnTo>
                  <a:lnTo>
                    <a:pt x="1781" y="5414"/>
                  </a:lnTo>
                  <a:lnTo>
                    <a:pt x="1941" y="5488"/>
                  </a:lnTo>
                  <a:lnTo>
                    <a:pt x="2106" y="5552"/>
                  </a:lnTo>
                  <a:lnTo>
                    <a:pt x="2276" y="5603"/>
                  </a:lnTo>
                  <a:lnTo>
                    <a:pt x="2449" y="5645"/>
                  </a:lnTo>
                  <a:lnTo>
                    <a:pt x="2627" y="5677"/>
                  </a:lnTo>
                  <a:lnTo>
                    <a:pt x="2808" y="5695"/>
                  </a:lnTo>
                  <a:lnTo>
                    <a:pt x="2994" y="5701"/>
                  </a:lnTo>
                  <a:lnTo>
                    <a:pt x="3179" y="5695"/>
                  </a:lnTo>
                  <a:lnTo>
                    <a:pt x="3361" y="5677"/>
                  </a:lnTo>
                  <a:lnTo>
                    <a:pt x="3540" y="5645"/>
                  </a:lnTo>
                  <a:lnTo>
                    <a:pt x="3714" y="5603"/>
                  </a:lnTo>
                  <a:lnTo>
                    <a:pt x="3883" y="5552"/>
                  </a:lnTo>
                  <a:lnTo>
                    <a:pt x="4049" y="5488"/>
                  </a:lnTo>
                  <a:lnTo>
                    <a:pt x="4206" y="5414"/>
                  </a:lnTo>
                  <a:lnTo>
                    <a:pt x="4360" y="5330"/>
                  </a:lnTo>
                  <a:lnTo>
                    <a:pt x="4508" y="5239"/>
                  </a:lnTo>
                  <a:lnTo>
                    <a:pt x="4649" y="5137"/>
                  </a:lnTo>
                  <a:lnTo>
                    <a:pt x="4783" y="5025"/>
                  </a:lnTo>
                  <a:lnTo>
                    <a:pt x="4909" y="4908"/>
                  </a:lnTo>
                  <a:lnTo>
                    <a:pt x="5028" y="4780"/>
                  </a:lnTo>
                  <a:lnTo>
                    <a:pt x="5138" y="4647"/>
                  </a:lnTo>
                  <a:lnTo>
                    <a:pt x="5240" y="4507"/>
                  </a:lnTo>
                  <a:lnTo>
                    <a:pt x="5333" y="4359"/>
                  </a:lnTo>
                  <a:lnTo>
                    <a:pt x="5417" y="4206"/>
                  </a:lnTo>
                  <a:lnTo>
                    <a:pt x="5491" y="4047"/>
                  </a:lnTo>
                  <a:lnTo>
                    <a:pt x="5555" y="3881"/>
                  </a:lnTo>
                  <a:lnTo>
                    <a:pt x="5607" y="3712"/>
                  </a:lnTo>
                  <a:lnTo>
                    <a:pt x="5649" y="3538"/>
                  </a:lnTo>
                  <a:lnTo>
                    <a:pt x="5678" y="3361"/>
                  </a:lnTo>
                  <a:lnTo>
                    <a:pt x="5698" y="3177"/>
                  </a:lnTo>
                  <a:lnTo>
                    <a:pt x="5704" y="2994"/>
                  </a:lnTo>
                  <a:lnTo>
                    <a:pt x="5698" y="2817"/>
                  </a:lnTo>
                  <a:lnTo>
                    <a:pt x="5680" y="2641"/>
                  </a:lnTo>
                  <a:lnTo>
                    <a:pt x="5653" y="2468"/>
                  </a:lnTo>
                  <a:lnTo>
                    <a:pt x="5613" y="2298"/>
                  </a:lnTo>
                  <a:lnTo>
                    <a:pt x="5563" y="2131"/>
                  </a:lnTo>
                  <a:lnTo>
                    <a:pt x="5501" y="1967"/>
                  </a:lnTo>
                  <a:lnTo>
                    <a:pt x="5429" y="1808"/>
                  </a:lnTo>
                  <a:lnTo>
                    <a:pt x="5347" y="1653"/>
                  </a:lnTo>
                  <a:lnTo>
                    <a:pt x="5254" y="1501"/>
                  </a:lnTo>
                  <a:lnTo>
                    <a:pt x="5238" y="1467"/>
                  </a:lnTo>
                  <a:lnTo>
                    <a:pt x="5230" y="1429"/>
                  </a:lnTo>
                  <a:lnTo>
                    <a:pt x="5234" y="1393"/>
                  </a:lnTo>
                  <a:lnTo>
                    <a:pt x="5246" y="1360"/>
                  </a:lnTo>
                  <a:lnTo>
                    <a:pt x="5266" y="1328"/>
                  </a:lnTo>
                  <a:lnTo>
                    <a:pt x="5293" y="1304"/>
                  </a:lnTo>
                  <a:lnTo>
                    <a:pt x="5329" y="1288"/>
                  </a:lnTo>
                  <a:lnTo>
                    <a:pt x="5365" y="1280"/>
                  </a:lnTo>
                  <a:lnTo>
                    <a:pt x="5401" y="1282"/>
                  </a:lnTo>
                  <a:lnTo>
                    <a:pt x="5435" y="1294"/>
                  </a:lnTo>
                  <a:lnTo>
                    <a:pt x="5467" y="1316"/>
                  </a:lnTo>
                  <a:lnTo>
                    <a:pt x="5491" y="1344"/>
                  </a:lnTo>
                  <a:lnTo>
                    <a:pt x="5585" y="1493"/>
                  </a:lnTo>
                  <a:lnTo>
                    <a:pt x="5668" y="1647"/>
                  </a:lnTo>
                  <a:lnTo>
                    <a:pt x="5742" y="1806"/>
                  </a:lnTo>
                  <a:lnTo>
                    <a:pt x="5808" y="1967"/>
                  </a:lnTo>
                  <a:lnTo>
                    <a:pt x="5862" y="2133"/>
                  </a:lnTo>
                  <a:lnTo>
                    <a:pt x="5908" y="2300"/>
                  </a:lnTo>
                  <a:lnTo>
                    <a:pt x="5944" y="2470"/>
                  </a:lnTo>
                  <a:lnTo>
                    <a:pt x="5968" y="2643"/>
                  </a:lnTo>
                  <a:lnTo>
                    <a:pt x="5984" y="2817"/>
                  </a:lnTo>
                  <a:lnTo>
                    <a:pt x="5990" y="2994"/>
                  </a:lnTo>
                  <a:lnTo>
                    <a:pt x="5982" y="3189"/>
                  </a:lnTo>
                  <a:lnTo>
                    <a:pt x="5964" y="3383"/>
                  </a:lnTo>
                  <a:lnTo>
                    <a:pt x="5932" y="3572"/>
                  </a:lnTo>
                  <a:lnTo>
                    <a:pt x="5890" y="3758"/>
                  </a:lnTo>
                  <a:lnTo>
                    <a:pt x="5836" y="3939"/>
                  </a:lnTo>
                  <a:lnTo>
                    <a:pt x="5770" y="4114"/>
                  </a:lnTo>
                  <a:lnTo>
                    <a:pt x="5696" y="4284"/>
                  </a:lnTo>
                  <a:lnTo>
                    <a:pt x="5611" y="4449"/>
                  </a:lnTo>
                  <a:lnTo>
                    <a:pt x="5515" y="4607"/>
                  </a:lnTo>
                  <a:lnTo>
                    <a:pt x="5411" y="4760"/>
                  </a:lnTo>
                  <a:lnTo>
                    <a:pt x="5297" y="4906"/>
                  </a:lnTo>
                  <a:lnTo>
                    <a:pt x="5176" y="5043"/>
                  </a:lnTo>
                  <a:lnTo>
                    <a:pt x="5044" y="5173"/>
                  </a:lnTo>
                  <a:lnTo>
                    <a:pt x="4907" y="5294"/>
                  </a:lnTo>
                  <a:lnTo>
                    <a:pt x="4761" y="5408"/>
                  </a:lnTo>
                  <a:lnTo>
                    <a:pt x="4609" y="5512"/>
                  </a:lnTo>
                  <a:lnTo>
                    <a:pt x="4452" y="5607"/>
                  </a:lnTo>
                  <a:lnTo>
                    <a:pt x="4286" y="5693"/>
                  </a:lnTo>
                  <a:lnTo>
                    <a:pt x="4117" y="5769"/>
                  </a:lnTo>
                  <a:lnTo>
                    <a:pt x="3939" y="5833"/>
                  </a:lnTo>
                  <a:lnTo>
                    <a:pt x="3760" y="5886"/>
                  </a:lnTo>
                  <a:lnTo>
                    <a:pt x="3574" y="5930"/>
                  </a:lnTo>
                  <a:lnTo>
                    <a:pt x="3385" y="5960"/>
                  </a:lnTo>
                  <a:lnTo>
                    <a:pt x="3191" y="5980"/>
                  </a:lnTo>
                  <a:lnTo>
                    <a:pt x="2994" y="5986"/>
                  </a:lnTo>
                  <a:lnTo>
                    <a:pt x="2798" y="5980"/>
                  </a:lnTo>
                  <a:lnTo>
                    <a:pt x="2605" y="5960"/>
                  </a:lnTo>
                  <a:lnTo>
                    <a:pt x="2415" y="5930"/>
                  </a:lnTo>
                  <a:lnTo>
                    <a:pt x="2230" y="5886"/>
                  </a:lnTo>
                  <a:lnTo>
                    <a:pt x="2048" y="5833"/>
                  </a:lnTo>
                  <a:lnTo>
                    <a:pt x="1873" y="5769"/>
                  </a:lnTo>
                  <a:lnTo>
                    <a:pt x="1703" y="5693"/>
                  </a:lnTo>
                  <a:lnTo>
                    <a:pt x="1538" y="5607"/>
                  </a:lnTo>
                  <a:lnTo>
                    <a:pt x="1378" y="5512"/>
                  </a:lnTo>
                  <a:lnTo>
                    <a:pt x="1227" y="5408"/>
                  </a:lnTo>
                  <a:lnTo>
                    <a:pt x="1081" y="5294"/>
                  </a:lnTo>
                  <a:lnTo>
                    <a:pt x="943" y="5173"/>
                  </a:lnTo>
                  <a:lnTo>
                    <a:pt x="814" y="5043"/>
                  </a:lnTo>
                  <a:lnTo>
                    <a:pt x="692" y="4906"/>
                  </a:lnTo>
                  <a:lnTo>
                    <a:pt x="578" y="4760"/>
                  </a:lnTo>
                  <a:lnTo>
                    <a:pt x="475" y="4607"/>
                  </a:lnTo>
                  <a:lnTo>
                    <a:pt x="379" y="4449"/>
                  </a:lnTo>
                  <a:lnTo>
                    <a:pt x="293" y="4284"/>
                  </a:lnTo>
                  <a:lnTo>
                    <a:pt x="217" y="4114"/>
                  </a:lnTo>
                  <a:lnTo>
                    <a:pt x="154" y="3939"/>
                  </a:lnTo>
                  <a:lnTo>
                    <a:pt x="100" y="3758"/>
                  </a:lnTo>
                  <a:lnTo>
                    <a:pt x="56" y="3572"/>
                  </a:lnTo>
                  <a:lnTo>
                    <a:pt x="26" y="3383"/>
                  </a:lnTo>
                  <a:lnTo>
                    <a:pt x="6" y="3189"/>
                  </a:lnTo>
                  <a:lnTo>
                    <a:pt x="0" y="2994"/>
                  </a:lnTo>
                  <a:lnTo>
                    <a:pt x="6" y="2797"/>
                  </a:lnTo>
                  <a:lnTo>
                    <a:pt x="26" y="2603"/>
                  </a:lnTo>
                  <a:lnTo>
                    <a:pt x="56" y="2414"/>
                  </a:lnTo>
                  <a:lnTo>
                    <a:pt x="100" y="2229"/>
                  </a:lnTo>
                  <a:lnTo>
                    <a:pt x="154" y="2049"/>
                  </a:lnTo>
                  <a:lnTo>
                    <a:pt x="217" y="1872"/>
                  </a:lnTo>
                  <a:lnTo>
                    <a:pt x="293" y="1702"/>
                  </a:lnTo>
                  <a:lnTo>
                    <a:pt x="379" y="1537"/>
                  </a:lnTo>
                  <a:lnTo>
                    <a:pt x="475" y="1379"/>
                  </a:lnTo>
                  <a:lnTo>
                    <a:pt x="578" y="1228"/>
                  </a:lnTo>
                  <a:lnTo>
                    <a:pt x="692" y="1082"/>
                  </a:lnTo>
                  <a:lnTo>
                    <a:pt x="814" y="945"/>
                  </a:lnTo>
                  <a:lnTo>
                    <a:pt x="943" y="813"/>
                  </a:lnTo>
                  <a:lnTo>
                    <a:pt x="1081" y="692"/>
                  </a:lnTo>
                  <a:lnTo>
                    <a:pt x="1227" y="578"/>
                  </a:lnTo>
                  <a:lnTo>
                    <a:pt x="1378" y="474"/>
                  </a:lnTo>
                  <a:lnTo>
                    <a:pt x="1538" y="379"/>
                  </a:lnTo>
                  <a:lnTo>
                    <a:pt x="1703" y="293"/>
                  </a:lnTo>
                  <a:lnTo>
                    <a:pt x="1873" y="219"/>
                  </a:lnTo>
                  <a:lnTo>
                    <a:pt x="2048" y="154"/>
                  </a:lnTo>
                  <a:lnTo>
                    <a:pt x="2230" y="100"/>
                  </a:lnTo>
                  <a:lnTo>
                    <a:pt x="2415" y="58"/>
                  </a:lnTo>
                  <a:lnTo>
                    <a:pt x="2605" y="26"/>
                  </a:lnTo>
                  <a:lnTo>
                    <a:pt x="2798" y="8"/>
                  </a:lnTo>
                  <a:lnTo>
                    <a:pt x="2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94">
              <a:extLst>
                <a:ext uri="{FF2B5EF4-FFF2-40B4-BE49-F238E27FC236}">
                  <a16:creationId xmlns:a16="http://schemas.microsoft.com/office/drawing/2014/main" xmlns="" id="{651FD0BF-1B34-2242-A685-B0CE53E5D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5" y="2724151"/>
              <a:ext cx="1131888" cy="1131888"/>
            </a:xfrm>
            <a:custGeom>
              <a:avLst/>
              <a:gdLst>
                <a:gd name="T0" fmla="*/ 644 w 1426"/>
                <a:gd name="T1" fmla="*/ 291 h 1426"/>
                <a:gd name="T2" fmla="*/ 516 w 1426"/>
                <a:gd name="T3" fmla="*/ 333 h 1426"/>
                <a:gd name="T4" fmla="*/ 411 w 1426"/>
                <a:gd name="T5" fmla="*/ 411 h 1426"/>
                <a:gd name="T6" fmla="*/ 333 w 1426"/>
                <a:gd name="T7" fmla="*/ 517 h 1426"/>
                <a:gd name="T8" fmla="*/ 291 w 1426"/>
                <a:gd name="T9" fmla="*/ 644 h 1426"/>
                <a:gd name="T10" fmla="*/ 291 w 1426"/>
                <a:gd name="T11" fmla="*/ 782 h 1426"/>
                <a:gd name="T12" fmla="*/ 333 w 1426"/>
                <a:gd name="T13" fmla="*/ 909 h 1426"/>
                <a:gd name="T14" fmla="*/ 411 w 1426"/>
                <a:gd name="T15" fmla="*/ 1015 h 1426"/>
                <a:gd name="T16" fmla="*/ 516 w 1426"/>
                <a:gd name="T17" fmla="*/ 1093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3 h 1426"/>
                <a:gd name="T24" fmla="*/ 1015 w 1426"/>
                <a:gd name="T25" fmla="*/ 1015 h 1426"/>
                <a:gd name="T26" fmla="*/ 1093 w 1426"/>
                <a:gd name="T27" fmla="*/ 909 h 1426"/>
                <a:gd name="T28" fmla="*/ 1135 w 1426"/>
                <a:gd name="T29" fmla="*/ 782 h 1426"/>
                <a:gd name="T30" fmla="*/ 1135 w 1426"/>
                <a:gd name="T31" fmla="*/ 644 h 1426"/>
                <a:gd name="T32" fmla="*/ 1093 w 1426"/>
                <a:gd name="T33" fmla="*/ 517 h 1426"/>
                <a:gd name="T34" fmla="*/ 1015 w 1426"/>
                <a:gd name="T35" fmla="*/ 411 h 1426"/>
                <a:gd name="T36" fmla="*/ 909 w 1426"/>
                <a:gd name="T37" fmla="*/ 333 h 1426"/>
                <a:gd name="T38" fmla="*/ 782 w 1426"/>
                <a:gd name="T39" fmla="*/ 291 h 1426"/>
                <a:gd name="T40" fmla="*/ 712 w 1426"/>
                <a:gd name="T41" fmla="*/ 0 h 1426"/>
                <a:gd name="T42" fmla="*/ 887 w 1426"/>
                <a:gd name="T43" fmla="*/ 22 h 1426"/>
                <a:gd name="T44" fmla="*/ 1047 w 1426"/>
                <a:gd name="T45" fmla="*/ 84 h 1426"/>
                <a:gd name="T46" fmla="*/ 1186 w 1426"/>
                <a:gd name="T47" fmla="*/ 182 h 1426"/>
                <a:gd name="T48" fmla="*/ 1298 w 1426"/>
                <a:gd name="T49" fmla="*/ 307 h 1426"/>
                <a:gd name="T50" fmla="*/ 1378 w 1426"/>
                <a:gd name="T51" fmla="*/ 457 h 1426"/>
                <a:gd name="T52" fmla="*/ 1420 w 1426"/>
                <a:gd name="T53" fmla="*/ 624 h 1426"/>
                <a:gd name="T54" fmla="*/ 1420 w 1426"/>
                <a:gd name="T55" fmla="*/ 802 h 1426"/>
                <a:gd name="T56" fmla="*/ 1378 w 1426"/>
                <a:gd name="T57" fmla="*/ 971 h 1426"/>
                <a:gd name="T58" fmla="*/ 1298 w 1426"/>
                <a:gd name="T59" fmla="*/ 1121 h 1426"/>
                <a:gd name="T60" fmla="*/ 1186 w 1426"/>
                <a:gd name="T61" fmla="*/ 1246 h 1426"/>
                <a:gd name="T62" fmla="*/ 1047 w 1426"/>
                <a:gd name="T63" fmla="*/ 1342 h 1426"/>
                <a:gd name="T64" fmla="*/ 887 w 1426"/>
                <a:gd name="T65" fmla="*/ 1404 h 1426"/>
                <a:gd name="T66" fmla="*/ 712 w 1426"/>
                <a:gd name="T67" fmla="*/ 1426 h 1426"/>
                <a:gd name="T68" fmla="*/ 536 w 1426"/>
                <a:gd name="T69" fmla="*/ 1404 h 1426"/>
                <a:gd name="T70" fmla="*/ 377 w 1426"/>
                <a:gd name="T71" fmla="*/ 1342 h 1426"/>
                <a:gd name="T72" fmla="*/ 239 w 1426"/>
                <a:gd name="T73" fmla="*/ 1246 h 1426"/>
                <a:gd name="T74" fmla="*/ 127 w 1426"/>
                <a:gd name="T75" fmla="*/ 1121 h 1426"/>
                <a:gd name="T76" fmla="*/ 48 w 1426"/>
                <a:gd name="T77" fmla="*/ 971 h 1426"/>
                <a:gd name="T78" fmla="*/ 6 w 1426"/>
                <a:gd name="T79" fmla="*/ 802 h 1426"/>
                <a:gd name="T80" fmla="*/ 6 w 1426"/>
                <a:gd name="T81" fmla="*/ 624 h 1426"/>
                <a:gd name="T82" fmla="*/ 48 w 1426"/>
                <a:gd name="T83" fmla="*/ 457 h 1426"/>
                <a:gd name="T84" fmla="*/ 127 w 1426"/>
                <a:gd name="T85" fmla="*/ 307 h 1426"/>
                <a:gd name="T86" fmla="*/ 239 w 1426"/>
                <a:gd name="T87" fmla="*/ 182 h 1426"/>
                <a:gd name="T88" fmla="*/ 377 w 1426"/>
                <a:gd name="T89" fmla="*/ 84 h 1426"/>
                <a:gd name="T90" fmla="*/ 536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5"/>
                  </a:moveTo>
                  <a:lnTo>
                    <a:pt x="644" y="291"/>
                  </a:lnTo>
                  <a:lnTo>
                    <a:pt x="578" y="307"/>
                  </a:lnTo>
                  <a:lnTo>
                    <a:pt x="516" y="333"/>
                  </a:lnTo>
                  <a:lnTo>
                    <a:pt x="460" y="369"/>
                  </a:lnTo>
                  <a:lnTo>
                    <a:pt x="411" y="411"/>
                  </a:lnTo>
                  <a:lnTo>
                    <a:pt x="367" y="461"/>
                  </a:lnTo>
                  <a:lnTo>
                    <a:pt x="333" y="517"/>
                  </a:lnTo>
                  <a:lnTo>
                    <a:pt x="307" y="579"/>
                  </a:lnTo>
                  <a:lnTo>
                    <a:pt x="291" y="644"/>
                  </a:lnTo>
                  <a:lnTo>
                    <a:pt x="285" y="714"/>
                  </a:lnTo>
                  <a:lnTo>
                    <a:pt x="291" y="782"/>
                  </a:lnTo>
                  <a:lnTo>
                    <a:pt x="307" y="848"/>
                  </a:lnTo>
                  <a:lnTo>
                    <a:pt x="333" y="909"/>
                  </a:lnTo>
                  <a:lnTo>
                    <a:pt x="367" y="965"/>
                  </a:lnTo>
                  <a:lnTo>
                    <a:pt x="411" y="1015"/>
                  </a:lnTo>
                  <a:lnTo>
                    <a:pt x="460" y="1059"/>
                  </a:lnTo>
                  <a:lnTo>
                    <a:pt x="516" y="1093"/>
                  </a:lnTo>
                  <a:lnTo>
                    <a:pt x="578" y="1119"/>
                  </a:lnTo>
                  <a:lnTo>
                    <a:pt x="644" y="1135"/>
                  </a:lnTo>
                  <a:lnTo>
                    <a:pt x="712" y="1141"/>
                  </a:lnTo>
                  <a:lnTo>
                    <a:pt x="782" y="1135"/>
                  </a:lnTo>
                  <a:lnTo>
                    <a:pt x="847" y="1119"/>
                  </a:lnTo>
                  <a:lnTo>
                    <a:pt x="909" y="1093"/>
                  </a:lnTo>
                  <a:lnTo>
                    <a:pt x="965" y="1059"/>
                  </a:lnTo>
                  <a:lnTo>
                    <a:pt x="1015" y="1015"/>
                  </a:lnTo>
                  <a:lnTo>
                    <a:pt x="1057" y="965"/>
                  </a:lnTo>
                  <a:lnTo>
                    <a:pt x="1093" y="909"/>
                  </a:lnTo>
                  <a:lnTo>
                    <a:pt x="1119" y="848"/>
                  </a:lnTo>
                  <a:lnTo>
                    <a:pt x="1135" y="782"/>
                  </a:lnTo>
                  <a:lnTo>
                    <a:pt x="1141" y="714"/>
                  </a:lnTo>
                  <a:lnTo>
                    <a:pt x="1135" y="644"/>
                  </a:lnTo>
                  <a:lnTo>
                    <a:pt x="1119" y="579"/>
                  </a:lnTo>
                  <a:lnTo>
                    <a:pt x="1093" y="517"/>
                  </a:lnTo>
                  <a:lnTo>
                    <a:pt x="1057" y="461"/>
                  </a:lnTo>
                  <a:lnTo>
                    <a:pt x="1015" y="411"/>
                  </a:lnTo>
                  <a:lnTo>
                    <a:pt x="965" y="369"/>
                  </a:lnTo>
                  <a:lnTo>
                    <a:pt x="909" y="333"/>
                  </a:lnTo>
                  <a:lnTo>
                    <a:pt x="847" y="307"/>
                  </a:lnTo>
                  <a:lnTo>
                    <a:pt x="782" y="291"/>
                  </a:lnTo>
                  <a:lnTo>
                    <a:pt x="712" y="285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69" y="48"/>
                  </a:lnTo>
                  <a:lnTo>
                    <a:pt x="1047" y="84"/>
                  </a:lnTo>
                  <a:lnTo>
                    <a:pt x="1119" y="128"/>
                  </a:lnTo>
                  <a:lnTo>
                    <a:pt x="1186" y="182"/>
                  </a:lnTo>
                  <a:lnTo>
                    <a:pt x="1246" y="240"/>
                  </a:lnTo>
                  <a:lnTo>
                    <a:pt x="1298" y="307"/>
                  </a:lnTo>
                  <a:lnTo>
                    <a:pt x="1342" y="379"/>
                  </a:lnTo>
                  <a:lnTo>
                    <a:pt x="1378" y="457"/>
                  </a:lnTo>
                  <a:lnTo>
                    <a:pt x="1404" y="539"/>
                  </a:lnTo>
                  <a:lnTo>
                    <a:pt x="1420" y="624"/>
                  </a:lnTo>
                  <a:lnTo>
                    <a:pt x="1426" y="714"/>
                  </a:lnTo>
                  <a:lnTo>
                    <a:pt x="1420" y="802"/>
                  </a:lnTo>
                  <a:lnTo>
                    <a:pt x="1404" y="889"/>
                  </a:lnTo>
                  <a:lnTo>
                    <a:pt x="1378" y="971"/>
                  </a:lnTo>
                  <a:lnTo>
                    <a:pt x="1342" y="1047"/>
                  </a:lnTo>
                  <a:lnTo>
                    <a:pt x="1298" y="1121"/>
                  </a:lnTo>
                  <a:lnTo>
                    <a:pt x="1246" y="1186"/>
                  </a:lnTo>
                  <a:lnTo>
                    <a:pt x="1186" y="1246"/>
                  </a:lnTo>
                  <a:lnTo>
                    <a:pt x="1119" y="1298"/>
                  </a:lnTo>
                  <a:lnTo>
                    <a:pt x="1047" y="1342"/>
                  </a:lnTo>
                  <a:lnTo>
                    <a:pt x="969" y="1378"/>
                  </a:lnTo>
                  <a:lnTo>
                    <a:pt x="887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4" y="1420"/>
                  </a:lnTo>
                  <a:lnTo>
                    <a:pt x="536" y="1404"/>
                  </a:lnTo>
                  <a:lnTo>
                    <a:pt x="455" y="1378"/>
                  </a:lnTo>
                  <a:lnTo>
                    <a:pt x="377" y="1342"/>
                  </a:lnTo>
                  <a:lnTo>
                    <a:pt x="305" y="1298"/>
                  </a:lnTo>
                  <a:lnTo>
                    <a:pt x="239" y="1246"/>
                  </a:lnTo>
                  <a:lnTo>
                    <a:pt x="179" y="1186"/>
                  </a:lnTo>
                  <a:lnTo>
                    <a:pt x="127" y="1121"/>
                  </a:lnTo>
                  <a:lnTo>
                    <a:pt x="84" y="1047"/>
                  </a:lnTo>
                  <a:lnTo>
                    <a:pt x="48" y="971"/>
                  </a:lnTo>
                  <a:lnTo>
                    <a:pt x="22" y="889"/>
                  </a:lnTo>
                  <a:lnTo>
                    <a:pt x="6" y="802"/>
                  </a:lnTo>
                  <a:lnTo>
                    <a:pt x="0" y="714"/>
                  </a:lnTo>
                  <a:lnTo>
                    <a:pt x="6" y="624"/>
                  </a:lnTo>
                  <a:lnTo>
                    <a:pt x="22" y="539"/>
                  </a:lnTo>
                  <a:lnTo>
                    <a:pt x="48" y="457"/>
                  </a:lnTo>
                  <a:lnTo>
                    <a:pt x="84" y="379"/>
                  </a:lnTo>
                  <a:lnTo>
                    <a:pt x="127" y="307"/>
                  </a:lnTo>
                  <a:lnTo>
                    <a:pt x="179" y="240"/>
                  </a:lnTo>
                  <a:lnTo>
                    <a:pt x="239" y="182"/>
                  </a:lnTo>
                  <a:lnTo>
                    <a:pt x="305" y="128"/>
                  </a:lnTo>
                  <a:lnTo>
                    <a:pt x="377" y="84"/>
                  </a:lnTo>
                  <a:lnTo>
                    <a:pt x="455" y="48"/>
                  </a:lnTo>
                  <a:lnTo>
                    <a:pt x="536" y="22"/>
                  </a:lnTo>
                  <a:lnTo>
                    <a:pt x="624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xmlns="" id="{98DC3A76-ED46-A242-AF37-7F263E71D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013" y="461963"/>
              <a:ext cx="2941638" cy="2941638"/>
            </a:xfrm>
            <a:custGeom>
              <a:avLst/>
              <a:gdLst>
                <a:gd name="T0" fmla="*/ 2852 w 3706"/>
                <a:gd name="T1" fmla="*/ 486 h 3706"/>
                <a:gd name="T2" fmla="*/ 2567 w 3706"/>
                <a:gd name="T3" fmla="*/ 771 h 3706"/>
                <a:gd name="T4" fmla="*/ 2567 w 3706"/>
                <a:gd name="T5" fmla="*/ 1140 h 3706"/>
                <a:gd name="T6" fmla="*/ 2936 w 3706"/>
                <a:gd name="T7" fmla="*/ 1140 h 3706"/>
                <a:gd name="T8" fmla="*/ 3221 w 3706"/>
                <a:gd name="T9" fmla="*/ 855 h 3706"/>
                <a:gd name="T10" fmla="*/ 2994 w 3706"/>
                <a:gd name="T11" fmla="*/ 855 h 3706"/>
                <a:gd name="T12" fmla="*/ 2956 w 3706"/>
                <a:gd name="T13" fmla="*/ 851 h 3706"/>
                <a:gd name="T14" fmla="*/ 2922 w 3706"/>
                <a:gd name="T15" fmla="*/ 837 h 3706"/>
                <a:gd name="T16" fmla="*/ 2894 w 3706"/>
                <a:gd name="T17" fmla="*/ 813 h 3706"/>
                <a:gd name="T18" fmla="*/ 2870 w 3706"/>
                <a:gd name="T19" fmla="*/ 785 h 3706"/>
                <a:gd name="T20" fmla="*/ 2856 w 3706"/>
                <a:gd name="T21" fmla="*/ 751 h 3706"/>
                <a:gd name="T22" fmla="*/ 2852 w 3706"/>
                <a:gd name="T23" fmla="*/ 714 h 3706"/>
                <a:gd name="T24" fmla="*/ 2852 w 3706"/>
                <a:gd name="T25" fmla="*/ 486 h 3706"/>
                <a:gd name="T26" fmla="*/ 2984 w 3706"/>
                <a:gd name="T27" fmla="*/ 0 h 3706"/>
                <a:gd name="T28" fmla="*/ 3016 w 3706"/>
                <a:gd name="T29" fmla="*/ 2 h 3706"/>
                <a:gd name="T30" fmla="*/ 3048 w 3706"/>
                <a:gd name="T31" fmla="*/ 12 h 3706"/>
                <a:gd name="T32" fmla="*/ 3078 w 3706"/>
                <a:gd name="T33" fmla="*/ 28 h 3706"/>
                <a:gd name="T34" fmla="*/ 3104 w 3706"/>
                <a:gd name="T35" fmla="*/ 52 h 3706"/>
                <a:gd name="T36" fmla="*/ 3122 w 3706"/>
                <a:gd name="T37" fmla="*/ 78 h 3706"/>
                <a:gd name="T38" fmla="*/ 3134 w 3706"/>
                <a:gd name="T39" fmla="*/ 110 h 3706"/>
                <a:gd name="T40" fmla="*/ 3138 w 3706"/>
                <a:gd name="T41" fmla="*/ 144 h 3706"/>
                <a:gd name="T42" fmla="*/ 3138 w 3706"/>
                <a:gd name="T43" fmla="*/ 570 h 3706"/>
                <a:gd name="T44" fmla="*/ 3564 w 3706"/>
                <a:gd name="T45" fmla="*/ 570 h 3706"/>
                <a:gd name="T46" fmla="*/ 3598 w 3706"/>
                <a:gd name="T47" fmla="*/ 574 h 3706"/>
                <a:gd name="T48" fmla="*/ 3630 w 3706"/>
                <a:gd name="T49" fmla="*/ 586 h 3706"/>
                <a:gd name="T50" fmla="*/ 3658 w 3706"/>
                <a:gd name="T51" fmla="*/ 604 h 3706"/>
                <a:gd name="T52" fmla="*/ 3680 w 3706"/>
                <a:gd name="T53" fmla="*/ 630 h 3706"/>
                <a:gd name="T54" fmla="*/ 3696 w 3706"/>
                <a:gd name="T55" fmla="*/ 658 h 3706"/>
                <a:gd name="T56" fmla="*/ 3706 w 3706"/>
                <a:gd name="T57" fmla="*/ 692 h 3706"/>
                <a:gd name="T58" fmla="*/ 3706 w 3706"/>
                <a:gd name="T59" fmla="*/ 726 h 3706"/>
                <a:gd name="T60" fmla="*/ 3700 w 3706"/>
                <a:gd name="T61" fmla="*/ 757 h 3706"/>
                <a:gd name="T62" fmla="*/ 3686 w 3706"/>
                <a:gd name="T63" fmla="*/ 787 h 3706"/>
                <a:gd name="T64" fmla="*/ 3666 w 3706"/>
                <a:gd name="T65" fmla="*/ 813 h 3706"/>
                <a:gd name="T66" fmla="*/ 3096 w 3706"/>
                <a:gd name="T67" fmla="*/ 1383 h 3706"/>
                <a:gd name="T68" fmla="*/ 3066 w 3706"/>
                <a:gd name="T69" fmla="*/ 1407 h 3706"/>
                <a:gd name="T70" fmla="*/ 3032 w 3706"/>
                <a:gd name="T71" fmla="*/ 1421 h 3706"/>
                <a:gd name="T72" fmla="*/ 2994 w 3706"/>
                <a:gd name="T73" fmla="*/ 1425 h 3706"/>
                <a:gd name="T74" fmla="*/ 2483 w 3706"/>
                <a:gd name="T75" fmla="*/ 1425 h 3706"/>
                <a:gd name="T76" fmla="*/ 244 w 3706"/>
                <a:gd name="T77" fmla="*/ 3664 h 3706"/>
                <a:gd name="T78" fmla="*/ 214 w 3706"/>
                <a:gd name="T79" fmla="*/ 3688 h 3706"/>
                <a:gd name="T80" fmla="*/ 178 w 3706"/>
                <a:gd name="T81" fmla="*/ 3702 h 3706"/>
                <a:gd name="T82" fmla="*/ 142 w 3706"/>
                <a:gd name="T83" fmla="*/ 3706 h 3706"/>
                <a:gd name="T84" fmla="*/ 106 w 3706"/>
                <a:gd name="T85" fmla="*/ 3702 h 3706"/>
                <a:gd name="T86" fmla="*/ 72 w 3706"/>
                <a:gd name="T87" fmla="*/ 3688 h 3706"/>
                <a:gd name="T88" fmla="*/ 42 w 3706"/>
                <a:gd name="T89" fmla="*/ 3664 h 3706"/>
                <a:gd name="T90" fmla="*/ 18 w 3706"/>
                <a:gd name="T91" fmla="*/ 3634 h 3706"/>
                <a:gd name="T92" fmla="*/ 4 w 3706"/>
                <a:gd name="T93" fmla="*/ 3600 h 3706"/>
                <a:gd name="T94" fmla="*/ 0 w 3706"/>
                <a:gd name="T95" fmla="*/ 3564 h 3706"/>
                <a:gd name="T96" fmla="*/ 4 w 3706"/>
                <a:gd name="T97" fmla="*/ 3528 h 3706"/>
                <a:gd name="T98" fmla="*/ 18 w 3706"/>
                <a:gd name="T99" fmla="*/ 3492 h 3706"/>
                <a:gd name="T100" fmla="*/ 42 w 3706"/>
                <a:gd name="T101" fmla="*/ 3462 h 3706"/>
                <a:gd name="T102" fmla="*/ 2282 w 3706"/>
                <a:gd name="T103" fmla="*/ 1224 h 3706"/>
                <a:gd name="T104" fmla="*/ 2282 w 3706"/>
                <a:gd name="T105" fmla="*/ 714 h 3706"/>
                <a:gd name="T106" fmla="*/ 2286 w 3706"/>
                <a:gd name="T107" fmla="*/ 676 h 3706"/>
                <a:gd name="T108" fmla="*/ 2300 w 3706"/>
                <a:gd name="T109" fmla="*/ 642 h 3706"/>
                <a:gd name="T110" fmla="*/ 2324 w 3706"/>
                <a:gd name="T111" fmla="*/ 612 h 3706"/>
                <a:gd name="T112" fmla="*/ 2894 w 3706"/>
                <a:gd name="T113" fmla="*/ 42 h 3706"/>
                <a:gd name="T114" fmla="*/ 2920 w 3706"/>
                <a:gd name="T115" fmla="*/ 22 h 3706"/>
                <a:gd name="T116" fmla="*/ 2950 w 3706"/>
                <a:gd name="T117" fmla="*/ 8 h 3706"/>
                <a:gd name="T118" fmla="*/ 2984 w 3706"/>
                <a:gd name="T119" fmla="*/ 0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3706">
                  <a:moveTo>
                    <a:pt x="2852" y="486"/>
                  </a:moveTo>
                  <a:lnTo>
                    <a:pt x="2567" y="771"/>
                  </a:lnTo>
                  <a:lnTo>
                    <a:pt x="2567" y="1140"/>
                  </a:lnTo>
                  <a:lnTo>
                    <a:pt x="2936" y="1140"/>
                  </a:lnTo>
                  <a:lnTo>
                    <a:pt x="3221" y="855"/>
                  </a:lnTo>
                  <a:lnTo>
                    <a:pt x="2994" y="855"/>
                  </a:lnTo>
                  <a:lnTo>
                    <a:pt x="2956" y="851"/>
                  </a:lnTo>
                  <a:lnTo>
                    <a:pt x="2922" y="837"/>
                  </a:lnTo>
                  <a:lnTo>
                    <a:pt x="2894" y="813"/>
                  </a:lnTo>
                  <a:lnTo>
                    <a:pt x="2870" y="785"/>
                  </a:lnTo>
                  <a:lnTo>
                    <a:pt x="2856" y="751"/>
                  </a:lnTo>
                  <a:lnTo>
                    <a:pt x="2852" y="714"/>
                  </a:lnTo>
                  <a:lnTo>
                    <a:pt x="2852" y="486"/>
                  </a:lnTo>
                  <a:close/>
                  <a:moveTo>
                    <a:pt x="2984" y="0"/>
                  </a:moveTo>
                  <a:lnTo>
                    <a:pt x="3016" y="2"/>
                  </a:lnTo>
                  <a:lnTo>
                    <a:pt x="3048" y="12"/>
                  </a:lnTo>
                  <a:lnTo>
                    <a:pt x="3078" y="28"/>
                  </a:lnTo>
                  <a:lnTo>
                    <a:pt x="3104" y="52"/>
                  </a:lnTo>
                  <a:lnTo>
                    <a:pt x="3122" y="78"/>
                  </a:lnTo>
                  <a:lnTo>
                    <a:pt x="3134" y="110"/>
                  </a:lnTo>
                  <a:lnTo>
                    <a:pt x="3138" y="144"/>
                  </a:lnTo>
                  <a:lnTo>
                    <a:pt x="3138" y="570"/>
                  </a:lnTo>
                  <a:lnTo>
                    <a:pt x="3564" y="570"/>
                  </a:lnTo>
                  <a:lnTo>
                    <a:pt x="3598" y="574"/>
                  </a:lnTo>
                  <a:lnTo>
                    <a:pt x="3630" y="586"/>
                  </a:lnTo>
                  <a:lnTo>
                    <a:pt x="3658" y="604"/>
                  </a:lnTo>
                  <a:lnTo>
                    <a:pt x="3680" y="630"/>
                  </a:lnTo>
                  <a:lnTo>
                    <a:pt x="3696" y="658"/>
                  </a:lnTo>
                  <a:lnTo>
                    <a:pt x="3706" y="692"/>
                  </a:lnTo>
                  <a:lnTo>
                    <a:pt x="3706" y="726"/>
                  </a:lnTo>
                  <a:lnTo>
                    <a:pt x="3700" y="757"/>
                  </a:lnTo>
                  <a:lnTo>
                    <a:pt x="3686" y="787"/>
                  </a:lnTo>
                  <a:lnTo>
                    <a:pt x="3666" y="813"/>
                  </a:lnTo>
                  <a:lnTo>
                    <a:pt x="3096" y="1383"/>
                  </a:lnTo>
                  <a:lnTo>
                    <a:pt x="3066" y="1407"/>
                  </a:lnTo>
                  <a:lnTo>
                    <a:pt x="3032" y="1421"/>
                  </a:lnTo>
                  <a:lnTo>
                    <a:pt x="2994" y="1425"/>
                  </a:lnTo>
                  <a:lnTo>
                    <a:pt x="2483" y="1425"/>
                  </a:lnTo>
                  <a:lnTo>
                    <a:pt x="244" y="3664"/>
                  </a:lnTo>
                  <a:lnTo>
                    <a:pt x="214" y="3688"/>
                  </a:lnTo>
                  <a:lnTo>
                    <a:pt x="178" y="3702"/>
                  </a:lnTo>
                  <a:lnTo>
                    <a:pt x="142" y="3706"/>
                  </a:lnTo>
                  <a:lnTo>
                    <a:pt x="106" y="3702"/>
                  </a:lnTo>
                  <a:lnTo>
                    <a:pt x="72" y="3688"/>
                  </a:lnTo>
                  <a:lnTo>
                    <a:pt x="42" y="3664"/>
                  </a:lnTo>
                  <a:lnTo>
                    <a:pt x="18" y="3634"/>
                  </a:lnTo>
                  <a:lnTo>
                    <a:pt x="4" y="3600"/>
                  </a:lnTo>
                  <a:lnTo>
                    <a:pt x="0" y="3564"/>
                  </a:lnTo>
                  <a:lnTo>
                    <a:pt x="4" y="3528"/>
                  </a:lnTo>
                  <a:lnTo>
                    <a:pt x="18" y="3492"/>
                  </a:lnTo>
                  <a:lnTo>
                    <a:pt x="42" y="3462"/>
                  </a:lnTo>
                  <a:lnTo>
                    <a:pt x="2282" y="1224"/>
                  </a:lnTo>
                  <a:lnTo>
                    <a:pt x="2282" y="714"/>
                  </a:lnTo>
                  <a:lnTo>
                    <a:pt x="2286" y="676"/>
                  </a:lnTo>
                  <a:lnTo>
                    <a:pt x="2300" y="642"/>
                  </a:lnTo>
                  <a:lnTo>
                    <a:pt x="2324" y="612"/>
                  </a:lnTo>
                  <a:lnTo>
                    <a:pt x="2894" y="42"/>
                  </a:lnTo>
                  <a:lnTo>
                    <a:pt x="2920" y="22"/>
                  </a:lnTo>
                  <a:lnTo>
                    <a:pt x="2950" y="8"/>
                  </a:lnTo>
                  <a:lnTo>
                    <a:pt x="2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96">
              <a:extLst>
                <a:ext uri="{FF2B5EF4-FFF2-40B4-BE49-F238E27FC236}">
                  <a16:creationId xmlns:a16="http://schemas.microsoft.com/office/drawing/2014/main" xmlns="" id="{316FA814-4663-A54D-83F5-3E28E560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1819276"/>
              <a:ext cx="2943225" cy="2941638"/>
            </a:xfrm>
            <a:custGeom>
              <a:avLst/>
              <a:gdLst>
                <a:gd name="T0" fmla="*/ 2128 w 3708"/>
                <a:gd name="T1" fmla="*/ 20 h 3706"/>
                <a:gd name="T2" fmla="*/ 2523 w 3708"/>
                <a:gd name="T3" fmla="*/ 128 h 3706"/>
                <a:gd name="T4" fmla="*/ 2708 w 3708"/>
                <a:gd name="T5" fmla="*/ 231 h 3706"/>
                <a:gd name="T6" fmla="*/ 2730 w 3708"/>
                <a:gd name="T7" fmla="*/ 337 h 3706"/>
                <a:gd name="T8" fmla="*/ 2669 w 3708"/>
                <a:gd name="T9" fmla="*/ 429 h 3706"/>
                <a:gd name="T10" fmla="*/ 2565 w 3708"/>
                <a:gd name="T11" fmla="*/ 451 h 3706"/>
                <a:gd name="T12" fmla="*/ 2266 w 3708"/>
                <a:gd name="T13" fmla="*/ 341 h 3706"/>
                <a:gd name="T14" fmla="*/ 1853 w 3708"/>
                <a:gd name="T15" fmla="*/ 285 h 3706"/>
                <a:gd name="T16" fmla="*/ 1458 w 3708"/>
                <a:gd name="T17" fmla="*/ 337 h 3706"/>
                <a:gd name="T18" fmla="*/ 1099 w 3708"/>
                <a:gd name="T19" fmla="*/ 479 h 3706"/>
                <a:gd name="T20" fmla="*/ 790 w 3708"/>
                <a:gd name="T21" fmla="*/ 702 h 3706"/>
                <a:gd name="T22" fmla="*/ 544 w 3708"/>
                <a:gd name="T23" fmla="*/ 991 h 3706"/>
                <a:gd name="T24" fmla="*/ 373 w 3708"/>
                <a:gd name="T25" fmla="*/ 1334 h 3706"/>
                <a:gd name="T26" fmla="*/ 291 w 3708"/>
                <a:gd name="T27" fmla="*/ 1719 h 3706"/>
                <a:gd name="T28" fmla="*/ 307 w 3708"/>
                <a:gd name="T29" fmla="*/ 2121 h 3706"/>
                <a:gd name="T30" fmla="*/ 421 w 3708"/>
                <a:gd name="T31" fmla="*/ 2492 h 3706"/>
                <a:gd name="T32" fmla="*/ 618 w 3708"/>
                <a:gd name="T33" fmla="*/ 2819 h 3706"/>
                <a:gd name="T34" fmla="*/ 887 w 3708"/>
                <a:gd name="T35" fmla="*/ 3088 h 3706"/>
                <a:gd name="T36" fmla="*/ 1215 w 3708"/>
                <a:gd name="T37" fmla="*/ 3285 h 3706"/>
                <a:gd name="T38" fmla="*/ 1586 w 3708"/>
                <a:gd name="T39" fmla="*/ 3399 h 3706"/>
                <a:gd name="T40" fmla="*/ 1988 w 3708"/>
                <a:gd name="T41" fmla="*/ 3415 h 3706"/>
                <a:gd name="T42" fmla="*/ 2373 w 3708"/>
                <a:gd name="T43" fmla="*/ 3333 h 3706"/>
                <a:gd name="T44" fmla="*/ 2716 w 3708"/>
                <a:gd name="T45" fmla="*/ 3162 h 3706"/>
                <a:gd name="T46" fmla="*/ 3006 w 3708"/>
                <a:gd name="T47" fmla="*/ 2917 h 3706"/>
                <a:gd name="T48" fmla="*/ 3229 w 3708"/>
                <a:gd name="T49" fmla="*/ 2608 h 3706"/>
                <a:gd name="T50" fmla="*/ 3371 w 3708"/>
                <a:gd name="T51" fmla="*/ 2249 h 3706"/>
                <a:gd name="T52" fmla="*/ 3422 w 3708"/>
                <a:gd name="T53" fmla="*/ 1854 h 3706"/>
                <a:gd name="T54" fmla="*/ 3367 w 3708"/>
                <a:gd name="T55" fmla="*/ 1441 h 3706"/>
                <a:gd name="T56" fmla="*/ 3255 w 3708"/>
                <a:gd name="T57" fmla="*/ 1142 h 3706"/>
                <a:gd name="T58" fmla="*/ 3279 w 3708"/>
                <a:gd name="T59" fmla="*/ 1037 h 3706"/>
                <a:gd name="T60" fmla="*/ 3371 w 3708"/>
                <a:gd name="T61" fmla="*/ 977 h 3706"/>
                <a:gd name="T62" fmla="*/ 3476 w 3708"/>
                <a:gd name="T63" fmla="*/ 999 h 3706"/>
                <a:gd name="T64" fmla="*/ 3580 w 3708"/>
                <a:gd name="T65" fmla="*/ 1184 h 3706"/>
                <a:gd name="T66" fmla="*/ 3688 w 3708"/>
                <a:gd name="T67" fmla="*/ 1579 h 3706"/>
                <a:gd name="T68" fmla="*/ 3702 w 3708"/>
                <a:gd name="T69" fmla="*/ 2006 h 3706"/>
                <a:gd name="T70" fmla="*/ 3612 w 3708"/>
                <a:gd name="T71" fmla="*/ 2438 h 3706"/>
                <a:gd name="T72" fmla="*/ 3428 w 3708"/>
                <a:gd name="T73" fmla="*/ 2829 h 3706"/>
                <a:gd name="T74" fmla="*/ 3163 w 3708"/>
                <a:gd name="T75" fmla="*/ 3164 h 3706"/>
                <a:gd name="T76" fmla="*/ 2830 w 3708"/>
                <a:gd name="T77" fmla="*/ 3429 h 3706"/>
                <a:gd name="T78" fmla="*/ 2439 w 3708"/>
                <a:gd name="T79" fmla="*/ 3612 h 3706"/>
                <a:gd name="T80" fmla="*/ 2004 w 3708"/>
                <a:gd name="T81" fmla="*/ 3700 h 3706"/>
                <a:gd name="T82" fmla="*/ 1554 w 3708"/>
                <a:gd name="T83" fmla="*/ 3682 h 3706"/>
                <a:gd name="T84" fmla="*/ 1133 w 3708"/>
                <a:gd name="T85" fmla="*/ 3560 h 3706"/>
                <a:gd name="T86" fmla="*/ 760 w 3708"/>
                <a:gd name="T87" fmla="*/ 3347 h 3706"/>
                <a:gd name="T88" fmla="*/ 447 w 3708"/>
                <a:gd name="T89" fmla="*/ 3058 h 3706"/>
                <a:gd name="T90" fmla="*/ 207 w 3708"/>
                <a:gd name="T91" fmla="*/ 2703 h 3706"/>
                <a:gd name="T92" fmla="*/ 54 w 3708"/>
                <a:gd name="T93" fmla="*/ 2299 h 3706"/>
                <a:gd name="T94" fmla="*/ 0 w 3708"/>
                <a:gd name="T95" fmla="*/ 1854 h 3706"/>
                <a:gd name="T96" fmla="*/ 54 w 3708"/>
                <a:gd name="T97" fmla="*/ 1410 h 3706"/>
                <a:gd name="T98" fmla="*/ 207 w 3708"/>
                <a:gd name="T99" fmla="*/ 1003 h 3706"/>
                <a:gd name="T100" fmla="*/ 447 w 3708"/>
                <a:gd name="T101" fmla="*/ 648 h 3706"/>
                <a:gd name="T102" fmla="*/ 760 w 3708"/>
                <a:gd name="T103" fmla="*/ 359 h 3706"/>
                <a:gd name="T104" fmla="*/ 1133 w 3708"/>
                <a:gd name="T105" fmla="*/ 146 h 3706"/>
                <a:gd name="T106" fmla="*/ 1554 w 3708"/>
                <a:gd name="T107" fmla="*/ 24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08" h="3706">
                  <a:moveTo>
                    <a:pt x="1853" y="0"/>
                  </a:moveTo>
                  <a:lnTo>
                    <a:pt x="1990" y="6"/>
                  </a:lnTo>
                  <a:lnTo>
                    <a:pt x="2128" y="20"/>
                  </a:lnTo>
                  <a:lnTo>
                    <a:pt x="2262" y="46"/>
                  </a:lnTo>
                  <a:lnTo>
                    <a:pt x="2393" y="82"/>
                  </a:lnTo>
                  <a:lnTo>
                    <a:pt x="2523" y="128"/>
                  </a:lnTo>
                  <a:lnTo>
                    <a:pt x="2651" y="184"/>
                  </a:lnTo>
                  <a:lnTo>
                    <a:pt x="2683" y="204"/>
                  </a:lnTo>
                  <a:lnTo>
                    <a:pt x="2708" y="231"/>
                  </a:lnTo>
                  <a:lnTo>
                    <a:pt x="2724" y="263"/>
                  </a:lnTo>
                  <a:lnTo>
                    <a:pt x="2732" y="299"/>
                  </a:lnTo>
                  <a:lnTo>
                    <a:pt x="2730" y="337"/>
                  </a:lnTo>
                  <a:lnTo>
                    <a:pt x="2718" y="373"/>
                  </a:lnTo>
                  <a:lnTo>
                    <a:pt x="2696" y="405"/>
                  </a:lnTo>
                  <a:lnTo>
                    <a:pt x="2669" y="429"/>
                  </a:lnTo>
                  <a:lnTo>
                    <a:pt x="2637" y="447"/>
                  </a:lnTo>
                  <a:lnTo>
                    <a:pt x="2601" y="453"/>
                  </a:lnTo>
                  <a:lnTo>
                    <a:pt x="2565" y="451"/>
                  </a:lnTo>
                  <a:lnTo>
                    <a:pt x="2527" y="441"/>
                  </a:lnTo>
                  <a:lnTo>
                    <a:pt x="2397" y="385"/>
                  </a:lnTo>
                  <a:lnTo>
                    <a:pt x="2266" y="341"/>
                  </a:lnTo>
                  <a:lnTo>
                    <a:pt x="2130" y="311"/>
                  </a:lnTo>
                  <a:lnTo>
                    <a:pt x="1992" y="291"/>
                  </a:lnTo>
                  <a:lnTo>
                    <a:pt x="1853" y="285"/>
                  </a:lnTo>
                  <a:lnTo>
                    <a:pt x="1719" y="291"/>
                  </a:lnTo>
                  <a:lnTo>
                    <a:pt x="1586" y="309"/>
                  </a:lnTo>
                  <a:lnTo>
                    <a:pt x="1458" y="337"/>
                  </a:lnTo>
                  <a:lnTo>
                    <a:pt x="1334" y="375"/>
                  </a:lnTo>
                  <a:lnTo>
                    <a:pt x="1215" y="423"/>
                  </a:lnTo>
                  <a:lnTo>
                    <a:pt x="1099" y="479"/>
                  </a:lnTo>
                  <a:lnTo>
                    <a:pt x="991" y="544"/>
                  </a:lnTo>
                  <a:lnTo>
                    <a:pt x="887" y="620"/>
                  </a:lnTo>
                  <a:lnTo>
                    <a:pt x="790" y="702"/>
                  </a:lnTo>
                  <a:lnTo>
                    <a:pt x="702" y="792"/>
                  </a:lnTo>
                  <a:lnTo>
                    <a:pt x="618" y="887"/>
                  </a:lnTo>
                  <a:lnTo>
                    <a:pt x="544" y="991"/>
                  </a:lnTo>
                  <a:lnTo>
                    <a:pt x="479" y="1101"/>
                  </a:lnTo>
                  <a:lnTo>
                    <a:pt x="421" y="1214"/>
                  </a:lnTo>
                  <a:lnTo>
                    <a:pt x="373" y="1334"/>
                  </a:lnTo>
                  <a:lnTo>
                    <a:pt x="335" y="1457"/>
                  </a:lnTo>
                  <a:lnTo>
                    <a:pt x="307" y="1587"/>
                  </a:lnTo>
                  <a:lnTo>
                    <a:pt x="291" y="1719"/>
                  </a:lnTo>
                  <a:lnTo>
                    <a:pt x="285" y="1854"/>
                  </a:lnTo>
                  <a:lnTo>
                    <a:pt x="291" y="1988"/>
                  </a:lnTo>
                  <a:lnTo>
                    <a:pt x="307" y="2121"/>
                  </a:lnTo>
                  <a:lnTo>
                    <a:pt x="335" y="2249"/>
                  </a:lnTo>
                  <a:lnTo>
                    <a:pt x="373" y="2372"/>
                  </a:lnTo>
                  <a:lnTo>
                    <a:pt x="421" y="2492"/>
                  </a:lnTo>
                  <a:lnTo>
                    <a:pt x="479" y="2608"/>
                  </a:lnTo>
                  <a:lnTo>
                    <a:pt x="544" y="2715"/>
                  </a:lnTo>
                  <a:lnTo>
                    <a:pt x="618" y="2819"/>
                  </a:lnTo>
                  <a:lnTo>
                    <a:pt x="702" y="2917"/>
                  </a:lnTo>
                  <a:lnTo>
                    <a:pt x="792" y="3006"/>
                  </a:lnTo>
                  <a:lnTo>
                    <a:pt x="887" y="3088"/>
                  </a:lnTo>
                  <a:lnTo>
                    <a:pt x="991" y="3162"/>
                  </a:lnTo>
                  <a:lnTo>
                    <a:pt x="1099" y="3227"/>
                  </a:lnTo>
                  <a:lnTo>
                    <a:pt x="1215" y="3285"/>
                  </a:lnTo>
                  <a:lnTo>
                    <a:pt x="1334" y="3333"/>
                  </a:lnTo>
                  <a:lnTo>
                    <a:pt x="1458" y="3371"/>
                  </a:lnTo>
                  <a:lnTo>
                    <a:pt x="1586" y="3399"/>
                  </a:lnTo>
                  <a:lnTo>
                    <a:pt x="1719" y="3415"/>
                  </a:lnTo>
                  <a:lnTo>
                    <a:pt x="1853" y="3421"/>
                  </a:lnTo>
                  <a:lnTo>
                    <a:pt x="1988" y="3415"/>
                  </a:lnTo>
                  <a:lnTo>
                    <a:pt x="2120" y="3399"/>
                  </a:lnTo>
                  <a:lnTo>
                    <a:pt x="2250" y="3371"/>
                  </a:lnTo>
                  <a:lnTo>
                    <a:pt x="2373" y="3333"/>
                  </a:lnTo>
                  <a:lnTo>
                    <a:pt x="2493" y="3285"/>
                  </a:lnTo>
                  <a:lnTo>
                    <a:pt x="2607" y="3227"/>
                  </a:lnTo>
                  <a:lnTo>
                    <a:pt x="2716" y="3162"/>
                  </a:lnTo>
                  <a:lnTo>
                    <a:pt x="2820" y="3088"/>
                  </a:lnTo>
                  <a:lnTo>
                    <a:pt x="2916" y="3006"/>
                  </a:lnTo>
                  <a:lnTo>
                    <a:pt x="3006" y="2917"/>
                  </a:lnTo>
                  <a:lnTo>
                    <a:pt x="3087" y="2819"/>
                  </a:lnTo>
                  <a:lnTo>
                    <a:pt x="3163" y="2715"/>
                  </a:lnTo>
                  <a:lnTo>
                    <a:pt x="3229" y="2608"/>
                  </a:lnTo>
                  <a:lnTo>
                    <a:pt x="3285" y="2492"/>
                  </a:lnTo>
                  <a:lnTo>
                    <a:pt x="3333" y="2372"/>
                  </a:lnTo>
                  <a:lnTo>
                    <a:pt x="3371" y="2249"/>
                  </a:lnTo>
                  <a:lnTo>
                    <a:pt x="3399" y="2121"/>
                  </a:lnTo>
                  <a:lnTo>
                    <a:pt x="3417" y="1988"/>
                  </a:lnTo>
                  <a:lnTo>
                    <a:pt x="3422" y="1854"/>
                  </a:lnTo>
                  <a:lnTo>
                    <a:pt x="3417" y="1715"/>
                  </a:lnTo>
                  <a:lnTo>
                    <a:pt x="3397" y="1577"/>
                  </a:lnTo>
                  <a:lnTo>
                    <a:pt x="3367" y="1441"/>
                  </a:lnTo>
                  <a:lnTo>
                    <a:pt x="3323" y="1310"/>
                  </a:lnTo>
                  <a:lnTo>
                    <a:pt x="3267" y="1178"/>
                  </a:lnTo>
                  <a:lnTo>
                    <a:pt x="3255" y="1142"/>
                  </a:lnTo>
                  <a:lnTo>
                    <a:pt x="3253" y="1107"/>
                  </a:lnTo>
                  <a:lnTo>
                    <a:pt x="3261" y="1071"/>
                  </a:lnTo>
                  <a:lnTo>
                    <a:pt x="3279" y="1037"/>
                  </a:lnTo>
                  <a:lnTo>
                    <a:pt x="3303" y="1011"/>
                  </a:lnTo>
                  <a:lnTo>
                    <a:pt x="3335" y="989"/>
                  </a:lnTo>
                  <a:lnTo>
                    <a:pt x="3371" y="977"/>
                  </a:lnTo>
                  <a:lnTo>
                    <a:pt x="3407" y="975"/>
                  </a:lnTo>
                  <a:lnTo>
                    <a:pt x="3442" y="983"/>
                  </a:lnTo>
                  <a:lnTo>
                    <a:pt x="3476" y="999"/>
                  </a:lnTo>
                  <a:lnTo>
                    <a:pt x="3504" y="1023"/>
                  </a:lnTo>
                  <a:lnTo>
                    <a:pt x="3524" y="1057"/>
                  </a:lnTo>
                  <a:lnTo>
                    <a:pt x="3580" y="1184"/>
                  </a:lnTo>
                  <a:lnTo>
                    <a:pt x="3626" y="1314"/>
                  </a:lnTo>
                  <a:lnTo>
                    <a:pt x="3662" y="1445"/>
                  </a:lnTo>
                  <a:lnTo>
                    <a:pt x="3688" y="1579"/>
                  </a:lnTo>
                  <a:lnTo>
                    <a:pt x="3702" y="1717"/>
                  </a:lnTo>
                  <a:lnTo>
                    <a:pt x="3708" y="1854"/>
                  </a:lnTo>
                  <a:lnTo>
                    <a:pt x="3702" y="2006"/>
                  </a:lnTo>
                  <a:lnTo>
                    <a:pt x="3684" y="2153"/>
                  </a:lnTo>
                  <a:lnTo>
                    <a:pt x="3654" y="2299"/>
                  </a:lnTo>
                  <a:lnTo>
                    <a:pt x="3612" y="2438"/>
                  </a:lnTo>
                  <a:lnTo>
                    <a:pt x="3562" y="2574"/>
                  </a:lnTo>
                  <a:lnTo>
                    <a:pt x="3500" y="2703"/>
                  </a:lnTo>
                  <a:lnTo>
                    <a:pt x="3428" y="2829"/>
                  </a:lnTo>
                  <a:lnTo>
                    <a:pt x="3349" y="2946"/>
                  </a:lnTo>
                  <a:lnTo>
                    <a:pt x="3261" y="3058"/>
                  </a:lnTo>
                  <a:lnTo>
                    <a:pt x="3163" y="3164"/>
                  </a:lnTo>
                  <a:lnTo>
                    <a:pt x="3059" y="3259"/>
                  </a:lnTo>
                  <a:lnTo>
                    <a:pt x="2948" y="3347"/>
                  </a:lnTo>
                  <a:lnTo>
                    <a:pt x="2830" y="3429"/>
                  </a:lnTo>
                  <a:lnTo>
                    <a:pt x="2704" y="3499"/>
                  </a:lnTo>
                  <a:lnTo>
                    <a:pt x="2575" y="3560"/>
                  </a:lnTo>
                  <a:lnTo>
                    <a:pt x="2439" y="3612"/>
                  </a:lnTo>
                  <a:lnTo>
                    <a:pt x="2298" y="3652"/>
                  </a:lnTo>
                  <a:lnTo>
                    <a:pt x="2154" y="3682"/>
                  </a:lnTo>
                  <a:lnTo>
                    <a:pt x="2004" y="3700"/>
                  </a:lnTo>
                  <a:lnTo>
                    <a:pt x="1853" y="3706"/>
                  </a:lnTo>
                  <a:lnTo>
                    <a:pt x="1701" y="3700"/>
                  </a:lnTo>
                  <a:lnTo>
                    <a:pt x="1554" y="3682"/>
                  </a:lnTo>
                  <a:lnTo>
                    <a:pt x="1408" y="3652"/>
                  </a:lnTo>
                  <a:lnTo>
                    <a:pt x="1268" y="3612"/>
                  </a:lnTo>
                  <a:lnTo>
                    <a:pt x="1133" y="3560"/>
                  </a:lnTo>
                  <a:lnTo>
                    <a:pt x="1003" y="3499"/>
                  </a:lnTo>
                  <a:lnTo>
                    <a:pt x="877" y="3429"/>
                  </a:lnTo>
                  <a:lnTo>
                    <a:pt x="760" y="3347"/>
                  </a:lnTo>
                  <a:lnTo>
                    <a:pt x="648" y="3259"/>
                  </a:lnTo>
                  <a:lnTo>
                    <a:pt x="542" y="3164"/>
                  </a:lnTo>
                  <a:lnTo>
                    <a:pt x="447" y="3058"/>
                  </a:lnTo>
                  <a:lnTo>
                    <a:pt x="359" y="2946"/>
                  </a:lnTo>
                  <a:lnTo>
                    <a:pt x="277" y="2829"/>
                  </a:lnTo>
                  <a:lnTo>
                    <a:pt x="207" y="2703"/>
                  </a:lnTo>
                  <a:lnTo>
                    <a:pt x="145" y="2574"/>
                  </a:lnTo>
                  <a:lnTo>
                    <a:pt x="94" y="2438"/>
                  </a:lnTo>
                  <a:lnTo>
                    <a:pt x="54" y="2299"/>
                  </a:lnTo>
                  <a:lnTo>
                    <a:pt x="24" y="2153"/>
                  </a:lnTo>
                  <a:lnTo>
                    <a:pt x="6" y="2006"/>
                  </a:lnTo>
                  <a:lnTo>
                    <a:pt x="0" y="1854"/>
                  </a:lnTo>
                  <a:lnTo>
                    <a:pt x="6" y="1703"/>
                  </a:lnTo>
                  <a:lnTo>
                    <a:pt x="24" y="1553"/>
                  </a:lnTo>
                  <a:lnTo>
                    <a:pt x="54" y="1410"/>
                  </a:lnTo>
                  <a:lnTo>
                    <a:pt x="94" y="1268"/>
                  </a:lnTo>
                  <a:lnTo>
                    <a:pt x="145" y="1132"/>
                  </a:lnTo>
                  <a:lnTo>
                    <a:pt x="207" y="1003"/>
                  </a:lnTo>
                  <a:lnTo>
                    <a:pt x="277" y="877"/>
                  </a:lnTo>
                  <a:lnTo>
                    <a:pt x="359" y="760"/>
                  </a:lnTo>
                  <a:lnTo>
                    <a:pt x="447" y="648"/>
                  </a:lnTo>
                  <a:lnTo>
                    <a:pt x="542" y="544"/>
                  </a:lnTo>
                  <a:lnTo>
                    <a:pt x="648" y="447"/>
                  </a:lnTo>
                  <a:lnTo>
                    <a:pt x="760" y="359"/>
                  </a:lnTo>
                  <a:lnTo>
                    <a:pt x="877" y="279"/>
                  </a:lnTo>
                  <a:lnTo>
                    <a:pt x="1003" y="208"/>
                  </a:lnTo>
                  <a:lnTo>
                    <a:pt x="1133" y="146"/>
                  </a:lnTo>
                  <a:lnTo>
                    <a:pt x="1268" y="96"/>
                  </a:lnTo>
                  <a:lnTo>
                    <a:pt x="1408" y="54"/>
                  </a:lnTo>
                  <a:lnTo>
                    <a:pt x="1554" y="24"/>
                  </a:lnTo>
                  <a:lnTo>
                    <a:pt x="1701" y="6"/>
                  </a:lnTo>
                  <a:lnTo>
                    <a:pt x="1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05E8ED6-87DF-B34B-BE16-4B211016E996}"/>
              </a:ext>
            </a:extLst>
          </p:cNvPr>
          <p:cNvGrpSpPr/>
          <p:nvPr/>
        </p:nvGrpSpPr>
        <p:grpSpPr>
          <a:xfrm>
            <a:off x="6538635" y="1718984"/>
            <a:ext cx="2014990" cy="3177898"/>
            <a:chOff x="6511106" y="1784501"/>
            <a:chExt cx="2014990" cy="3177898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4A7AF906-0CB5-894A-9832-9EFAE0A14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9170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FE997EC6-2BA0-BC44-8BE2-A066E79A9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06" y="1784501"/>
              <a:ext cx="610858" cy="1947782"/>
            </a:xfrm>
            <a:custGeom>
              <a:avLst/>
              <a:gdLst>
                <a:gd name="T0" fmla="*/ 0 w 509"/>
                <a:gd name="T1" fmla="*/ 0 h 1623"/>
                <a:gd name="T2" fmla="*/ 89 w 509"/>
                <a:gd name="T3" fmla="*/ 0 h 1623"/>
                <a:gd name="T4" fmla="*/ 365 w 509"/>
                <a:gd name="T5" fmla="*/ 1394 h 1623"/>
                <a:gd name="T6" fmla="*/ 365 w 509"/>
                <a:gd name="T7" fmla="*/ 1398 h 1623"/>
                <a:gd name="T8" fmla="*/ 369 w 509"/>
                <a:gd name="T9" fmla="*/ 1413 h 1623"/>
                <a:gd name="T10" fmla="*/ 375 w 509"/>
                <a:gd name="T11" fmla="*/ 1434 h 1623"/>
                <a:gd name="T12" fmla="*/ 383 w 509"/>
                <a:gd name="T13" fmla="*/ 1459 h 1623"/>
                <a:gd name="T14" fmla="*/ 394 w 509"/>
                <a:gd name="T15" fmla="*/ 1490 h 1623"/>
                <a:gd name="T16" fmla="*/ 408 w 509"/>
                <a:gd name="T17" fmla="*/ 1521 h 1623"/>
                <a:gd name="T18" fmla="*/ 423 w 509"/>
                <a:gd name="T19" fmla="*/ 1550 h 1623"/>
                <a:gd name="T20" fmla="*/ 440 w 509"/>
                <a:gd name="T21" fmla="*/ 1577 h 1623"/>
                <a:gd name="T22" fmla="*/ 461 w 509"/>
                <a:gd name="T23" fmla="*/ 1600 h 1623"/>
                <a:gd name="T24" fmla="*/ 484 w 509"/>
                <a:gd name="T25" fmla="*/ 1615 h 1623"/>
                <a:gd name="T26" fmla="*/ 509 w 509"/>
                <a:gd name="T27" fmla="*/ 1623 h 1623"/>
                <a:gd name="T28" fmla="*/ 248 w 509"/>
                <a:gd name="T29" fmla="*/ 1623 h 1623"/>
                <a:gd name="T30" fmla="*/ 246 w 509"/>
                <a:gd name="T31" fmla="*/ 1623 h 1623"/>
                <a:gd name="T32" fmla="*/ 244 w 509"/>
                <a:gd name="T33" fmla="*/ 1621 h 1623"/>
                <a:gd name="T34" fmla="*/ 239 w 509"/>
                <a:gd name="T35" fmla="*/ 1617 h 1623"/>
                <a:gd name="T36" fmla="*/ 233 w 509"/>
                <a:gd name="T37" fmla="*/ 1607 h 1623"/>
                <a:gd name="T38" fmla="*/ 225 w 509"/>
                <a:gd name="T39" fmla="*/ 1594 h 1623"/>
                <a:gd name="T40" fmla="*/ 217 w 509"/>
                <a:gd name="T41" fmla="*/ 1575 h 1623"/>
                <a:gd name="T42" fmla="*/ 208 w 509"/>
                <a:gd name="T43" fmla="*/ 1550 h 1623"/>
                <a:gd name="T44" fmla="*/ 196 w 509"/>
                <a:gd name="T45" fmla="*/ 1515 h 1623"/>
                <a:gd name="T46" fmla="*/ 187 w 509"/>
                <a:gd name="T47" fmla="*/ 1471 h 1623"/>
                <a:gd name="T48" fmla="*/ 175 w 509"/>
                <a:gd name="T49" fmla="*/ 1415 h 1623"/>
                <a:gd name="T50" fmla="*/ 164 w 509"/>
                <a:gd name="T51" fmla="*/ 1350 h 1623"/>
                <a:gd name="T52" fmla="*/ 152 w 509"/>
                <a:gd name="T53" fmla="*/ 1271 h 1623"/>
                <a:gd name="T54" fmla="*/ 0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0" y="0"/>
                  </a:moveTo>
                  <a:lnTo>
                    <a:pt x="89" y="0"/>
                  </a:lnTo>
                  <a:lnTo>
                    <a:pt x="365" y="1394"/>
                  </a:lnTo>
                  <a:lnTo>
                    <a:pt x="365" y="1398"/>
                  </a:lnTo>
                  <a:lnTo>
                    <a:pt x="369" y="1413"/>
                  </a:lnTo>
                  <a:lnTo>
                    <a:pt x="375" y="1434"/>
                  </a:lnTo>
                  <a:lnTo>
                    <a:pt x="383" y="1459"/>
                  </a:lnTo>
                  <a:lnTo>
                    <a:pt x="394" y="1490"/>
                  </a:lnTo>
                  <a:lnTo>
                    <a:pt x="408" y="1521"/>
                  </a:lnTo>
                  <a:lnTo>
                    <a:pt x="423" y="1550"/>
                  </a:lnTo>
                  <a:lnTo>
                    <a:pt x="440" y="1577"/>
                  </a:lnTo>
                  <a:lnTo>
                    <a:pt x="461" y="1600"/>
                  </a:lnTo>
                  <a:lnTo>
                    <a:pt x="484" y="1615"/>
                  </a:lnTo>
                  <a:lnTo>
                    <a:pt x="509" y="1623"/>
                  </a:lnTo>
                  <a:lnTo>
                    <a:pt x="248" y="1623"/>
                  </a:lnTo>
                  <a:lnTo>
                    <a:pt x="246" y="1623"/>
                  </a:lnTo>
                  <a:lnTo>
                    <a:pt x="244" y="1621"/>
                  </a:lnTo>
                  <a:lnTo>
                    <a:pt x="239" y="1617"/>
                  </a:lnTo>
                  <a:lnTo>
                    <a:pt x="233" y="1607"/>
                  </a:lnTo>
                  <a:lnTo>
                    <a:pt x="225" y="1594"/>
                  </a:lnTo>
                  <a:lnTo>
                    <a:pt x="217" y="1575"/>
                  </a:lnTo>
                  <a:lnTo>
                    <a:pt x="208" y="1550"/>
                  </a:lnTo>
                  <a:lnTo>
                    <a:pt x="196" y="1515"/>
                  </a:lnTo>
                  <a:lnTo>
                    <a:pt x="187" y="1471"/>
                  </a:lnTo>
                  <a:lnTo>
                    <a:pt x="175" y="1415"/>
                  </a:lnTo>
                  <a:lnTo>
                    <a:pt x="164" y="1350"/>
                  </a:lnTo>
                  <a:lnTo>
                    <a:pt x="152" y="1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582CC8F4-32E2-A648-B7DD-B5A4A7C3B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34" y="2886204"/>
              <a:ext cx="550853" cy="846080"/>
            </a:xfrm>
            <a:custGeom>
              <a:avLst/>
              <a:gdLst>
                <a:gd name="T0" fmla="*/ 283 w 459"/>
                <a:gd name="T1" fmla="*/ 0 h 705"/>
                <a:gd name="T2" fmla="*/ 459 w 459"/>
                <a:gd name="T3" fmla="*/ 0 h 705"/>
                <a:gd name="T4" fmla="*/ 459 w 459"/>
                <a:gd name="T5" fmla="*/ 480 h 705"/>
                <a:gd name="T6" fmla="*/ 455 w 459"/>
                <a:gd name="T7" fmla="*/ 524 h 705"/>
                <a:gd name="T8" fmla="*/ 446 w 459"/>
                <a:gd name="T9" fmla="*/ 562 h 705"/>
                <a:gd name="T10" fmla="*/ 432 w 459"/>
                <a:gd name="T11" fmla="*/ 595 h 705"/>
                <a:gd name="T12" fmla="*/ 415 w 459"/>
                <a:gd name="T13" fmla="*/ 622 h 705"/>
                <a:gd name="T14" fmla="*/ 394 w 459"/>
                <a:gd name="T15" fmla="*/ 645 h 705"/>
                <a:gd name="T16" fmla="*/ 371 w 459"/>
                <a:gd name="T17" fmla="*/ 662 h 705"/>
                <a:gd name="T18" fmla="*/ 350 w 459"/>
                <a:gd name="T19" fmla="*/ 676 h 705"/>
                <a:gd name="T20" fmla="*/ 327 w 459"/>
                <a:gd name="T21" fmla="*/ 687 h 705"/>
                <a:gd name="T22" fmla="*/ 306 w 459"/>
                <a:gd name="T23" fmla="*/ 695 h 705"/>
                <a:gd name="T24" fmla="*/ 288 w 459"/>
                <a:gd name="T25" fmla="*/ 699 h 705"/>
                <a:gd name="T26" fmla="*/ 275 w 459"/>
                <a:gd name="T27" fmla="*/ 703 h 705"/>
                <a:gd name="T28" fmla="*/ 265 w 459"/>
                <a:gd name="T29" fmla="*/ 705 h 705"/>
                <a:gd name="T30" fmla="*/ 261 w 459"/>
                <a:gd name="T31" fmla="*/ 705 h 705"/>
                <a:gd name="T32" fmla="*/ 0 w 459"/>
                <a:gd name="T33" fmla="*/ 705 h 705"/>
                <a:gd name="T34" fmla="*/ 33 w 459"/>
                <a:gd name="T35" fmla="*/ 701 h 705"/>
                <a:gd name="T36" fmla="*/ 58 w 459"/>
                <a:gd name="T37" fmla="*/ 691 h 705"/>
                <a:gd name="T38" fmla="*/ 79 w 459"/>
                <a:gd name="T39" fmla="*/ 672 h 705"/>
                <a:gd name="T40" fmla="*/ 94 w 459"/>
                <a:gd name="T41" fmla="*/ 649 h 705"/>
                <a:gd name="T42" fmla="*/ 106 w 459"/>
                <a:gd name="T43" fmla="*/ 620 h 705"/>
                <a:gd name="T44" fmla="*/ 112 w 459"/>
                <a:gd name="T45" fmla="*/ 586 h 705"/>
                <a:gd name="T46" fmla="*/ 115 w 459"/>
                <a:gd name="T47" fmla="*/ 547 h 705"/>
                <a:gd name="T48" fmla="*/ 117 w 459"/>
                <a:gd name="T49" fmla="*/ 505 h 705"/>
                <a:gd name="T50" fmla="*/ 117 w 459"/>
                <a:gd name="T51" fmla="*/ 459 h 705"/>
                <a:gd name="T52" fmla="*/ 117 w 459"/>
                <a:gd name="T53" fmla="*/ 411 h 705"/>
                <a:gd name="T54" fmla="*/ 115 w 459"/>
                <a:gd name="T55" fmla="*/ 361 h 705"/>
                <a:gd name="T56" fmla="*/ 114 w 459"/>
                <a:gd name="T57" fmla="*/ 311 h 705"/>
                <a:gd name="T58" fmla="*/ 114 w 459"/>
                <a:gd name="T59" fmla="*/ 259 h 705"/>
                <a:gd name="T60" fmla="*/ 115 w 459"/>
                <a:gd name="T61" fmla="*/ 203 h 705"/>
                <a:gd name="T62" fmla="*/ 123 w 459"/>
                <a:gd name="T63" fmla="*/ 157 h 705"/>
                <a:gd name="T64" fmla="*/ 137 w 459"/>
                <a:gd name="T65" fmla="*/ 119 h 705"/>
                <a:gd name="T66" fmla="*/ 152 w 459"/>
                <a:gd name="T67" fmla="*/ 86 h 705"/>
                <a:gd name="T68" fmla="*/ 169 w 459"/>
                <a:gd name="T69" fmla="*/ 61 h 705"/>
                <a:gd name="T70" fmla="*/ 188 w 459"/>
                <a:gd name="T71" fmla="*/ 40 h 705"/>
                <a:gd name="T72" fmla="*/ 208 w 459"/>
                <a:gd name="T73" fmla="*/ 27 h 705"/>
                <a:gd name="T74" fmla="*/ 227 w 459"/>
                <a:gd name="T75" fmla="*/ 15 h 705"/>
                <a:gd name="T76" fmla="*/ 244 w 459"/>
                <a:gd name="T77" fmla="*/ 8 h 705"/>
                <a:gd name="T78" fmla="*/ 259 w 459"/>
                <a:gd name="T79" fmla="*/ 4 h 705"/>
                <a:gd name="T80" fmla="*/ 273 w 459"/>
                <a:gd name="T81" fmla="*/ 2 h 705"/>
                <a:gd name="T82" fmla="*/ 281 w 459"/>
                <a:gd name="T83" fmla="*/ 2 h 705"/>
                <a:gd name="T84" fmla="*/ 283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283" y="0"/>
                  </a:moveTo>
                  <a:lnTo>
                    <a:pt x="459" y="0"/>
                  </a:lnTo>
                  <a:lnTo>
                    <a:pt x="459" y="480"/>
                  </a:lnTo>
                  <a:lnTo>
                    <a:pt x="455" y="524"/>
                  </a:lnTo>
                  <a:lnTo>
                    <a:pt x="446" y="562"/>
                  </a:lnTo>
                  <a:lnTo>
                    <a:pt x="432" y="595"/>
                  </a:lnTo>
                  <a:lnTo>
                    <a:pt x="415" y="622"/>
                  </a:lnTo>
                  <a:lnTo>
                    <a:pt x="394" y="645"/>
                  </a:lnTo>
                  <a:lnTo>
                    <a:pt x="371" y="662"/>
                  </a:lnTo>
                  <a:lnTo>
                    <a:pt x="350" y="676"/>
                  </a:lnTo>
                  <a:lnTo>
                    <a:pt x="327" y="687"/>
                  </a:lnTo>
                  <a:lnTo>
                    <a:pt x="306" y="695"/>
                  </a:lnTo>
                  <a:lnTo>
                    <a:pt x="288" y="699"/>
                  </a:lnTo>
                  <a:lnTo>
                    <a:pt x="275" y="703"/>
                  </a:lnTo>
                  <a:lnTo>
                    <a:pt x="265" y="705"/>
                  </a:lnTo>
                  <a:lnTo>
                    <a:pt x="261" y="705"/>
                  </a:lnTo>
                  <a:lnTo>
                    <a:pt x="0" y="705"/>
                  </a:lnTo>
                  <a:lnTo>
                    <a:pt x="33" y="701"/>
                  </a:lnTo>
                  <a:lnTo>
                    <a:pt x="58" y="691"/>
                  </a:lnTo>
                  <a:lnTo>
                    <a:pt x="79" y="672"/>
                  </a:lnTo>
                  <a:lnTo>
                    <a:pt x="94" y="649"/>
                  </a:lnTo>
                  <a:lnTo>
                    <a:pt x="106" y="620"/>
                  </a:lnTo>
                  <a:lnTo>
                    <a:pt x="112" y="586"/>
                  </a:lnTo>
                  <a:lnTo>
                    <a:pt x="115" y="547"/>
                  </a:lnTo>
                  <a:lnTo>
                    <a:pt x="117" y="505"/>
                  </a:lnTo>
                  <a:lnTo>
                    <a:pt x="117" y="459"/>
                  </a:lnTo>
                  <a:lnTo>
                    <a:pt x="117" y="411"/>
                  </a:lnTo>
                  <a:lnTo>
                    <a:pt x="115" y="361"/>
                  </a:lnTo>
                  <a:lnTo>
                    <a:pt x="114" y="311"/>
                  </a:lnTo>
                  <a:lnTo>
                    <a:pt x="114" y="259"/>
                  </a:lnTo>
                  <a:lnTo>
                    <a:pt x="115" y="203"/>
                  </a:lnTo>
                  <a:lnTo>
                    <a:pt x="123" y="157"/>
                  </a:lnTo>
                  <a:lnTo>
                    <a:pt x="137" y="119"/>
                  </a:lnTo>
                  <a:lnTo>
                    <a:pt x="152" y="86"/>
                  </a:lnTo>
                  <a:lnTo>
                    <a:pt x="169" y="61"/>
                  </a:lnTo>
                  <a:lnTo>
                    <a:pt x="188" y="40"/>
                  </a:lnTo>
                  <a:lnTo>
                    <a:pt x="208" y="27"/>
                  </a:lnTo>
                  <a:lnTo>
                    <a:pt x="227" y="15"/>
                  </a:lnTo>
                  <a:lnTo>
                    <a:pt x="244" y="8"/>
                  </a:lnTo>
                  <a:lnTo>
                    <a:pt x="259" y="4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97062B8B-BF01-2645-BB1E-AC8F375FF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366" y="2886204"/>
              <a:ext cx="1161709" cy="1407732"/>
            </a:xfrm>
            <a:custGeom>
              <a:avLst/>
              <a:gdLst>
                <a:gd name="T0" fmla="*/ 0 w 968"/>
                <a:gd name="T1" fmla="*/ 0 h 1173"/>
                <a:gd name="T2" fmla="*/ 393 w 968"/>
                <a:gd name="T3" fmla="*/ 0 h 1173"/>
                <a:gd name="T4" fmla="*/ 457 w 968"/>
                <a:gd name="T5" fmla="*/ 56 h 1173"/>
                <a:gd name="T6" fmla="*/ 516 w 968"/>
                <a:gd name="T7" fmla="*/ 117 h 1173"/>
                <a:gd name="T8" fmla="*/ 572 w 968"/>
                <a:gd name="T9" fmla="*/ 184 h 1173"/>
                <a:gd name="T10" fmla="*/ 624 w 968"/>
                <a:gd name="T11" fmla="*/ 255 h 1173"/>
                <a:gd name="T12" fmla="*/ 670 w 968"/>
                <a:gd name="T13" fmla="*/ 330 h 1173"/>
                <a:gd name="T14" fmla="*/ 714 w 968"/>
                <a:gd name="T15" fmla="*/ 405 h 1173"/>
                <a:gd name="T16" fmla="*/ 752 w 968"/>
                <a:gd name="T17" fmla="*/ 484 h 1173"/>
                <a:gd name="T18" fmla="*/ 789 w 968"/>
                <a:gd name="T19" fmla="*/ 562 h 1173"/>
                <a:gd name="T20" fmla="*/ 820 w 968"/>
                <a:gd name="T21" fmla="*/ 639 h 1173"/>
                <a:gd name="T22" fmla="*/ 848 w 968"/>
                <a:gd name="T23" fmla="*/ 716 h 1173"/>
                <a:gd name="T24" fmla="*/ 873 w 968"/>
                <a:gd name="T25" fmla="*/ 789 h 1173"/>
                <a:gd name="T26" fmla="*/ 895 w 968"/>
                <a:gd name="T27" fmla="*/ 860 h 1173"/>
                <a:gd name="T28" fmla="*/ 912 w 968"/>
                <a:gd name="T29" fmla="*/ 925 h 1173"/>
                <a:gd name="T30" fmla="*/ 929 w 968"/>
                <a:gd name="T31" fmla="*/ 985 h 1173"/>
                <a:gd name="T32" fmla="*/ 941 w 968"/>
                <a:gd name="T33" fmla="*/ 1039 h 1173"/>
                <a:gd name="T34" fmla="*/ 952 w 968"/>
                <a:gd name="T35" fmla="*/ 1083 h 1173"/>
                <a:gd name="T36" fmla="*/ 960 w 968"/>
                <a:gd name="T37" fmla="*/ 1121 h 1173"/>
                <a:gd name="T38" fmla="*/ 964 w 968"/>
                <a:gd name="T39" fmla="*/ 1148 h 1173"/>
                <a:gd name="T40" fmla="*/ 968 w 968"/>
                <a:gd name="T41" fmla="*/ 1167 h 1173"/>
                <a:gd name="T42" fmla="*/ 968 w 968"/>
                <a:gd name="T43" fmla="*/ 1173 h 1173"/>
                <a:gd name="T44" fmla="*/ 242 w 968"/>
                <a:gd name="T45" fmla="*/ 1173 h 1173"/>
                <a:gd name="T46" fmla="*/ 245 w 968"/>
                <a:gd name="T47" fmla="*/ 1039 h 1173"/>
                <a:gd name="T48" fmla="*/ 245 w 968"/>
                <a:gd name="T49" fmla="*/ 914 h 1173"/>
                <a:gd name="T50" fmla="*/ 240 w 968"/>
                <a:gd name="T51" fmla="*/ 797 h 1173"/>
                <a:gd name="T52" fmla="*/ 228 w 968"/>
                <a:gd name="T53" fmla="*/ 687 h 1173"/>
                <a:gd name="T54" fmla="*/ 213 w 968"/>
                <a:gd name="T55" fmla="*/ 586 h 1173"/>
                <a:gd name="T56" fmla="*/ 194 w 968"/>
                <a:gd name="T57" fmla="*/ 491 h 1173"/>
                <a:gd name="T58" fmla="*/ 174 w 968"/>
                <a:gd name="T59" fmla="*/ 407 h 1173"/>
                <a:gd name="T60" fmla="*/ 151 w 968"/>
                <a:gd name="T61" fmla="*/ 330 h 1173"/>
                <a:gd name="T62" fmla="*/ 128 w 968"/>
                <a:gd name="T63" fmla="*/ 261 h 1173"/>
                <a:gd name="T64" fmla="*/ 103 w 968"/>
                <a:gd name="T65" fmla="*/ 200 h 1173"/>
                <a:gd name="T66" fmla="*/ 80 w 968"/>
                <a:gd name="T67" fmla="*/ 148 h 1173"/>
                <a:gd name="T68" fmla="*/ 59 w 968"/>
                <a:gd name="T69" fmla="*/ 102 h 1173"/>
                <a:gd name="T70" fmla="*/ 40 w 968"/>
                <a:gd name="T71" fmla="*/ 65 h 1173"/>
                <a:gd name="T72" fmla="*/ 24 w 968"/>
                <a:gd name="T73" fmla="*/ 38 h 1173"/>
                <a:gd name="T74" fmla="*/ 11 w 968"/>
                <a:gd name="T75" fmla="*/ 17 h 1173"/>
                <a:gd name="T76" fmla="*/ 3 w 968"/>
                <a:gd name="T77" fmla="*/ 6 h 1173"/>
                <a:gd name="T78" fmla="*/ 0 w 968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" h="1173">
                  <a:moveTo>
                    <a:pt x="0" y="0"/>
                  </a:moveTo>
                  <a:lnTo>
                    <a:pt x="393" y="0"/>
                  </a:lnTo>
                  <a:lnTo>
                    <a:pt x="457" y="56"/>
                  </a:lnTo>
                  <a:lnTo>
                    <a:pt x="516" y="117"/>
                  </a:lnTo>
                  <a:lnTo>
                    <a:pt x="572" y="184"/>
                  </a:lnTo>
                  <a:lnTo>
                    <a:pt x="624" y="255"/>
                  </a:lnTo>
                  <a:lnTo>
                    <a:pt x="670" y="330"/>
                  </a:lnTo>
                  <a:lnTo>
                    <a:pt x="714" y="405"/>
                  </a:lnTo>
                  <a:lnTo>
                    <a:pt x="752" y="484"/>
                  </a:lnTo>
                  <a:lnTo>
                    <a:pt x="789" y="562"/>
                  </a:lnTo>
                  <a:lnTo>
                    <a:pt x="820" y="639"/>
                  </a:lnTo>
                  <a:lnTo>
                    <a:pt x="848" y="716"/>
                  </a:lnTo>
                  <a:lnTo>
                    <a:pt x="873" y="789"/>
                  </a:lnTo>
                  <a:lnTo>
                    <a:pt x="895" y="860"/>
                  </a:lnTo>
                  <a:lnTo>
                    <a:pt x="912" y="925"/>
                  </a:lnTo>
                  <a:lnTo>
                    <a:pt x="929" y="985"/>
                  </a:lnTo>
                  <a:lnTo>
                    <a:pt x="941" y="1039"/>
                  </a:lnTo>
                  <a:lnTo>
                    <a:pt x="952" y="1083"/>
                  </a:lnTo>
                  <a:lnTo>
                    <a:pt x="960" y="1121"/>
                  </a:lnTo>
                  <a:lnTo>
                    <a:pt x="964" y="1148"/>
                  </a:lnTo>
                  <a:lnTo>
                    <a:pt x="968" y="1167"/>
                  </a:lnTo>
                  <a:lnTo>
                    <a:pt x="968" y="1173"/>
                  </a:lnTo>
                  <a:lnTo>
                    <a:pt x="242" y="1173"/>
                  </a:lnTo>
                  <a:lnTo>
                    <a:pt x="245" y="1039"/>
                  </a:lnTo>
                  <a:lnTo>
                    <a:pt x="245" y="914"/>
                  </a:lnTo>
                  <a:lnTo>
                    <a:pt x="240" y="797"/>
                  </a:lnTo>
                  <a:lnTo>
                    <a:pt x="228" y="687"/>
                  </a:lnTo>
                  <a:lnTo>
                    <a:pt x="213" y="586"/>
                  </a:lnTo>
                  <a:lnTo>
                    <a:pt x="194" y="491"/>
                  </a:lnTo>
                  <a:lnTo>
                    <a:pt x="174" y="407"/>
                  </a:lnTo>
                  <a:lnTo>
                    <a:pt x="151" y="330"/>
                  </a:lnTo>
                  <a:lnTo>
                    <a:pt x="128" y="261"/>
                  </a:lnTo>
                  <a:lnTo>
                    <a:pt x="103" y="200"/>
                  </a:lnTo>
                  <a:lnTo>
                    <a:pt x="80" y="148"/>
                  </a:lnTo>
                  <a:lnTo>
                    <a:pt x="59" y="102"/>
                  </a:lnTo>
                  <a:lnTo>
                    <a:pt x="40" y="65"/>
                  </a:lnTo>
                  <a:lnTo>
                    <a:pt x="24" y="38"/>
                  </a:lnTo>
                  <a:lnTo>
                    <a:pt x="11" y="17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F816813-F2FC-8249-A950-AF5BBB5715E7}"/>
              </a:ext>
            </a:extLst>
          </p:cNvPr>
          <p:cNvGrpSpPr/>
          <p:nvPr/>
        </p:nvGrpSpPr>
        <p:grpSpPr>
          <a:xfrm>
            <a:off x="7663181" y="4136189"/>
            <a:ext cx="440110" cy="410724"/>
            <a:chOff x="1071563" y="635001"/>
            <a:chExt cx="5207000" cy="48593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70561912-14C1-A344-8533-41EE57C8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3" y="635001"/>
              <a:ext cx="5207000" cy="4859338"/>
            </a:xfrm>
            <a:custGeom>
              <a:avLst/>
              <a:gdLst>
                <a:gd name="T0" fmla="*/ 1409 w 6560"/>
                <a:gd name="T1" fmla="*/ 748 h 6122"/>
                <a:gd name="T2" fmla="*/ 1562 w 6560"/>
                <a:gd name="T3" fmla="*/ 1187 h 6122"/>
                <a:gd name="T4" fmla="*/ 1466 w 6560"/>
                <a:gd name="T5" fmla="*/ 1931 h 6122"/>
                <a:gd name="T6" fmla="*/ 869 w 6560"/>
                <a:gd name="T7" fmla="*/ 2509 h 6122"/>
                <a:gd name="T8" fmla="*/ 340 w 6560"/>
                <a:gd name="T9" fmla="*/ 2591 h 6122"/>
                <a:gd name="T10" fmla="*/ 342 w 6560"/>
                <a:gd name="T11" fmla="*/ 3533 h 6122"/>
                <a:gd name="T12" fmla="*/ 871 w 6560"/>
                <a:gd name="T13" fmla="*/ 3613 h 6122"/>
                <a:gd name="T14" fmla="*/ 1466 w 6560"/>
                <a:gd name="T15" fmla="*/ 4191 h 6122"/>
                <a:gd name="T16" fmla="*/ 1562 w 6560"/>
                <a:gd name="T17" fmla="*/ 4935 h 6122"/>
                <a:gd name="T18" fmla="*/ 1409 w 6560"/>
                <a:gd name="T19" fmla="*/ 5374 h 6122"/>
                <a:gd name="T20" fmla="*/ 2268 w 6560"/>
                <a:gd name="T21" fmla="*/ 5830 h 6122"/>
                <a:gd name="T22" fmla="*/ 2597 w 6560"/>
                <a:gd name="T23" fmla="*/ 5367 h 6122"/>
                <a:gd name="T24" fmla="*/ 3492 w 6560"/>
                <a:gd name="T25" fmla="*/ 5188 h 6122"/>
                <a:gd name="T26" fmla="*/ 4073 w 6560"/>
                <a:gd name="T27" fmla="*/ 5553 h 6122"/>
                <a:gd name="T28" fmla="*/ 4391 w 6560"/>
                <a:gd name="T29" fmla="*/ 5832 h 6122"/>
                <a:gd name="T30" fmla="*/ 5185 w 6560"/>
                <a:gd name="T31" fmla="*/ 5291 h 6122"/>
                <a:gd name="T32" fmla="*/ 4934 w 6560"/>
                <a:gd name="T33" fmla="*/ 4806 h 6122"/>
                <a:gd name="T34" fmla="*/ 5229 w 6560"/>
                <a:gd name="T35" fmla="*/ 3937 h 6122"/>
                <a:gd name="T36" fmla="*/ 5838 w 6560"/>
                <a:gd name="T37" fmla="*/ 3623 h 6122"/>
                <a:gd name="T38" fmla="*/ 6250 w 6560"/>
                <a:gd name="T39" fmla="*/ 3436 h 6122"/>
                <a:gd name="T40" fmla="*/ 6150 w 6560"/>
                <a:gd name="T41" fmla="*/ 2517 h 6122"/>
                <a:gd name="T42" fmla="*/ 5545 w 6560"/>
                <a:gd name="T43" fmla="*/ 2479 h 6122"/>
                <a:gd name="T44" fmla="*/ 4972 w 6560"/>
                <a:gd name="T45" fmla="*/ 1746 h 6122"/>
                <a:gd name="T46" fmla="*/ 5100 w 6560"/>
                <a:gd name="T47" fmla="*/ 1076 h 6122"/>
                <a:gd name="T48" fmla="*/ 5088 w 6560"/>
                <a:gd name="T49" fmla="*/ 680 h 6122"/>
                <a:gd name="T50" fmla="*/ 4198 w 6560"/>
                <a:gd name="T51" fmla="*/ 332 h 6122"/>
                <a:gd name="T52" fmla="*/ 3856 w 6560"/>
                <a:gd name="T53" fmla="*/ 851 h 6122"/>
                <a:gd name="T54" fmla="*/ 2911 w 6560"/>
                <a:gd name="T55" fmla="*/ 931 h 6122"/>
                <a:gd name="T56" fmla="*/ 2455 w 6560"/>
                <a:gd name="T57" fmla="*/ 443 h 6122"/>
                <a:gd name="T58" fmla="*/ 2443 w 6560"/>
                <a:gd name="T59" fmla="*/ 48 h 6122"/>
                <a:gd name="T60" fmla="*/ 2813 w 6560"/>
                <a:gd name="T61" fmla="*/ 573 h 6122"/>
                <a:gd name="T62" fmla="*/ 3575 w 6560"/>
                <a:gd name="T63" fmla="*/ 652 h 6122"/>
                <a:gd name="T64" fmla="*/ 3894 w 6560"/>
                <a:gd name="T65" fmla="*/ 237 h 6122"/>
                <a:gd name="T66" fmla="*/ 4552 w 6560"/>
                <a:gd name="T67" fmla="*/ 44 h 6122"/>
                <a:gd name="T68" fmla="*/ 5456 w 6560"/>
                <a:gd name="T69" fmla="*/ 736 h 6122"/>
                <a:gd name="T70" fmla="*/ 5247 w 6560"/>
                <a:gd name="T71" fmla="*/ 1330 h 6122"/>
                <a:gd name="T72" fmla="*/ 5436 w 6560"/>
                <a:gd name="T73" fmla="*/ 1958 h 6122"/>
                <a:gd name="T74" fmla="*/ 5886 w 6560"/>
                <a:gd name="T75" fmla="*/ 2191 h 6122"/>
                <a:gd name="T76" fmla="*/ 6492 w 6560"/>
                <a:gd name="T77" fmla="*/ 2505 h 6122"/>
                <a:gd name="T78" fmla="*/ 6490 w 6560"/>
                <a:gd name="T79" fmla="*/ 3625 h 6122"/>
                <a:gd name="T80" fmla="*/ 5874 w 6560"/>
                <a:gd name="T81" fmla="*/ 3931 h 6122"/>
                <a:gd name="T82" fmla="*/ 5418 w 6560"/>
                <a:gd name="T83" fmla="*/ 4201 h 6122"/>
                <a:gd name="T84" fmla="*/ 5281 w 6560"/>
                <a:gd name="T85" fmla="*/ 4826 h 6122"/>
                <a:gd name="T86" fmla="*/ 5432 w 6560"/>
                <a:gd name="T87" fmla="*/ 5454 h 6122"/>
                <a:gd name="T88" fmla="*/ 4483 w 6560"/>
                <a:gd name="T89" fmla="*/ 6104 h 6122"/>
                <a:gd name="T90" fmla="*/ 3856 w 6560"/>
                <a:gd name="T91" fmla="*/ 5822 h 6122"/>
                <a:gd name="T92" fmla="*/ 3524 w 6560"/>
                <a:gd name="T93" fmla="*/ 5472 h 6122"/>
                <a:gd name="T94" fmla="*/ 2764 w 6560"/>
                <a:gd name="T95" fmla="*/ 5629 h 6122"/>
                <a:gd name="T96" fmla="*/ 2298 w 6560"/>
                <a:gd name="T97" fmla="*/ 6118 h 6122"/>
                <a:gd name="T98" fmla="*/ 1246 w 6560"/>
                <a:gd name="T99" fmla="*/ 5625 h 6122"/>
                <a:gd name="T100" fmla="*/ 1148 w 6560"/>
                <a:gd name="T101" fmla="*/ 4985 h 6122"/>
                <a:gd name="T102" fmla="*/ 1341 w 6560"/>
                <a:gd name="T103" fmla="*/ 4521 h 6122"/>
                <a:gd name="T104" fmla="*/ 889 w 6560"/>
                <a:gd name="T105" fmla="*/ 3903 h 6122"/>
                <a:gd name="T106" fmla="*/ 251 w 6560"/>
                <a:gd name="T107" fmla="*/ 3843 h 6122"/>
                <a:gd name="T108" fmla="*/ 2 w 6560"/>
                <a:gd name="T109" fmla="*/ 2925 h 6122"/>
                <a:gd name="T110" fmla="*/ 404 w 6560"/>
                <a:gd name="T111" fmla="*/ 2201 h 6122"/>
                <a:gd name="T112" fmla="*/ 1007 w 6560"/>
                <a:gd name="T113" fmla="*/ 2159 h 6122"/>
                <a:gd name="T114" fmla="*/ 1357 w 6560"/>
                <a:gd name="T115" fmla="*/ 1414 h 6122"/>
                <a:gd name="T116" fmla="*/ 1084 w 6560"/>
                <a:gd name="T117" fmla="*/ 873 h 6122"/>
                <a:gd name="T118" fmla="*/ 1713 w 6560"/>
                <a:gd name="T119" fmla="*/ 185 h 6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0" h="6122">
                  <a:moveTo>
                    <a:pt x="2219" y="286"/>
                  </a:moveTo>
                  <a:lnTo>
                    <a:pt x="2169" y="290"/>
                  </a:lnTo>
                  <a:lnTo>
                    <a:pt x="2117" y="306"/>
                  </a:lnTo>
                  <a:lnTo>
                    <a:pt x="1982" y="368"/>
                  </a:lnTo>
                  <a:lnTo>
                    <a:pt x="1848" y="435"/>
                  </a:lnTo>
                  <a:lnTo>
                    <a:pt x="1719" y="511"/>
                  </a:lnTo>
                  <a:lnTo>
                    <a:pt x="1594" y="591"/>
                  </a:lnTo>
                  <a:lnTo>
                    <a:pt x="1472" y="678"/>
                  </a:lnTo>
                  <a:lnTo>
                    <a:pt x="1437" y="710"/>
                  </a:lnTo>
                  <a:lnTo>
                    <a:pt x="1409" y="748"/>
                  </a:lnTo>
                  <a:lnTo>
                    <a:pt x="1387" y="789"/>
                  </a:lnTo>
                  <a:lnTo>
                    <a:pt x="1375" y="833"/>
                  </a:lnTo>
                  <a:lnTo>
                    <a:pt x="1369" y="879"/>
                  </a:lnTo>
                  <a:lnTo>
                    <a:pt x="1373" y="925"/>
                  </a:lnTo>
                  <a:lnTo>
                    <a:pt x="1383" y="968"/>
                  </a:lnTo>
                  <a:lnTo>
                    <a:pt x="1403" y="1008"/>
                  </a:lnTo>
                  <a:lnTo>
                    <a:pt x="1427" y="1044"/>
                  </a:lnTo>
                  <a:lnTo>
                    <a:pt x="1460" y="1076"/>
                  </a:lnTo>
                  <a:lnTo>
                    <a:pt x="1516" y="1129"/>
                  </a:lnTo>
                  <a:lnTo>
                    <a:pt x="1562" y="1187"/>
                  </a:lnTo>
                  <a:lnTo>
                    <a:pt x="1598" y="1251"/>
                  </a:lnTo>
                  <a:lnTo>
                    <a:pt x="1626" y="1316"/>
                  </a:lnTo>
                  <a:lnTo>
                    <a:pt x="1643" y="1386"/>
                  </a:lnTo>
                  <a:lnTo>
                    <a:pt x="1653" y="1459"/>
                  </a:lnTo>
                  <a:lnTo>
                    <a:pt x="1651" y="1531"/>
                  </a:lnTo>
                  <a:lnTo>
                    <a:pt x="1640" y="1605"/>
                  </a:lnTo>
                  <a:lnTo>
                    <a:pt x="1620" y="1676"/>
                  </a:lnTo>
                  <a:lnTo>
                    <a:pt x="1588" y="1746"/>
                  </a:lnTo>
                  <a:lnTo>
                    <a:pt x="1546" y="1811"/>
                  </a:lnTo>
                  <a:lnTo>
                    <a:pt x="1466" y="1931"/>
                  </a:lnTo>
                  <a:lnTo>
                    <a:pt x="1395" y="2056"/>
                  </a:lnTo>
                  <a:lnTo>
                    <a:pt x="1331" y="2185"/>
                  </a:lnTo>
                  <a:lnTo>
                    <a:pt x="1295" y="2253"/>
                  </a:lnTo>
                  <a:lnTo>
                    <a:pt x="1252" y="2312"/>
                  </a:lnTo>
                  <a:lnTo>
                    <a:pt x="1200" y="2366"/>
                  </a:lnTo>
                  <a:lnTo>
                    <a:pt x="1142" y="2412"/>
                  </a:lnTo>
                  <a:lnTo>
                    <a:pt x="1078" y="2450"/>
                  </a:lnTo>
                  <a:lnTo>
                    <a:pt x="1011" y="2479"/>
                  </a:lnTo>
                  <a:lnTo>
                    <a:pt x="941" y="2499"/>
                  </a:lnTo>
                  <a:lnTo>
                    <a:pt x="869" y="2509"/>
                  </a:lnTo>
                  <a:lnTo>
                    <a:pt x="796" y="2509"/>
                  </a:lnTo>
                  <a:lnTo>
                    <a:pt x="722" y="2499"/>
                  </a:lnTo>
                  <a:lnTo>
                    <a:pt x="651" y="2479"/>
                  </a:lnTo>
                  <a:lnTo>
                    <a:pt x="595" y="2466"/>
                  </a:lnTo>
                  <a:lnTo>
                    <a:pt x="541" y="2462"/>
                  </a:lnTo>
                  <a:lnTo>
                    <a:pt x="491" y="2469"/>
                  </a:lnTo>
                  <a:lnTo>
                    <a:pt x="446" y="2487"/>
                  </a:lnTo>
                  <a:lnTo>
                    <a:pt x="404" y="2515"/>
                  </a:lnTo>
                  <a:lnTo>
                    <a:pt x="370" y="2549"/>
                  </a:lnTo>
                  <a:lnTo>
                    <a:pt x="340" y="2591"/>
                  </a:lnTo>
                  <a:lnTo>
                    <a:pt x="320" y="2637"/>
                  </a:lnTo>
                  <a:lnTo>
                    <a:pt x="310" y="2686"/>
                  </a:lnTo>
                  <a:lnTo>
                    <a:pt x="296" y="2811"/>
                  </a:lnTo>
                  <a:lnTo>
                    <a:pt x="289" y="2937"/>
                  </a:lnTo>
                  <a:lnTo>
                    <a:pt x="285" y="3062"/>
                  </a:lnTo>
                  <a:lnTo>
                    <a:pt x="289" y="3187"/>
                  </a:lnTo>
                  <a:lnTo>
                    <a:pt x="296" y="3313"/>
                  </a:lnTo>
                  <a:lnTo>
                    <a:pt x="310" y="3436"/>
                  </a:lnTo>
                  <a:lnTo>
                    <a:pt x="322" y="3486"/>
                  </a:lnTo>
                  <a:lnTo>
                    <a:pt x="342" y="3533"/>
                  </a:lnTo>
                  <a:lnTo>
                    <a:pt x="372" y="3573"/>
                  </a:lnTo>
                  <a:lnTo>
                    <a:pt x="410" y="3607"/>
                  </a:lnTo>
                  <a:lnTo>
                    <a:pt x="452" y="3633"/>
                  </a:lnTo>
                  <a:lnTo>
                    <a:pt x="497" y="3651"/>
                  </a:lnTo>
                  <a:lnTo>
                    <a:pt x="547" y="3659"/>
                  </a:lnTo>
                  <a:lnTo>
                    <a:pt x="597" y="3657"/>
                  </a:lnTo>
                  <a:lnTo>
                    <a:pt x="647" y="3645"/>
                  </a:lnTo>
                  <a:lnTo>
                    <a:pt x="722" y="3623"/>
                  </a:lnTo>
                  <a:lnTo>
                    <a:pt x="798" y="3611"/>
                  </a:lnTo>
                  <a:lnTo>
                    <a:pt x="871" y="3613"/>
                  </a:lnTo>
                  <a:lnTo>
                    <a:pt x="945" y="3623"/>
                  </a:lnTo>
                  <a:lnTo>
                    <a:pt x="1015" y="3643"/>
                  </a:lnTo>
                  <a:lnTo>
                    <a:pt x="1082" y="3672"/>
                  </a:lnTo>
                  <a:lnTo>
                    <a:pt x="1144" y="3710"/>
                  </a:lnTo>
                  <a:lnTo>
                    <a:pt x="1202" y="3756"/>
                  </a:lnTo>
                  <a:lnTo>
                    <a:pt x="1252" y="3810"/>
                  </a:lnTo>
                  <a:lnTo>
                    <a:pt x="1295" y="3871"/>
                  </a:lnTo>
                  <a:lnTo>
                    <a:pt x="1331" y="3937"/>
                  </a:lnTo>
                  <a:lnTo>
                    <a:pt x="1395" y="4066"/>
                  </a:lnTo>
                  <a:lnTo>
                    <a:pt x="1466" y="4191"/>
                  </a:lnTo>
                  <a:lnTo>
                    <a:pt x="1546" y="4311"/>
                  </a:lnTo>
                  <a:lnTo>
                    <a:pt x="1588" y="4378"/>
                  </a:lnTo>
                  <a:lnTo>
                    <a:pt x="1620" y="4448"/>
                  </a:lnTo>
                  <a:lnTo>
                    <a:pt x="1640" y="4519"/>
                  </a:lnTo>
                  <a:lnTo>
                    <a:pt x="1651" y="4591"/>
                  </a:lnTo>
                  <a:lnTo>
                    <a:pt x="1653" y="4665"/>
                  </a:lnTo>
                  <a:lnTo>
                    <a:pt x="1643" y="4736"/>
                  </a:lnTo>
                  <a:lnTo>
                    <a:pt x="1626" y="4806"/>
                  </a:lnTo>
                  <a:lnTo>
                    <a:pt x="1598" y="4873"/>
                  </a:lnTo>
                  <a:lnTo>
                    <a:pt x="1562" y="4935"/>
                  </a:lnTo>
                  <a:lnTo>
                    <a:pt x="1516" y="4995"/>
                  </a:lnTo>
                  <a:lnTo>
                    <a:pt x="1460" y="5046"/>
                  </a:lnTo>
                  <a:lnTo>
                    <a:pt x="1429" y="5078"/>
                  </a:lnTo>
                  <a:lnTo>
                    <a:pt x="1403" y="5114"/>
                  </a:lnTo>
                  <a:lnTo>
                    <a:pt x="1383" y="5156"/>
                  </a:lnTo>
                  <a:lnTo>
                    <a:pt x="1373" y="5198"/>
                  </a:lnTo>
                  <a:lnTo>
                    <a:pt x="1369" y="5243"/>
                  </a:lnTo>
                  <a:lnTo>
                    <a:pt x="1375" y="5291"/>
                  </a:lnTo>
                  <a:lnTo>
                    <a:pt x="1387" y="5335"/>
                  </a:lnTo>
                  <a:lnTo>
                    <a:pt x="1409" y="5374"/>
                  </a:lnTo>
                  <a:lnTo>
                    <a:pt x="1437" y="5412"/>
                  </a:lnTo>
                  <a:lnTo>
                    <a:pt x="1472" y="5444"/>
                  </a:lnTo>
                  <a:lnTo>
                    <a:pt x="1594" y="5532"/>
                  </a:lnTo>
                  <a:lnTo>
                    <a:pt x="1719" y="5613"/>
                  </a:lnTo>
                  <a:lnTo>
                    <a:pt x="1848" y="5687"/>
                  </a:lnTo>
                  <a:lnTo>
                    <a:pt x="1982" y="5754"/>
                  </a:lnTo>
                  <a:lnTo>
                    <a:pt x="2117" y="5816"/>
                  </a:lnTo>
                  <a:lnTo>
                    <a:pt x="2169" y="5832"/>
                  </a:lnTo>
                  <a:lnTo>
                    <a:pt x="2219" y="5836"/>
                  </a:lnTo>
                  <a:lnTo>
                    <a:pt x="2268" y="5830"/>
                  </a:lnTo>
                  <a:lnTo>
                    <a:pt x="2316" y="5816"/>
                  </a:lnTo>
                  <a:lnTo>
                    <a:pt x="2362" y="5792"/>
                  </a:lnTo>
                  <a:lnTo>
                    <a:pt x="2400" y="5760"/>
                  </a:lnTo>
                  <a:lnTo>
                    <a:pt x="2431" y="5722"/>
                  </a:lnTo>
                  <a:lnTo>
                    <a:pt x="2455" y="5679"/>
                  </a:lnTo>
                  <a:lnTo>
                    <a:pt x="2469" y="5629"/>
                  </a:lnTo>
                  <a:lnTo>
                    <a:pt x="2487" y="5555"/>
                  </a:lnTo>
                  <a:lnTo>
                    <a:pt x="2515" y="5488"/>
                  </a:lnTo>
                  <a:lnTo>
                    <a:pt x="2551" y="5424"/>
                  </a:lnTo>
                  <a:lnTo>
                    <a:pt x="2597" y="5367"/>
                  </a:lnTo>
                  <a:lnTo>
                    <a:pt x="2648" y="5315"/>
                  </a:lnTo>
                  <a:lnTo>
                    <a:pt x="2706" y="5271"/>
                  </a:lnTo>
                  <a:lnTo>
                    <a:pt x="2770" y="5237"/>
                  </a:lnTo>
                  <a:lnTo>
                    <a:pt x="2839" y="5209"/>
                  </a:lnTo>
                  <a:lnTo>
                    <a:pt x="2913" y="5192"/>
                  </a:lnTo>
                  <a:lnTo>
                    <a:pt x="2989" y="5184"/>
                  </a:lnTo>
                  <a:lnTo>
                    <a:pt x="3066" y="5188"/>
                  </a:lnTo>
                  <a:lnTo>
                    <a:pt x="3207" y="5198"/>
                  </a:lnTo>
                  <a:lnTo>
                    <a:pt x="3351" y="5198"/>
                  </a:lnTo>
                  <a:lnTo>
                    <a:pt x="3492" y="5188"/>
                  </a:lnTo>
                  <a:lnTo>
                    <a:pt x="3554" y="5186"/>
                  </a:lnTo>
                  <a:lnTo>
                    <a:pt x="3631" y="5190"/>
                  </a:lnTo>
                  <a:lnTo>
                    <a:pt x="3707" y="5205"/>
                  </a:lnTo>
                  <a:lnTo>
                    <a:pt x="3778" y="5231"/>
                  </a:lnTo>
                  <a:lnTo>
                    <a:pt x="3846" y="5267"/>
                  </a:lnTo>
                  <a:lnTo>
                    <a:pt x="3906" y="5311"/>
                  </a:lnTo>
                  <a:lnTo>
                    <a:pt x="3959" y="5363"/>
                  </a:lnTo>
                  <a:lnTo>
                    <a:pt x="4005" y="5420"/>
                  </a:lnTo>
                  <a:lnTo>
                    <a:pt x="4043" y="5484"/>
                  </a:lnTo>
                  <a:lnTo>
                    <a:pt x="4073" y="5553"/>
                  </a:lnTo>
                  <a:lnTo>
                    <a:pt x="4091" y="5629"/>
                  </a:lnTo>
                  <a:lnTo>
                    <a:pt x="4105" y="5679"/>
                  </a:lnTo>
                  <a:lnTo>
                    <a:pt x="4127" y="5724"/>
                  </a:lnTo>
                  <a:lnTo>
                    <a:pt x="4158" y="5762"/>
                  </a:lnTo>
                  <a:lnTo>
                    <a:pt x="4196" y="5794"/>
                  </a:lnTo>
                  <a:lnTo>
                    <a:pt x="4240" y="5818"/>
                  </a:lnTo>
                  <a:lnTo>
                    <a:pt x="4288" y="5832"/>
                  </a:lnTo>
                  <a:lnTo>
                    <a:pt x="4340" y="5838"/>
                  </a:lnTo>
                  <a:lnTo>
                    <a:pt x="4340" y="5838"/>
                  </a:lnTo>
                  <a:lnTo>
                    <a:pt x="4391" y="5832"/>
                  </a:lnTo>
                  <a:lnTo>
                    <a:pt x="4441" y="5816"/>
                  </a:lnTo>
                  <a:lnTo>
                    <a:pt x="4578" y="5756"/>
                  </a:lnTo>
                  <a:lnTo>
                    <a:pt x="4712" y="5687"/>
                  </a:lnTo>
                  <a:lnTo>
                    <a:pt x="4841" y="5613"/>
                  </a:lnTo>
                  <a:lnTo>
                    <a:pt x="4966" y="5532"/>
                  </a:lnTo>
                  <a:lnTo>
                    <a:pt x="5088" y="5444"/>
                  </a:lnTo>
                  <a:lnTo>
                    <a:pt x="5123" y="5412"/>
                  </a:lnTo>
                  <a:lnTo>
                    <a:pt x="5151" y="5376"/>
                  </a:lnTo>
                  <a:lnTo>
                    <a:pt x="5171" y="5335"/>
                  </a:lnTo>
                  <a:lnTo>
                    <a:pt x="5185" y="5291"/>
                  </a:lnTo>
                  <a:lnTo>
                    <a:pt x="5191" y="5243"/>
                  </a:lnTo>
                  <a:lnTo>
                    <a:pt x="5187" y="5198"/>
                  </a:lnTo>
                  <a:lnTo>
                    <a:pt x="5175" y="5156"/>
                  </a:lnTo>
                  <a:lnTo>
                    <a:pt x="5157" y="5114"/>
                  </a:lnTo>
                  <a:lnTo>
                    <a:pt x="5131" y="5078"/>
                  </a:lnTo>
                  <a:lnTo>
                    <a:pt x="5100" y="5046"/>
                  </a:lnTo>
                  <a:lnTo>
                    <a:pt x="5044" y="4995"/>
                  </a:lnTo>
                  <a:lnTo>
                    <a:pt x="4998" y="4935"/>
                  </a:lnTo>
                  <a:lnTo>
                    <a:pt x="4960" y="4873"/>
                  </a:lnTo>
                  <a:lnTo>
                    <a:pt x="4934" y="4806"/>
                  </a:lnTo>
                  <a:lnTo>
                    <a:pt x="4917" y="4736"/>
                  </a:lnTo>
                  <a:lnTo>
                    <a:pt x="4907" y="4665"/>
                  </a:lnTo>
                  <a:lnTo>
                    <a:pt x="4909" y="4591"/>
                  </a:lnTo>
                  <a:lnTo>
                    <a:pt x="4921" y="4519"/>
                  </a:lnTo>
                  <a:lnTo>
                    <a:pt x="4940" y="4448"/>
                  </a:lnTo>
                  <a:lnTo>
                    <a:pt x="4972" y="4378"/>
                  </a:lnTo>
                  <a:lnTo>
                    <a:pt x="5014" y="4311"/>
                  </a:lnTo>
                  <a:lnTo>
                    <a:pt x="5094" y="4191"/>
                  </a:lnTo>
                  <a:lnTo>
                    <a:pt x="5165" y="4066"/>
                  </a:lnTo>
                  <a:lnTo>
                    <a:pt x="5229" y="3937"/>
                  </a:lnTo>
                  <a:lnTo>
                    <a:pt x="5265" y="3871"/>
                  </a:lnTo>
                  <a:lnTo>
                    <a:pt x="5309" y="3810"/>
                  </a:lnTo>
                  <a:lnTo>
                    <a:pt x="5360" y="3758"/>
                  </a:lnTo>
                  <a:lnTo>
                    <a:pt x="5418" y="3712"/>
                  </a:lnTo>
                  <a:lnTo>
                    <a:pt x="5482" y="3674"/>
                  </a:lnTo>
                  <a:lnTo>
                    <a:pt x="5549" y="3645"/>
                  </a:lnTo>
                  <a:lnTo>
                    <a:pt x="5619" y="3625"/>
                  </a:lnTo>
                  <a:lnTo>
                    <a:pt x="5691" y="3613"/>
                  </a:lnTo>
                  <a:lnTo>
                    <a:pt x="5764" y="3613"/>
                  </a:lnTo>
                  <a:lnTo>
                    <a:pt x="5838" y="3623"/>
                  </a:lnTo>
                  <a:lnTo>
                    <a:pt x="5909" y="3643"/>
                  </a:lnTo>
                  <a:lnTo>
                    <a:pt x="5965" y="3659"/>
                  </a:lnTo>
                  <a:lnTo>
                    <a:pt x="6017" y="3661"/>
                  </a:lnTo>
                  <a:lnTo>
                    <a:pt x="6069" y="3653"/>
                  </a:lnTo>
                  <a:lnTo>
                    <a:pt x="6114" y="3635"/>
                  </a:lnTo>
                  <a:lnTo>
                    <a:pt x="6154" y="3609"/>
                  </a:lnTo>
                  <a:lnTo>
                    <a:pt x="6190" y="3573"/>
                  </a:lnTo>
                  <a:lnTo>
                    <a:pt x="6218" y="3533"/>
                  </a:lnTo>
                  <a:lnTo>
                    <a:pt x="6238" y="3488"/>
                  </a:lnTo>
                  <a:lnTo>
                    <a:pt x="6250" y="3436"/>
                  </a:lnTo>
                  <a:lnTo>
                    <a:pt x="6264" y="3313"/>
                  </a:lnTo>
                  <a:lnTo>
                    <a:pt x="6272" y="3187"/>
                  </a:lnTo>
                  <a:lnTo>
                    <a:pt x="6274" y="3062"/>
                  </a:lnTo>
                  <a:lnTo>
                    <a:pt x="6272" y="2937"/>
                  </a:lnTo>
                  <a:lnTo>
                    <a:pt x="6264" y="2811"/>
                  </a:lnTo>
                  <a:lnTo>
                    <a:pt x="6250" y="2688"/>
                  </a:lnTo>
                  <a:lnTo>
                    <a:pt x="6238" y="2637"/>
                  </a:lnTo>
                  <a:lnTo>
                    <a:pt x="6216" y="2591"/>
                  </a:lnTo>
                  <a:lnTo>
                    <a:pt x="6186" y="2551"/>
                  </a:lnTo>
                  <a:lnTo>
                    <a:pt x="6150" y="2517"/>
                  </a:lnTo>
                  <a:lnTo>
                    <a:pt x="6108" y="2489"/>
                  </a:lnTo>
                  <a:lnTo>
                    <a:pt x="6063" y="2471"/>
                  </a:lnTo>
                  <a:lnTo>
                    <a:pt x="6013" y="2464"/>
                  </a:lnTo>
                  <a:lnTo>
                    <a:pt x="5963" y="2466"/>
                  </a:lnTo>
                  <a:lnTo>
                    <a:pt x="5911" y="2479"/>
                  </a:lnTo>
                  <a:lnTo>
                    <a:pt x="5838" y="2501"/>
                  </a:lnTo>
                  <a:lnTo>
                    <a:pt x="5762" y="2511"/>
                  </a:lnTo>
                  <a:lnTo>
                    <a:pt x="5687" y="2511"/>
                  </a:lnTo>
                  <a:lnTo>
                    <a:pt x="5615" y="2499"/>
                  </a:lnTo>
                  <a:lnTo>
                    <a:pt x="5545" y="2479"/>
                  </a:lnTo>
                  <a:lnTo>
                    <a:pt x="5478" y="2450"/>
                  </a:lnTo>
                  <a:lnTo>
                    <a:pt x="5416" y="2412"/>
                  </a:lnTo>
                  <a:lnTo>
                    <a:pt x="5358" y="2366"/>
                  </a:lnTo>
                  <a:lnTo>
                    <a:pt x="5309" y="2312"/>
                  </a:lnTo>
                  <a:lnTo>
                    <a:pt x="5265" y="2253"/>
                  </a:lnTo>
                  <a:lnTo>
                    <a:pt x="5229" y="2185"/>
                  </a:lnTo>
                  <a:lnTo>
                    <a:pt x="5165" y="2056"/>
                  </a:lnTo>
                  <a:lnTo>
                    <a:pt x="5094" y="1931"/>
                  </a:lnTo>
                  <a:lnTo>
                    <a:pt x="5014" y="1811"/>
                  </a:lnTo>
                  <a:lnTo>
                    <a:pt x="4972" y="1746"/>
                  </a:lnTo>
                  <a:lnTo>
                    <a:pt x="4940" y="1676"/>
                  </a:lnTo>
                  <a:lnTo>
                    <a:pt x="4921" y="1605"/>
                  </a:lnTo>
                  <a:lnTo>
                    <a:pt x="4909" y="1531"/>
                  </a:lnTo>
                  <a:lnTo>
                    <a:pt x="4907" y="1459"/>
                  </a:lnTo>
                  <a:lnTo>
                    <a:pt x="4915" y="1388"/>
                  </a:lnTo>
                  <a:lnTo>
                    <a:pt x="4932" y="1318"/>
                  </a:lnTo>
                  <a:lnTo>
                    <a:pt x="4960" y="1251"/>
                  </a:lnTo>
                  <a:lnTo>
                    <a:pt x="4998" y="1187"/>
                  </a:lnTo>
                  <a:lnTo>
                    <a:pt x="5044" y="1129"/>
                  </a:lnTo>
                  <a:lnTo>
                    <a:pt x="5100" y="1076"/>
                  </a:lnTo>
                  <a:lnTo>
                    <a:pt x="5131" y="1044"/>
                  </a:lnTo>
                  <a:lnTo>
                    <a:pt x="5157" y="1008"/>
                  </a:lnTo>
                  <a:lnTo>
                    <a:pt x="5175" y="968"/>
                  </a:lnTo>
                  <a:lnTo>
                    <a:pt x="5187" y="925"/>
                  </a:lnTo>
                  <a:lnTo>
                    <a:pt x="5191" y="879"/>
                  </a:lnTo>
                  <a:lnTo>
                    <a:pt x="5185" y="833"/>
                  </a:lnTo>
                  <a:lnTo>
                    <a:pt x="5171" y="789"/>
                  </a:lnTo>
                  <a:lnTo>
                    <a:pt x="5151" y="748"/>
                  </a:lnTo>
                  <a:lnTo>
                    <a:pt x="5123" y="712"/>
                  </a:lnTo>
                  <a:lnTo>
                    <a:pt x="5088" y="680"/>
                  </a:lnTo>
                  <a:lnTo>
                    <a:pt x="4966" y="592"/>
                  </a:lnTo>
                  <a:lnTo>
                    <a:pt x="4841" y="511"/>
                  </a:lnTo>
                  <a:lnTo>
                    <a:pt x="4712" y="435"/>
                  </a:lnTo>
                  <a:lnTo>
                    <a:pt x="4578" y="368"/>
                  </a:lnTo>
                  <a:lnTo>
                    <a:pt x="4441" y="306"/>
                  </a:lnTo>
                  <a:lnTo>
                    <a:pt x="4391" y="290"/>
                  </a:lnTo>
                  <a:lnTo>
                    <a:pt x="4340" y="286"/>
                  </a:lnTo>
                  <a:lnTo>
                    <a:pt x="4290" y="292"/>
                  </a:lnTo>
                  <a:lnTo>
                    <a:pt x="4242" y="308"/>
                  </a:lnTo>
                  <a:lnTo>
                    <a:pt x="4198" y="332"/>
                  </a:lnTo>
                  <a:lnTo>
                    <a:pt x="4160" y="362"/>
                  </a:lnTo>
                  <a:lnTo>
                    <a:pt x="4129" y="400"/>
                  </a:lnTo>
                  <a:lnTo>
                    <a:pt x="4105" y="445"/>
                  </a:lnTo>
                  <a:lnTo>
                    <a:pt x="4091" y="493"/>
                  </a:lnTo>
                  <a:lnTo>
                    <a:pt x="4073" y="567"/>
                  </a:lnTo>
                  <a:lnTo>
                    <a:pt x="4045" y="636"/>
                  </a:lnTo>
                  <a:lnTo>
                    <a:pt x="4009" y="700"/>
                  </a:lnTo>
                  <a:lnTo>
                    <a:pt x="3965" y="758"/>
                  </a:lnTo>
                  <a:lnTo>
                    <a:pt x="3914" y="807"/>
                  </a:lnTo>
                  <a:lnTo>
                    <a:pt x="3856" y="851"/>
                  </a:lnTo>
                  <a:lnTo>
                    <a:pt x="3792" y="887"/>
                  </a:lnTo>
                  <a:lnTo>
                    <a:pt x="3723" y="915"/>
                  </a:lnTo>
                  <a:lnTo>
                    <a:pt x="3649" y="931"/>
                  </a:lnTo>
                  <a:lnTo>
                    <a:pt x="3572" y="938"/>
                  </a:lnTo>
                  <a:lnTo>
                    <a:pt x="3492" y="934"/>
                  </a:lnTo>
                  <a:lnTo>
                    <a:pt x="3351" y="927"/>
                  </a:lnTo>
                  <a:lnTo>
                    <a:pt x="3209" y="927"/>
                  </a:lnTo>
                  <a:lnTo>
                    <a:pt x="3066" y="934"/>
                  </a:lnTo>
                  <a:lnTo>
                    <a:pt x="2989" y="938"/>
                  </a:lnTo>
                  <a:lnTo>
                    <a:pt x="2911" y="931"/>
                  </a:lnTo>
                  <a:lnTo>
                    <a:pt x="2839" y="913"/>
                  </a:lnTo>
                  <a:lnTo>
                    <a:pt x="2770" y="887"/>
                  </a:lnTo>
                  <a:lnTo>
                    <a:pt x="2706" y="851"/>
                  </a:lnTo>
                  <a:lnTo>
                    <a:pt x="2646" y="807"/>
                  </a:lnTo>
                  <a:lnTo>
                    <a:pt x="2595" y="758"/>
                  </a:lnTo>
                  <a:lnTo>
                    <a:pt x="2551" y="700"/>
                  </a:lnTo>
                  <a:lnTo>
                    <a:pt x="2515" y="636"/>
                  </a:lnTo>
                  <a:lnTo>
                    <a:pt x="2487" y="567"/>
                  </a:lnTo>
                  <a:lnTo>
                    <a:pt x="2469" y="493"/>
                  </a:lnTo>
                  <a:lnTo>
                    <a:pt x="2455" y="443"/>
                  </a:lnTo>
                  <a:lnTo>
                    <a:pt x="2431" y="400"/>
                  </a:lnTo>
                  <a:lnTo>
                    <a:pt x="2400" y="362"/>
                  </a:lnTo>
                  <a:lnTo>
                    <a:pt x="2362" y="330"/>
                  </a:lnTo>
                  <a:lnTo>
                    <a:pt x="2316" y="308"/>
                  </a:lnTo>
                  <a:lnTo>
                    <a:pt x="2268" y="292"/>
                  </a:lnTo>
                  <a:lnTo>
                    <a:pt x="2219" y="286"/>
                  </a:lnTo>
                  <a:close/>
                  <a:moveTo>
                    <a:pt x="2220" y="0"/>
                  </a:moveTo>
                  <a:lnTo>
                    <a:pt x="2298" y="6"/>
                  </a:lnTo>
                  <a:lnTo>
                    <a:pt x="2374" y="22"/>
                  </a:lnTo>
                  <a:lnTo>
                    <a:pt x="2443" y="48"/>
                  </a:lnTo>
                  <a:lnTo>
                    <a:pt x="2509" y="83"/>
                  </a:lnTo>
                  <a:lnTo>
                    <a:pt x="2569" y="127"/>
                  </a:lnTo>
                  <a:lnTo>
                    <a:pt x="2622" y="177"/>
                  </a:lnTo>
                  <a:lnTo>
                    <a:pt x="2666" y="237"/>
                  </a:lnTo>
                  <a:lnTo>
                    <a:pt x="2704" y="300"/>
                  </a:lnTo>
                  <a:lnTo>
                    <a:pt x="2732" y="372"/>
                  </a:lnTo>
                  <a:lnTo>
                    <a:pt x="2752" y="447"/>
                  </a:lnTo>
                  <a:lnTo>
                    <a:pt x="2764" y="493"/>
                  </a:lnTo>
                  <a:lnTo>
                    <a:pt x="2786" y="537"/>
                  </a:lnTo>
                  <a:lnTo>
                    <a:pt x="2813" y="573"/>
                  </a:lnTo>
                  <a:lnTo>
                    <a:pt x="2849" y="604"/>
                  </a:lnTo>
                  <a:lnTo>
                    <a:pt x="2891" y="628"/>
                  </a:lnTo>
                  <a:lnTo>
                    <a:pt x="2937" y="644"/>
                  </a:lnTo>
                  <a:lnTo>
                    <a:pt x="2987" y="652"/>
                  </a:lnTo>
                  <a:lnTo>
                    <a:pt x="3036" y="652"/>
                  </a:lnTo>
                  <a:lnTo>
                    <a:pt x="3158" y="642"/>
                  </a:lnTo>
                  <a:lnTo>
                    <a:pt x="3281" y="638"/>
                  </a:lnTo>
                  <a:lnTo>
                    <a:pt x="3402" y="642"/>
                  </a:lnTo>
                  <a:lnTo>
                    <a:pt x="3522" y="652"/>
                  </a:lnTo>
                  <a:lnTo>
                    <a:pt x="3575" y="652"/>
                  </a:lnTo>
                  <a:lnTo>
                    <a:pt x="3625" y="644"/>
                  </a:lnTo>
                  <a:lnTo>
                    <a:pt x="3671" y="628"/>
                  </a:lnTo>
                  <a:lnTo>
                    <a:pt x="3713" y="604"/>
                  </a:lnTo>
                  <a:lnTo>
                    <a:pt x="3747" y="573"/>
                  </a:lnTo>
                  <a:lnTo>
                    <a:pt x="3776" y="537"/>
                  </a:lnTo>
                  <a:lnTo>
                    <a:pt x="3796" y="493"/>
                  </a:lnTo>
                  <a:lnTo>
                    <a:pt x="3808" y="447"/>
                  </a:lnTo>
                  <a:lnTo>
                    <a:pt x="3828" y="372"/>
                  </a:lnTo>
                  <a:lnTo>
                    <a:pt x="3856" y="300"/>
                  </a:lnTo>
                  <a:lnTo>
                    <a:pt x="3894" y="237"/>
                  </a:lnTo>
                  <a:lnTo>
                    <a:pt x="3938" y="177"/>
                  </a:lnTo>
                  <a:lnTo>
                    <a:pt x="3991" y="127"/>
                  </a:lnTo>
                  <a:lnTo>
                    <a:pt x="4051" y="83"/>
                  </a:lnTo>
                  <a:lnTo>
                    <a:pt x="4117" y="48"/>
                  </a:lnTo>
                  <a:lnTo>
                    <a:pt x="4186" y="22"/>
                  </a:lnTo>
                  <a:lnTo>
                    <a:pt x="4262" y="6"/>
                  </a:lnTo>
                  <a:lnTo>
                    <a:pt x="4340" y="0"/>
                  </a:lnTo>
                  <a:lnTo>
                    <a:pt x="4413" y="6"/>
                  </a:lnTo>
                  <a:lnTo>
                    <a:pt x="4483" y="20"/>
                  </a:lnTo>
                  <a:lnTo>
                    <a:pt x="4552" y="44"/>
                  </a:lnTo>
                  <a:lnTo>
                    <a:pt x="4702" y="111"/>
                  </a:lnTo>
                  <a:lnTo>
                    <a:pt x="4847" y="185"/>
                  </a:lnTo>
                  <a:lnTo>
                    <a:pt x="4990" y="266"/>
                  </a:lnTo>
                  <a:lnTo>
                    <a:pt x="5127" y="356"/>
                  </a:lnTo>
                  <a:lnTo>
                    <a:pt x="5261" y="451"/>
                  </a:lnTo>
                  <a:lnTo>
                    <a:pt x="5314" y="499"/>
                  </a:lnTo>
                  <a:lnTo>
                    <a:pt x="5360" y="551"/>
                  </a:lnTo>
                  <a:lnTo>
                    <a:pt x="5400" y="608"/>
                  </a:lnTo>
                  <a:lnTo>
                    <a:pt x="5432" y="670"/>
                  </a:lnTo>
                  <a:lnTo>
                    <a:pt x="5456" y="736"/>
                  </a:lnTo>
                  <a:lnTo>
                    <a:pt x="5470" y="803"/>
                  </a:lnTo>
                  <a:lnTo>
                    <a:pt x="5476" y="873"/>
                  </a:lnTo>
                  <a:lnTo>
                    <a:pt x="5472" y="942"/>
                  </a:lnTo>
                  <a:lnTo>
                    <a:pt x="5460" y="1010"/>
                  </a:lnTo>
                  <a:lnTo>
                    <a:pt x="5440" y="1076"/>
                  </a:lnTo>
                  <a:lnTo>
                    <a:pt x="5412" y="1137"/>
                  </a:lnTo>
                  <a:lnTo>
                    <a:pt x="5376" y="1195"/>
                  </a:lnTo>
                  <a:lnTo>
                    <a:pt x="5332" y="1249"/>
                  </a:lnTo>
                  <a:lnTo>
                    <a:pt x="5281" y="1296"/>
                  </a:lnTo>
                  <a:lnTo>
                    <a:pt x="5247" y="1330"/>
                  </a:lnTo>
                  <a:lnTo>
                    <a:pt x="5221" y="1370"/>
                  </a:lnTo>
                  <a:lnTo>
                    <a:pt x="5203" y="1414"/>
                  </a:lnTo>
                  <a:lnTo>
                    <a:pt x="5193" y="1459"/>
                  </a:lnTo>
                  <a:lnTo>
                    <a:pt x="5193" y="1507"/>
                  </a:lnTo>
                  <a:lnTo>
                    <a:pt x="5201" y="1555"/>
                  </a:lnTo>
                  <a:lnTo>
                    <a:pt x="5219" y="1601"/>
                  </a:lnTo>
                  <a:lnTo>
                    <a:pt x="5245" y="1646"/>
                  </a:lnTo>
                  <a:lnTo>
                    <a:pt x="5314" y="1746"/>
                  </a:lnTo>
                  <a:lnTo>
                    <a:pt x="5378" y="1851"/>
                  </a:lnTo>
                  <a:lnTo>
                    <a:pt x="5436" y="1958"/>
                  </a:lnTo>
                  <a:lnTo>
                    <a:pt x="5490" y="2070"/>
                  </a:lnTo>
                  <a:lnTo>
                    <a:pt x="5513" y="2112"/>
                  </a:lnTo>
                  <a:lnTo>
                    <a:pt x="5545" y="2149"/>
                  </a:lnTo>
                  <a:lnTo>
                    <a:pt x="5581" y="2179"/>
                  </a:lnTo>
                  <a:lnTo>
                    <a:pt x="5623" y="2203"/>
                  </a:lnTo>
                  <a:lnTo>
                    <a:pt x="5669" y="2219"/>
                  </a:lnTo>
                  <a:lnTo>
                    <a:pt x="5716" y="2227"/>
                  </a:lnTo>
                  <a:lnTo>
                    <a:pt x="5762" y="2225"/>
                  </a:lnTo>
                  <a:lnTo>
                    <a:pt x="5810" y="2213"/>
                  </a:lnTo>
                  <a:lnTo>
                    <a:pt x="5886" y="2191"/>
                  </a:lnTo>
                  <a:lnTo>
                    <a:pt x="5963" y="2179"/>
                  </a:lnTo>
                  <a:lnTo>
                    <a:pt x="6037" y="2179"/>
                  </a:lnTo>
                  <a:lnTo>
                    <a:pt x="6110" y="2191"/>
                  </a:lnTo>
                  <a:lnTo>
                    <a:pt x="6182" y="2211"/>
                  </a:lnTo>
                  <a:lnTo>
                    <a:pt x="6248" y="2241"/>
                  </a:lnTo>
                  <a:lnTo>
                    <a:pt x="6309" y="2281"/>
                  </a:lnTo>
                  <a:lnTo>
                    <a:pt x="6365" y="2326"/>
                  </a:lnTo>
                  <a:lnTo>
                    <a:pt x="6415" y="2380"/>
                  </a:lnTo>
                  <a:lnTo>
                    <a:pt x="6459" y="2440"/>
                  </a:lnTo>
                  <a:lnTo>
                    <a:pt x="6492" y="2505"/>
                  </a:lnTo>
                  <a:lnTo>
                    <a:pt x="6518" y="2575"/>
                  </a:lnTo>
                  <a:lnTo>
                    <a:pt x="6532" y="2650"/>
                  </a:lnTo>
                  <a:lnTo>
                    <a:pt x="6548" y="2788"/>
                  </a:lnTo>
                  <a:lnTo>
                    <a:pt x="6556" y="2925"/>
                  </a:lnTo>
                  <a:lnTo>
                    <a:pt x="6560" y="3062"/>
                  </a:lnTo>
                  <a:lnTo>
                    <a:pt x="6556" y="3199"/>
                  </a:lnTo>
                  <a:lnTo>
                    <a:pt x="6548" y="3336"/>
                  </a:lnTo>
                  <a:lnTo>
                    <a:pt x="6532" y="3472"/>
                  </a:lnTo>
                  <a:lnTo>
                    <a:pt x="6516" y="3551"/>
                  </a:lnTo>
                  <a:lnTo>
                    <a:pt x="6490" y="3625"/>
                  </a:lnTo>
                  <a:lnTo>
                    <a:pt x="6453" y="3694"/>
                  </a:lnTo>
                  <a:lnTo>
                    <a:pt x="6409" y="3756"/>
                  </a:lnTo>
                  <a:lnTo>
                    <a:pt x="6355" y="3810"/>
                  </a:lnTo>
                  <a:lnTo>
                    <a:pt x="6293" y="3857"/>
                  </a:lnTo>
                  <a:lnTo>
                    <a:pt x="6228" y="3895"/>
                  </a:lnTo>
                  <a:lnTo>
                    <a:pt x="6156" y="3923"/>
                  </a:lnTo>
                  <a:lnTo>
                    <a:pt x="6079" y="3939"/>
                  </a:lnTo>
                  <a:lnTo>
                    <a:pt x="5999" y="3945"/>
                  </a:lnTo>
                  <a:lnTo>
                    <a:pt x="5935" y="3941"/>
                  </a:lnTo>
                  <a:lnTo>
                    <a:pt x="5874" y="3931"/>
                  </a:lnTo>
                  <a:lnTo>
                    <a:pt x="5812" y="3911"/>
                  </a:lnTo>
                  <a:lnTo>
                    <a:pt x="5762" y="3899"/>
                  </a:lnTo>
                  <a:lnTo>
                    <a:pt x="5712" y="3895"/>
                  </a:lnTo>
                  <a:lnTo>
                    <a:pt x="5665" y="3903"/>
                  </a:lnTo>
                  <a:lnTo>
                    <a:pt x="5621" y="3919"/>
                  </a:lnTo>
                  <a:lnTo>
                    <a:pt x="5579" y="3943"/>
                  </a:lnTo>
                  <a:lnTo>
                    <a:pt x="5543" y="3973"/>
                  </a:lnTo>
                  <a:lnTo>
                    <a:pt x="5513" y="4010"/>
                  </a:lnTo>
                  <a:lnTo>
                    <a:pt x="5490" y="4054"/>
                  </a:lnTo>
                  <a:lnTo>
                    <a:pt x="5418" y="4201"/>
                  </a:lnTo>
                  <a:lnTo>
                    <a:pt x="5336" y="4343"/>
                  </a:lnTo>
                  <a:lnTo>
                    <a:pt x="5245" y="4478"/>
                  </a:lnTo>
                  <a:lnTo>
                    <a:pt x="5219" y="4521"/>
                  </a:lnTo>
                  <a:lnTo>
                    <a:pt x="5201" y="4569"/>
                  </a:lnTo>
                  <a:lnTo>
                    <a:pt x="5193" y="4617"/>
                  </a:lnTo>
                  <a:lnTo>
                    <a:pt x="5193" y="4663"/>
                  </a:lnTo>
                  <a:lnTo>
                    <a:pt x="5203" y="4708"/>
                  </a:lnTo>
                  <a:lnTo>
                    <a:pt x="5221" y="4752"/>
                  </a:lnTo>
                  <a:lnTo>
                    <a:pt x="5247" y="4792"/>
                  </a:lnTo>
                  <a:lnTo>
                    <a:pt x="5281" y="4826"/>
                  </a:lnTo>
                  <a:lnTo>
                    <a:pt x="5330" y="4873"/>
                  </a:lnTo>
                  <a:lnTo>
                    <a:pt x="5374" y="4927"/>
                  </a:lnTo>
                  <a:lnTo>
                    <a:pt x="5412" y="4985"/>
                  </a:lnTo>
                  <a:lnTo>
                    <a:pt x="5440" y="5046"/>
                  </a:lnTo>
                  <a:lnTo>
                    <a:pt x="5460" y="5112"/>
                  </a:lnTo>
                  <a:lnTo>
                    <a:pt x="5472" y="5180"/>
                  </a:lnTo>
                  <a:lnTo>
                    <a:pt x="5476" y="5249"/>
                  </a:lnTo>
                  <a:lnTo>
                    <a:pt x="5470" y="5319"/>
                  </a:lnTo>
                  <a:lnTo>
                    <a:pt x="5454" y="5388"/>
                  </a:lnTo>
                  <a:lnTo>
                    <a:pt x="5432" y="5454"/>
                  </a:lnTo>
                  <a:lnTo>
                    <a:pt x="5400" y="5516"/>
                  </a:lnTo>
                  <a:lnTo>
                    <a:pt x="5360" y="5571"/>
                  </a:lnTo>
                  <a:lnTo>
                    <a:pt x="5314" y="5625"/>
                  </a:lnTo>
                  <a:lnTo>
                    <a:pt x="5259" y="5671"/>
                  </a:lnTo>
                  <a:lnTo>
                    <a:pt x="5127" y="5766"/>
                  </a:lnTo>
                  <a:lnTo>
                    <a:pt x="4988" y="5856"/>
                  </a:lnTo>
                  <a:lnTo>
                    <a:pt x="4847" y="5937"/>
                  </a:lnTo>
                  <a:lnTo>
                    <a:pt x="4702" y="6013"/>
                  </a:lnTo>
                  <a:lnTo>
                    <a:pt x="4552" y="6078"/>
                  </a:lnTo>
                  <a:lnTo>
                    <a:pt x="4483" y="6104"/>
                  </a:lnTo>
                  <a:lnTo>
                    <a:pt x="4413" y="6118"/>
                  </a:lnTo>
                  <a:lnTo>
                    <a:pt x="4340" y="6122"/>
                  </a:lnTo>
                  <a:lnTo>
                    <a:pt x="4262" y="6118"/>
                  </a:lnTo>
                  <a:lnTo>
                    <a:pt x="4186" y="6100"/>
                  </a:lnTo>
                  <a:lnTo>
                    <a:pt x="4117" y="6074"/>
                  </a:lnTo>
                  <a:lnTo>
                    <a:pt x="4051" y="6041"/>
                  </a:lnTo>
                  <a:lnTo>
                    <a:pt x="3991" y="5997"/>
                  </a:lnTo>
                  <a:lnTo>
                    <a:pt x="3938" y="5945"/>
                  </a:lnTo>
                  <a:lnTo>
                    <a:pt x="3892" y="5887"/>
                  </a:lnTo>
                  <a:lnTo>
                    <a:pt x="3856" y="5822"/>
                  </a:lnTo>
                  <a:lnTo>
                    <a:pt x="3828" y="5752"/>
                  </a:lnTo>
                  <a:lnTo>
                    <a:pt x="3808" y="5677"/>
                  </a:lnTo>
                  <a:lnTo>
                    <a:pt x="3796" y="5629"/>
                  </a:lnTo>
                  <a:lnTo>
                    <a:pt x="3774" y="5587"/>
                  </a:lnTo>
                  <a:lnTo>
                    <a:pt x="3747" y="5549"/>
                  </a:lnTo>
                  <a:lnTo>
                    <a:pt x="3711" y="5520"/>
                  </a:lnTo>
                  <a:lnTo>
                    <a:pt x="3669" y="5496"/>
                  </a:lnTo>
                  <a:lnTo>
                    <a:pt x="3623" y="5480"/>
                  </a:lnTo>
                  <a:lnTo>
                    <a:pt x="3575" y="5470"/>
                  </a:lnTo>
                  <a:lnTo>
                    <a:pt x="3524" y="5472"/>
                  </a:lnTo>
                  <a:lnTo>
                    <a:pt x="3361" y="5482"/>
                  </a:lnTo>
                  <a:lnTo>
                    <a:pt x="3197" y="5482"/>
                  </a:lnTo>
                  <a:lnTo>
                    <a:pt x="3038" y="5472"/>
                  </a:lnTo>
                  <a:lnTo>
                    <a:pt x="2985" y="5470"/>
                  </a:lnTo>
                  <a:lnTo>
                    <a:pt x="2935" y="5480"/>
                  </a:lnTo>
                  <a:lnTo>
                    <a:pt x="2889" y="5496"/>
                  </a:lnTo>
                  <a:lnTo>
                    <a:pt x="2849" y="5520"/>
                  </a:lnTo>
                  <a:lnTo>
                    <a:pt x="2813" y="5549"/>
                  </a:lnTo>
                  <a:lnTo>
                    <a:pt x="2786" y="5587"/>
                  </a:lnTo>
                  <a:lnTo>
                    <a:pt x="2764" y="5629"/>
                  </a:lnTo>
                  <a:lnTo>
                    <a:pt x="2752" y="5677"/>
                  </a:lnTo>
                  <a:lnTo>
                    <a:pt x="2732" y="5752"/>
                  </a:lnTo>
                  <a:lnTo>
                    <a:pt x="2704" y="5822"/>
                  </a:lnTo>
                  <a:lnTo>
                    <a:pt x="2666" y="5887"/>
                  </a:lnTo>
                  <a:lnTo>
                    <a:pt x="2620" y="5945"/>
                  </a:lnTo>
                  <a:lnTo>
                    <a:pt x="2569" y="5997"/>
                  </a:lnTo>
                  <a:lnTo>
                    <a:pt x="2509" y="6041"/>
                  </a:lnTo>
                  <a:lnTo>
                    <a:pt x="2443" y="6074"/>
                  </a:lnTo>
                  <a:lnTo>
                    <a:pt x="2372" y="6100"/>
                  </a:lnTo>
                  <a:lnTo>
                    <a:pt x="2298" y="6118"/>
                  </a:lnTo>
                  <a:lnTo>
                    <a:pt x="2220" y="6122"/>
                  </a:lnTo>
                  <a:lnTo>
                    <a:pt x="2147" y="6118"/>
                  </a:lnTo>
                  <a:lnTo>
                    <a:pt x="2077" y="6104"/>
                  </a:lnTo>
                  <a:lnTo>
                    <a:pt x="2008" y="6080"/>
                  </a:lnTo>
                  <a:lnTo>
                    <a:pt x="1858" y="6013"/>
                  </a:lnTo>
                  <a:lnTo>
                    <a:pt x="1713" y="5937"/>
                  </a:lnTo>
                  <a:lnTo>
                    <a:pt x="1570" y="5856"/>
                  </a:lnTo>
                  <a:lnTo>
                    <a:pt x="1433" y="5766"/>
                  </a:lnTo>
                  <a:lnTo>
                    <a:pt x="1299" y="5671"/>
                  </a:lnTo>
                  <a:lnTo>
                    <a:pt x="1246" y="5625"/>
                  </a:lnTo>
                  <a:lnTo>
                    <a:pt x="1200" y="5573"/>
                  </a:lnTo>
                  <a:lnTo>
                    <a:pt x="1160" y="5516"/>
                  </a:lnTo>
                  <a:lnTo>
                    <a:pt x="1128" y="5454"/>
                  </a:lnTo>
                  <a:lnTo>
                    <a:pt x="1104" y="5388"/>
                  </a:lnTo>
                  <a:lnTo>
                    <a:pt x="1090" y="5321"/>
                  </a:lnTo>
                  <a:lnTo>
                    <a:pt x="1084" y="5249"/>
                  </a:lnTo>
                  <a:lnTo>
                    <a:pt x="1086" y="5180"/>
                  </a:lnTo>
                  <a:lnTo>
                    <a:pt x="1098" y="5112"/>
                  </a:lnTo>
                  <a:lnTo>
                    <a:pt x="1120" y="5046"/>
                  </a:lnTo>
                  <a:lnTo>
                    <a:pt x="1148" y="4985"/>
                  </a:lnTo>
                  <a:lnTo>
                    <a:pt x="1184" y="4927"/>
                  </a:lnTo>
                  <a:lnTo>
                    <a:pt x="1228" y="4875"/>
                  </a:lnTo>
                  <a:lnTo>
                    <a:pt x="1279" y="4828"/>
                  </a:lnTo>
                  <a:lnTo>
                    <a:pt x="1313" y="4792"/>
                  </a:lnTo>
                  <a:lnTo>
                    <a:pt x="1339" y="4752"/>
                  </a:lnTo>
                  <a:lnTo>
                    <a:pt x="1357" y="4710"/>
                  </a:lnTo>
                  <a:lnTo>
                    <a:pt x="1365" y="4663"/>
                  </a:lnTo>
                  <a:lnTo>
                    <a:pt x="1367" y="4617"/>
                  </a:lnTo>
                  <a:lnTo>
                    <a:pt x="1357" y="4569"/>
                  </a:lnTo>
                  <a:lnTo>
                    <a:pt x="1341" y="4521"/>
                  </a:lnTo>
                  <a:lnTo>
                    <a:pt x="1313" y="4478"/>
                  </a:lnTo>
                  <a:lnTo>
                    <a:pt x="1246" y="4376"/>
                  </a:lnTo>
                  <a:lnTo>
                    <a:pt x="1182" y="4271"/>
                  </a:lnTo>
                  <a:lnTo>
                    <a:pt x="1122" y="4164"/>
                  </a:lnTo>
                  <a:lnTo>
                    <a:pt x="1070" y="4054"/>
                  </a:lnTo>
                  <a:lnTo>
                    <a:pt x="1047" y="4010"/>
                  </a:lnTo>
                  <a:lnTo>
                    <a:pt x="1015" y="3975"/>
                  </a:lnTo>
                  <a:lnTo>
                    <a:pt x="977" y="3943"/>
                  </a:lnTo>
                  <a:lnTo>
                    <a:pt x="935" y="3919"/>
                  </a:lnTo>
                  <a:lnTo>
                    <a:pt x="889" y="3903"/>
                  </a:lnTo>
                  <a:lnTo>
                    <a:pt x="844" y="3897"/>
                  </a:lnTo>
                  <a:lnTo>
                    <a:pt x="796" y="3899"/>
                  </a:lnTo>
                  <a:lnTo>
                    <a:pt x="750" y="3911"/>
                  </a:lnTo>
                  <a:lnTo>
                    <a:pt x="675" y="3933"/>
                  </a:lnTo>
                  <a:lnTo>
                    <a:pt x="597" y="3943"/>
                  </a:lnTo>
                  <a:lnTo>
                    <a:pt x="521" y="3943"/>
                  </a:lnTo>
                  <a:lnTo>
                    <a:pt x="448" y="3933"/>
                  </a:lnTo>
                  <a:lnTo>
                    <a:pt x="378" y="3911"/>
                  </a:lnTo>
                  <a:lnTo>
                    <a:pt x="312" y="3881"/>
                  </a:lnTo>
                  <a:lnTo>
                    <a:pt x="251" y="3843"/>
                  </a:lnTo>
                  <a:lnTo>
                    <a:pt x="193" y="3796"/>
                  </a:lnTo>
                  <a:lnTo>
                    <a:pt x="143" y="3744"/>
                  </a:lnTo>
                  <a:lnTo>
                    <a:pt x="101" y="3684"/>
                  </a:lnTo>
                  <a:lnTo>
                    <a:pt x="68" y="3619"/>
                  </a:lnTo>
                  <a:lnTo>
                    <a:pt x="42" y="3547"/>
                  </a:lnTo>
                  <a:lnTo>
                    <a:pt x="26" y="3472"/>
                  </a:lnTo>
                  <a:lnTo>
                    <a:pt x="12" y="3336"/>
                  </a:lnTo>
                  <a:lnTo>
                    <a:pt x="2" y="3199"/>
                  </a:lnTo>
                  <a:lnTo>
                    <a:pt x="0" y="3062"/>
                  </a:lnTo>
                  <a:lnTo>
                    <a:pt x="2" y="2925"/>
                  </a:lnTo>
                  <a:lnTo>
                    <a:pt x="12" y="2788"/>
                  </a:lnTo>
                  <a:lnTo>
                    <a:pt x="26" y="2650"/>
                  </a:lnTo>
                  <a:lnTo>
                    <a:pt x="42" y="2571"/>
                  </a:lnTo>
                  <a:lnTo>
                    <a:pt x="70" y="2497"/>
                  </a:lnTo>
                  <a:lnTo>
                    <a:pt x="105" y="2430"/>
                  </a:lnTo>
                  <a:lnTo>
                    <a:pt x="151" y="2368"/>
                  </a:lnTo>
                  <a:lnTo>
                    <a:pt x="205" y="2312"/>
                  </a:lnTo>
                  <a:lnTo>
                    <a:pt x="267" y="2267"/>
                  </a:lnTo>
                  <a:lnTo>
                    <a:pt x="332" y="2229"/>
                  </a:lnTo>
                  <a:lnTo>
                    <a:pt x="404" y="2201"/>
                  </a:lnTo>
                  <a:lnTo>
                    <a:pt x="480" y="2183"/>
                  </a:lnTo>
                  <a:lnTo>
                    <a:pt x="559" y="2177"/>
                  </a:lnTo>
                  <a:lnTo>
                    <a:pt x="623" y="2181"/>
                  </a:lnTo>
                  <a:lnTo>
                    <a:pt x="686" y="2193"/>
                  </a:lnTo>
                  <a:lnTo>
                    <a:pt x="748" y="2211"/>
                  </a:lnTo>
                  <a:lnTo>
                    <a:pt x="806" y="2227"/>
                  </a:lnTo>
                  <a:lnTo>
                    <a:pt x="862" y="2227"/>
                  </a:lnTo>
                  <a:lnTo>
                    <a:pt x="913" y="2215"/>
                  </a:lnTo>
                  <a:lnTo>
                    <a:pt x="963" y="2191"/>
                  </a:lnTo>
                  <a:lnTo>
                    <a:pt x="1007" y="2159"/>
                  </a:lnTo>
                  <a:lnTo>
                    <a:pt x="1043" y="2118"/>
                  </a:lnTo>
                  <a:lnTo>
                    <a:pt x="1070" y="2068"/>
                  </a:lnTo>
                  <a:lnTo>
                    <a:pt x="1142" y="1923"/>
                  </a:lnTo>
                  <a:lnTo>
                    <a:pt x="1224" y="1782"/>
                  </a:lnTo>
                  <a:lnTo>
                    <a:pt x="1313" y="1646"/>
                  </a:lnTo>
                  <a:lnTo>
                    <a:pt x="1341" y="1601"/>
                  </a:lnTo>
                  <a:lnTo>
                    <a:pt x="1357" y="1555"/>
                  </a:lnTo>
                  <a:lnTo>
                    <a:pt x="1367" y="1507"/>
                  </a:lnTo>
                  <a:lnTo>
                    <a:pt x="1367" y="1459"/>
                  </a:lnTo>
                  <a:lnTo>
                    <a:pt x="1357" y="1414"/>
                  </a:lnTo>
                  <a:lnTo>
                    <a:pt x="1339" y="1370"/>
                  </a:lnTo>
                  <a:lnTo>
                    <a:pt x="1313" y="1332"/>
                  </a:lnTo>
                  <a:lnTo>
                    <a:pt x="1279" y="1296"/>
                  </a:lnTo>
                  <a:lnTo>
                    <a:pt x="1228" y="1249"/>
                  </a:lnTo>
                  <a:lnTo>
                    <a:pt x="1184" y="1195"/>
                  </a:lnTo>
                  <a:lnTo>
                    <a:pt x="1148" y="1137"/>
                  </a:lnTo>
                  <a:lnTo>
                    <a:pt x="1120" y="1076"/>
                  </a:lnTo>
                  <a:lnTo>
                    <a:pt x="1098" y="1010"/>
                  </a:lnTo>
                  <a:lnTo>
                    <a:pt x="1086" y="942"/>
                  </a:lnTo>
                  <a:lnTo>
                    <a:pt x="1084" y="873"/>
                  </a:lnTo>
                  <a:lnTo>
                    <a:pt x="1090" y="803"/>
                  </a:lnTo>
                  <a:lnTo>
                    <a:pt x="1104" y="736"/>
                  </a:lnTo>
                  <a:lnTo>
                    <a:pt x="1128" y="670"/>
                  </a:lnTo>
                  <a:lnTo>
                    <a:pt x="1160" y="608"/>
                  </a:lnTo>
                  <a:lnTo>
                    <a:pt x="1200" y="551"/>
                  </a:lnTo>
                  <a:lnTo>
                    <a:pt x="1246" y="499"/>
                  </a:lnTo>
                  <a:lnTo>
                    <a:pt x="1299" y="451"/>
                  </a:lnTo>
                  <a:lnTo>
                    <a:pt x="1433" y="356"/>
                  </a:lnTo>
                  <a:lnTo>
                    <a:pt x="1570" y="266"/>
                  </a:lnTo>
                  <a:lnTo>
                    <a:pt x="1713" y="185"/>
                  </a:lnTo>
                  <a:lnTo>
                    <a:pt x="1858" y="111"/>
                  </a:lnTo>
                  <a:lnTo>
                    <a:pt x="2008" y="44"/>
                  </a:lnTo>
                  <a:lnTo>
                    <a:pt x="2077" y="20"/>
                  </a:lnTo>
                  <a:lnTo>
                    <a:pt x="2147" y="6"/>
                  </a:lnTo>
                  <a:lnTo>
                    <a:pt x="2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BB874A1F-6B32-8545-B4D6-678112D68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0463" y="1820863"/>
              <a:ext cx="2489200" cy="2487613"/>
            </a:xfrm>
            <a:custGeom>
              <a:avLst/>
              <a:gdLst>
                <a:gd name="T0" fmla="*/ 1325 w 3138"/>
                <a:gd name="T1" fmla="*/ 308 h 3136"/>
                <a:gd name="T2" fmla="*/ 989 w 3138"/>
                <a:gd name="T3" fmla="*/ 424 h 3136"/>
                <a:gd name="T4" fmla="*/ 704 w 3138"/>
                <a:gd name="T5" fmla="*/ 623 h 3136"/>
                <a:gd name="T6" fmla="*/ 482 w 3138"/>
                <a:gd name="T7" fmla="*/ 889 h 3136"/>
                <a:gd name="T8" fmla="*/ 336 w 3138"/>
                <a:gd name="T9" fmla="*/ 1209 h 3136"/>
                <a:gd name="T10" fmla="*/ 285 w 3138"/>
                <a:gd name="T11" fmla="*/ 1569 h 3136"/>
                <a:gd name="T12" fmla="*/ 336 w 3138"/>
                <a:gd name="T13" fmla="*/ 1929 h 3136"/>
                <a:gd name="T14" fmla="*/ 482 w 3138"/>
                <a:gd name="T15" fmla="*/ 2249 h 3136"/>
                <a:gd name="T16" fmla="*/ 704 w 3138"/>
                <a:gd name="T17" fmla="*/ 2515 h 3136"/>
                <a:gd name="T18" fmla="*/ 989 w 3138"/>
                <a:gd name="T19" fmla="*/ 2712 h 3136"/>
                <a:gd name="T20" fmla="*/ 1325 w 3138"/>
                <a:gd name="T21" fmla="*/ 2828 h 3136"/>
                <a:gd name="T22" fmla="*/ 1691 w 3138"/>
                <a:gd name="T23" fmla="*/ 2846 h 3136"/>
                <a:gd name="T24" fmla="*/ 2042 w 3138"/>
                <a:gd name="T25" fmla="*/ 2762 h 3136"/>
                <a:gd name="T26" fmla="*/ 2344 w 3138"/>
                <a:gd name="T27" fmla="*/ 2589 h 3136"/>
                <a:gd name="T28" fmla="*/ 2591 w 3138"/>
                <a:gd name="T29" fmla="*/ 2344 h 3136"/>
                <a:gd name="T30" fmla="*/ 2762 w 3138"/>
                <a:gd name="T31" fmla="*/ 2040 h 3136"/>
                <a:gd name="T32" fmla="*/ 2845 w 3138"/>
                <a:gd name="T33" fmla="*/ 1692 h 3136"/>
                <a:gd name="T34" fmla="*/ 2829 w 3138"/>
                <a:gd name="T35" fmla="*/ 1324 h 3136"/>
                <a:gd name="T36" fmla="*/ 2714 w 3138"/>
                <a:gd name="T37" fmla="*/ 990 h 3136"/>
                <a:gd name="T38" fmla="*/ 2515 w 3138"/>
                <a:gd name="T39" fmla="*/ 704 h 3136"/>
                <a:gd name="T40" fmla="*/ 2248 w 3138"/>
                <a:gd name="T41" fmla="*/ 481 h 3136"/>
                <a:gd name="T42" fmla="*/ 1928 w 3138"/>
                <a:gd name="T43" fmla="*/ 338 h 3136"/>
                <a:gd name="T44" fmla="*/ 1568 w 3138"/>
                <a:gd name="T45" fmla="*/ 287 h 3136"/>
                <a:gd name="T46" fmla="*/ 1837 w 3138"/>
                <a:gd name="T47" fmla="*/ 24 h 3136"/>
                <a:gd name="T48" fmla="*/ 2209 w 3138"/>
                <a:gd name="T49" fmla="*/ 137 h 3136"/>
                <a:gd name="T50" fmla="*/ 2535 w 3138"/>
                <a:gd name="T51" fmla="*/ 334 h 3136"/>
                <a:gd name="T52" fmla="*/ 2804 w 3138"/>
                <a:gd name="T53" fmla="*/ 603 h 3136"/>
                <a:gd name="T54" fmla="*/ 3001 w 3138"/>
                <a:gd name="T55" fmla="*/ 929 h 3136"/>
                <a:gd name="T56" fmla="*/ 3114 w 3138"/>
                <a:gd name="T57" fmla="*/ 1301 h 3136"/>
                <a:gd name="T58" fmla="*/ 3132 w 3138"/>
                <a:gd name="T59" fmla="*/ 1704 h 3136"/>
                <a:gd name="T60" fmla="*/ 3048 w 3138"/>
                <a:gd name="T61" fmla="*/ 2088 h 3136"/>
                <a:gd name="T62" fmla="*/ 2877 w 3138"/>
                <a:gd name="T63" fmla="*/ 2432 h 3136"/>
                <a:gd name="T64" fmla="*/ 2633 w 3138"/>
                <a:gd name="T65" fmla="*/ 2720 h 3136"/>
                <a:gd name="T66" fmla="*/ 2322 w 3138"/>
                <a:gd name="T67" fmla="*/ 2943 h 3136"/>
                <a:gd name="T68" fmla="*/ 1964 w 3138"/>
                <a:gd name="T69" fmla="*/ 3086 h 3136"/>
                <a:gd name="T70" fmla="*/ 1568 w 3138"/>
                <a:gd name="T71" fmla="*/ 3136 h 3136"/>
                <a:gd name="T72" fmla="*/ 1174 w 3138"/>
                <a:gd name="T73" fmla="*/ 3086 h 3136"/>
                <a:gd name="T74" fmla="*/ 814 w 3138"/>
                <a:gd name="T75" fmla="*/ 2943 h 3136"/>
                <a:gd name="T76" fmla="*/ 506 w 3138"/>
                <a:gd name="T77" fmla="*/ 2720 h 3136"/>
                <a:gd name="T78" fmla="*/ 259 w 3138"/>
                <a:gd name="T79" fmla="*/ 2432 h 3136"/>
                <a:gd name="T80" fmla="*/ 90 w 3138"/>
                <a:gd name="T81" fmla="*/ 2088 h 3136"/>
                <a:gd name="T82" fmla="*/ 6 w 3138"/>
                <a:gd name="T83" fmla="*/ 1704 h 3136"/>
                <a:gd name="T84" fmla="*/ 22 w 3138"/>
                <a:gd name="T85" fmla="*/ 1301 h 3136"/>
                <a:gd name="T86" fmla="*/ 137 w 3138"/>
                <a:gd name="T87" fmla="*/ 929 h 3136"/>
                <a:gd name="T88" fmla="*/ 334 w 3138"/>
                <a:gd name="T89" fmla="*/ 603 h 3136"/>
                <a:gd name="T90" fmla="*/ 603 w 3138"/>
                <a:gd name="T91" fmla="*/ 334 h 3136"/>
                <a:gd name="T92" fmla="*/ 929 w 3138"/>
                <a:gd name="T93" fmla="*/ 137 h 3136"/>
                <a:gd name="T94" fmla="*/ 1301 w 3138"/>
                <a:gd name="T95" fmla="*/ 24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38" h="3136">
                  <a:moveTo>
                    <a:pt x="1568" y="287"/>
                  </a:moveTo>
                  <a:lnTo>
                    <a:pt x="1445" y="293"/>
                  </a:lnTo>
                  <a:lnTo>
                    <a:pt x="1325" y="308"/>
                  </a:lnTo>
                  <a:lnTo>
                    <a:pt x="1210" y="338"/>
                  </a:lnTo>
                  <a:lnTo>
                    <a:pt x="1096" y="376"/>
                  </a:lnTo>
                  <a:lnTo>
                    <a:pt x="989" y="424"/>
                  </a:lnTo>
                  <a:lnTo>
                    <a:pt x="888" y="481"/>
                  </a:lnTo>
                  <a:lnTo>
                    <a:pt x="792" y="547"/>
                  </a:lnTo>
                  <a:lnTo>
                    <a:pt x="704" y="623"/>
                  </a:lnTo>
                  <a:lnTo>
                    <a:pt x="621" y="704"/>
                  </a:lnTo>
                  <a:lnTo>
                    <a:pt x="547" y="794"/>
                  </a:lnTo>
                  <a:lnTo>
                    <a:pt x="482" y="889"/>
                  </a:lnTo>
                  <a:lnTo>
                    <a:pt x="424" y="990"/>
                  </a:lnTo>
                  <a:lnTo>
                    <a:pt x="376" y="1098"/>
                  </a:lnTo>
                  <a:lnTo>
                    <a:pt x="336" y="1209"/>
                  </a:lnTo>
                  <a:lnTo>
                    <a:pt x="309" y="1324"/>
                  </a:lnTo>
                  <a:lnTo>
                    <a:pt x="291" y="1446"/>
                  </a:lnTo>
                  <a:lnTo>
                    <a:pt x="285" y="1569"/>
                  </a:lnTo>
                  <a:lnTo>
                    <a:pt x="291" y="1692"/>
                  </a:lnTo>
                  <a:lnTo>
                    <a:pt x="309" y="1812"/>
                  </a:lnTo>
                  <a:lnTo>
                    <a:pt x="336" y="1929"/>
                  </a:lnTo>
                  <a:lnTo>
                    <a:pt x="376" y="2040"/>
                  </a:lnTo>
                  <a:lnTo>
                    <a:pt x="424" y="2148"/>
                  </a:lnTo>
                  <a:lnTo>
                    <a:pt x="482" y="2249"/>
                  </a:lnTo>
                  <a:lnTo>
                    <a:pt x="547" y="2344"/>
                  </a:lnTo>
                  <a:lnTo>
                    <a:pt x="621" y="2434"/>
                  </a:lnTo>
                  <a:lnTo>
                    <a:pt x="704" y="2515"/>
                  </a:lnTo>
                  <a:lnTo>
                    <a:pt x="792" y="2589"/>
                  </a:lnTo>
                  <a:lnTo>
                    <a:pt x="888" y="2655"/>
                  </a:lnTo>
                  <a:lnTo>
                    <a:pt x="989" y="2712"/>
                  </a:lnTo>
                  <a:lnTo>
                    <a:pt x="1096" y="2762"/>
                  </a:lnTo>
                  <a:lnTo>
                    <a:pt x="1210" y="2800"/>
                  </a:lnTo>
                  <a:lnTo>
                    <a:pt x="1325" y="2828"/>
                  </a:lnTo>
                  <a:lnTo>
                    <a:pt x="1445" y="2846"/>
                  </a:lnTo>
                  <a:lnTo>
                    <a:pt x="1568" y="2852"/>
                  </a:lnTo>
                  <a:lnTo>
                    <a:pt x="1691" y="2846"/>
                  </a:lnTo>
                  <a:lnTo>
                    <a:pt x="1813" y="2828"/>
                  </a:lnTo>
                  <a:lnTo>
                    <a:pt x="1928" y="2800"/>
                  </a:lnTo>
                  <a:lnTo>
                    <a:pt x="2042" y="2762"/>
                  </a:lnTo>
                  <a:lnTo>
                    <a:pt x="2147" y="2712"/>
                  </a:lnTo>
                  <a:lnTo>
                    <a:pt x="2248" y="2655"/>
                  </a:lnTo>
                  <a:lnTo>
                    <a:pt x="2344" y="2589"/>
                  </a:lnTo>
                  <a:lnTo>
                    <a:pt x="2434" y="2515"/>
                  </a:lnTo>
                  <a:lnTo>
                    <a:pt x="2515" y="2434"/>
                  </a:lnTo>
                  <a:lnTo>
                    <a:pt x="2591" y="2344"/>
                  </a:lnTo>
                  <a:lnTo>
                    <a:pt x="2656" y="2249"/>
                  </a:lnTo>
                  <a:lnTo>
                    <a:pt x="2714" y="2148"/>
                  </a:lnTo>
                  <a:lnTo>
                    <a:pt x="2762" y="2040"/>
                  </a:lnTo>
                  <a:lnTo>
                    <a:pt x="2802" y="1929"/>
                  </a:lnTo>
                  <a:lnTo>
                    <a:pt x="2829" y="1812"/>
                  </a:lnTo>
                  <a:lnTo>
                    <a:pt x="2845" y="1692"/>
                  </a:lnTo>
                  <a:lnTo>
                    <a:pt x="2851" y="1569"/>
                  </a:lnTo>
                  <a:lnTo>
                    <a:pt x="2845" y="1446"/>
                  </a:lnTo>
                  <a:lnTo>
                    <a:pt x="2829" y="1324"/>
                  </a:lnTo>
                  <a:lnTo>
                    <a:pt x="2802" y="1209"/>
                  </a:lnTo>
                  <a:lnTo>
                    <a:pt x="2762" y="1098"/>
                  </a:lnTo>
                  <a:lnTo>
                    <a:pt x="2714" y="990"/>
                  </a:lnTo>
                  <a:lnTo>
                    <a:pt x="2656" y="889"/>
                  </a:lnTo>
                  <a:lnTo>
                    <a:pt x="2591" y="794"/>
                  </a:lnTo>
                  <a:lnTo>
                    <a:pt x="2515" y="704"/>
                  </a:lnTo>
                  <a:lnTo>
                    <a:pt x="2434" y="623"/>
                  </a:lnTo>
                  <a:lnTo>
                    <a:pt x="2344" y="547"/>
                  </a:lnTo>
                  <a:lnTo>
                    <a:pt x="2248" y="481"/>
                  </a:lnTo>
                  <a:lnTo>
                    <a:pt x="2147" y="424"/>
                  </a:lnTo>
                  <a:lnTo>
                    <a:pt x="2042" y="376"/>
                  </a:lnTo>
                  <a:lnTo>
                    <a:pt x="1928" y="338"/>
                  </a:lnTo>
                  <a:lnTo>
                    <a:pt x="1813" y="308"/>
                  </a:lnTo>
                  <a:lnTo>
                    <a:pt x="1691" y="293"/>
                  </a:lnTo>
                  <a:lnTo>
                    <a:pt x="1568" y="287"/>
                  </a:lnTo>
                  <a:close/>
                  <a:moveTo>
                    <a:pt x="1568" y="0"/>
                  </a:moveTo>
                  <a:lnTo>
                    <a:pt x="1703" y="6"/>
                  </a:lnTo>
                  <a:lnTo>
                    <a:pt x="1837" y="24"/>
                  </a:lnTo>
                  <a:lnTo>
                    <a:pt x="1964" y="52"/>
                  </a:lnTo>
                  <a:lnTo>
                    <a:pt x="2089" y="90"/>
                  </a:lnTo>
                  <a:lnTo>
                    <a:pt x="2209" y="137"/>
                  </a:lnTo>
                  <a:lnTo>
                    <a:pt x="2322" y="195"/>
                  </a:lnTo>
                  <a:lnTo>
                    <a:pt x="2432" y="261"/>
                  </a:lnTo>
                  <a:lnTo>
                    <a:pt x="2535" y="334"/>
                  </a:lnTo>
                  <a:lnTo>
                    <a:pt x="2633" y="416"/>
                  </a:lnTo>
                  <a:lnTo>
                    <a:pt x="2722" y="507"/>
                  </a:lnTo>
                  <a:lnTo>
                    <a:pt x="2804" y="603"/>
                  </a:lnTo>
                  <a:lnTo>
                    <a:pt x="2877" y="706"/>
                  </a:lnTo>
                  <a:lnTo>
                    <a:pt x="2945" y="815"/>
                  </a:lnTo>
                  <a:lnTo>
                    <a:pt x="3001" y="929"/>
                  </a:lnTo>
                  <a:lnTo>
                    <a:pt x="3048" y="1048"/>
                  </a:lnTo>
                  <a:lnTo>
                    <a:pt x="3086" y="1173"/>
                  </a:lnTo>
                  <a:lnTo>
                    <a:pt x="3114" y="1301"/>
                  </a:lnTo>
                  <a:lnTo>
                    <a:pt x="3132" y="1434"/>
                  </a:lnTo>
                  <a:lnTo>
                    <a:pt x="3138" y="1569"/>
                  </a:lnTo>
                  <a:lnTo>
                    <a:pt x="3132" y="1704"/>
                  </a:lnTo>
                  <a:lnTo>
                    <a:pt x="3114" y="1835"/>
                  </a:lnTo>
                  <a:lnTo>
                    <a:pt x="3086" y="1965"/>
                  </a:lnTo>
                  <a:lnTo>
                    <a:pt x="3048" y="2088"/>
                  </a:lnTo>
                  <a:lnTo>
                    <a:pt x="3001" y="2207"/>
                  </a:lnTo>
                  <a:lnTo>
                    <a:pt x="2945" y="2323"/>
                  </a:lnTo>
                  <a:lnTo>
                    <a:pt x="2877" y="2432"/>
                  </a:lnTo>
                  <a:lnTo>
                    <a:pt x="2804" y="2533"/>
                  </a:lnTo>
                  <a:lnTo>
                    <a:pt x="2722" y="2631"/>
                  </a:lnTo>
                  <a:lnTo>
                    <a:pt x="2633" y="2720"/>
                  </a:lnTo>
                  <a:lnTo>
                    <a:pt x="2535" y="2802"/>
                  </a:lnTo>
                  <a:lnTo>
                    <a:pt x="2432" y="2877"/>
                  </a:lnTo>
                  <a:lnTo>
                    <a:pt x="2322" y="2943"/>
                  </a:lnTo>
                  <a:lnTo>
                    <a:pt x="2209" y="3001"/>
                  </a:lnTo>
                  <a:lnTo>
                    <a:pt x="2089" y="3048"/>
                  </a:lnTo>
                  <a:lnTo>
                    <a:pt x="1964" y="3086"/>
                  </a:lnTo>
                  <a:lnTo>
                    <a:pt x="1837" y="3114"/>
                  </a:lnTo>
                  <a:lnTo>
                    <a:pt x="1703" y="3130"/>
                  </a:lnTo>
                  <a:lnTo>
                    <a:pt x="1568" y="3136"/>
                  </a:lnTo>
                  <a:lnTo>
                    <a:pt x="1433" y="3130"/>
                  </a:lnTo>
                  <a:lnTo>
                    <a:pt x="1301" y="3114"/>
                  </a:lnTo>
                  <a:lnTo>
                    <a:pt x="1174" y="3086"/>
                  </a:lnTo>
                  <a:lnTo>
                    <a:pt x="1049" y="3048"/>
                  </a:lnTo>
                  <a:lnTo>
                    <a:pt x="929" y="3001"/>
                  </a:lnTo>
                  <a:lnTo>
                    <a:pt x="814" y="2943"/>
                  </a:lnTo>
                  <a:lnTo>
                    <a:pt x="706" y="2877"/>
                  </a:lnTo>
                  <a:lnTo>
                    <a:pt x="603" y="2802"/>
                  </a:lnTo>
                  <a:lnTo>
                    <a:pt x="506" y="2720"/>
                  </a:lnTo>
                  <a:lnTo>
                    <a:pt x="416" y="2631"/>
                  </a:lnTo>
                  <a:lnTo>
                    <a:pt x="334" y="2533"/>
                  </a:lnTo>
                  <a:lnTo>
                    <a:pt x="259" y="2432"/>
                  </a:lnTo>
                  <a:lnTo>
                    <a:pt x="193" y="2323"/>
                  </a:lnTo>
                  <a:lnTo>
                    <a:pt x="137" y="2207"/>
                  </a:lnTo>
                  <a:lnTo>
                    <a:pt x="90" y="2088"/>
                  </a:lnTo>
                  <a:lnTo>
                    <a:pt x="50" y="1965"/>
                  </a:lnTo>
                  <a:lnTo>
                    <a:pt x="22" y="1835"/>
                  </a:lnTo>
                  <a:lnTo>
                    <a:pt x="6" y="1704"/>
                  </a:lnTo>
                  <a:lnTo>
                    <a:pt x="0" y="1569"/>
                  </a:lnTo>
                  <a:lnTo>
                    <a:pt x="6" y="1434"/>
                  </a:lnTo>
                  <a:lnTo>
                    <a:pt x="22" y="1301"/>
                  </a:lnTo>
                  <a:lnTo>
                    <a:pt x="50" y="1173"/>
                  </a:lnTo>
                  <a:lnTo>
                    <a:pt x="90" y="1048"/>
                  </a:lnTo>
                  <a:lnTo>
                    <a:pt x="137" y="929"/>
                  </a:lnTo>
                  <a:lnTo>
                    <a:pt x="193" y="815"/>
                  </a:lnTo>
                  <a:lnTo>
                    <a:pt x="259" y="706"/>
                  </a:lnTo>
                  <a:lnTo>
                    <a:pt x="334" y="603"/>
                  </a:lnTo>
                  <a:lnTo>
                    <a:pt x="416" y="507"/>
                  </a:lnTo>
                  <a:lnTo>
                    <a:pt x="506" y="416"/>
                  </a:lnTo>
                  <a:lnTo>
                    <a:pt x="603" y="334"/>
                  </a:lnTo>
                  <a:lnTo>
                    <a:pt x="706" y="261"/>
                  </a:lnTo>
                  <a:lnTo>
                    <a:pt x="814" y="195"/>
                  </a:lnTo>
                  <a:lnTo>
                    <a:pt x="929" y="137"/>
                  </a:lnTo>
                  <a:lnTo>
                    <a:pt x="1049" y="90"/>
                  </a:lnTo>
                  <a:lnTo>
                    <a:pt x="1174" y="52"/>
                  </a:lnTo>
                  <a:lnTo>
                    <a:pt x="1301" y="24"/>
                  </a:lnTo>
                  <a:lnTo>
                    <a:pt x="1433" y="6"/>
                  </a:lnTo>
                  <a:lnTo>
                    <a:pt x="1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2005C07E-896E-8A4A-93AE-425BAE166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8326" y="2273301"/>
              <a:ext cx="1133475" cy="1131888"/>
            </a:xfrm>
            <a:custGeom>
              <a:avLst/>
              <a:gdLst>
                <a:gd name="T0" fmla="*/ 644 w 1426"/>
                <a:gd name="T1" fmla="*/ 290 h 1426"/>
                <a:gd name="T2" fmla="*/ 517 w 1426"/>
                <a:gd name="T3" fmla="*/ 332 h 1426"/>
                <a:gd name="T4" fmla="*/ 410 w 1426"/>
                <a:gd name="T5" fmla="*/ 409 h 1426"/>
                <a:gd name="T6" fmla="*/ 332 w 1426"/>
                <a:gd name="T7" fmla="*/ 517 h 1426"/>
                <a:gd name="T8" fmla="*/ 290 w 1426"/>
                <a:gd name="T9" fmla="*/ 644 h 1426"/>
                <a:gd name="T10" fmla="*/ 290 w 1426"/>
                <a:gd name="T11" fmla="*/ 781 h 1426"/>
                <a:gd name="T12" fmla="*/ 332 w 1426"/>
                <a:gd name="T13" fmla="*/ 909 h 1426"/>
                <a:gd name="T14" fmla="*/ 410 w 1426"/>
                <a:gd name="T15" fmla="*/ 1014 h 1426"/>
                <a:gd name="T16" fmla="*/ 517 w 1426"/>
                <a:gd name="T17" fmla="*/ 1091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1 h 1426"/>
                <a:gd name="T24" fmla="*/ 1014 w 1426"/>
                <a:gd name="T25" fmla="*/ 1014 h 1426"/>
                <a:gd name="T26" fmla="*/ 1092 w 1426"/>
                <a:gd name="T27" fmla="*/ 909 h 1426"/>
                <a:gd name="T28" fmla="*/ 1136 w 1426"/>
                <a:gd name="T29" fmla="*/ 781 h 1426"/>
                <a:gd name="T30" fmla="*/ 1136 w 1426"/>
                <a:gd name="T31" fmla="*/ 644 h 1426"/>
                <a:gd name="T32" fmla="*/ 1092 w 1426"/>
                <a:gd name="T33" fmla="*/ 517 h 1426"/>
                <a:gd name="T34" fmla="*/ 1014 w 1426"/>
                <a:gd name="T35" fmla="*/ 409 h 1426"/>
                <a:gd name="T36" fmla="*/ 909 w 1426"/>
                <a:gd name="T37" fmla="*/ 332 h 1426"/>
                <a:gd name="T38" fmla="*/ 782 w 1426"/>
                <a:gd name="T39" fmla="*/ 290 h 1426"/>
                <a:gd name="T40" fmla="*/ 712 w 1426"/>
                <a:gd name="T41" fmla="*/ 0 h 1426"/>
                <a:gd name="T42" fmla="*/ 889 w 1426"/>
                <a:gd name="T43" fmla="*/ 22 h 1426"/>
                <a:gd name="T44" fmla="*/ 1048 w 1426"/>
                <a:gd name="T45" fmla="*/ 83 h 1426"/>
                <a:gd name="T46" fmla="*/ 1186 w 1426"/>
                <a:gd name="T47" fmla="*/ 181 h 1426"/>
                <a:gd name="T48" fmla="*/ 1297 w 1426"/>
                <a:gd name="T49" fmla="*/ 306 h 1426"/>
                <a:gd name="T50" fmla="*/ 1379 w 1426"/>
                <a:gd name="T51" fmla="*/ 455 h 1426"/>
                <a:gd name="T52" fmla="*/ 1420 w 1426"/>
                <a:gd name="T53" fmla="*/ 624 h 1426"/>
                <a:gd name="T54" fmla="*/ 1420 w 1426"/>
                <a:gd name="T55" fmla="*/ 801 h 1426"/>
                <a:gd name="T56" fmla="*/ 1379 w 1426"/>
                <a:gd name="T57" fmla="*/ 970 h 1426"/>
                <a:gd name="T58" fmla="*/ 1297 w 1426"/>
                <a:gd name="T59" fmla="*/ 1119 h 1426"/>
                <a:gd name="T60" fmla="*/ 1186 w 1426"/>
                <a:gd name="T61" fmla="*/ 1245 h 1426"/>
                <a:gd name="T62" fmla="*/ 1048 w 1426"/>
                <a:gd name="T63" fmla="*/ 1342 h 1426"/>
                <a:gd name="T64" fmla="*/ 889 w 1426"/>
                <a:gd name="T65" fmla="*/ 1404 h 1426"/>
                <a:gd name="T66" fmla="*/ 712 w 1426"/>
                <a:gd name="T67" fmla="*/ 1426 h 1426"/>
                <a:gd name="T68" fmla="*/ 537 w 1426"/>
                <a:gd name="T69" fmla="*/ 1404 h 1426"/>
                <a:gd name="T70" fmla="*/ 378 w 1426"/>
                <a:gd name="T71" fmla="*/ 1342 h 1426"/>
                <a:gd name="T72" fmla="*/ 238 w 1426"/>
                <a:gd name="T73" fmla="*/ 1245 h 1426"/>
                <a:gd name="T74" fmla="*/ 127 w 1426"/>
                <a:gd name="T75" fmla="*/ 1119 h 1426"/>
                <a:gd name="T76" fmla="*/ 47 w 1426"/>
                <a:gd name="T77" fmla="*/ 970 h 1426"/>
                <a:gd name="T78" fmla="*/ 6 w 1426"/>
                <a:gd name="T79" fmla="*/ 801 h 1426"/>
                <a:gd name="T80" fmla="*/ 6 w 1426"/>
                <a:gd name="T81" fmla="*/ 624 h 1426"/>
                <a:gd name="T82" fmla="*/ 47 w 1426"/>
                <a:gd name="T83" fmla="*/ 455 h 1426"/>
                <a:gd name="T84" fmla="*/ 127 w 1426"/>
                <a:gd name="T85" fmla="*/ 306 h 1426"/>
                <a:gd name="T86" fmla="*/ 238 w 1426"/>
                <a:gd name="T87" fmla="*/ 181 h 1426"/>
                <a:gd name="T88" fmla="*/ 378 w 1426"/>
                <a:gd name="T89" fmla="*/ 83 h 1426"/>
                <a:gd name="T90" fmla="*/ 537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4"/>
                  </a:moveTo>
                  <a:lnTo>
                    <a:pt x="644" y="290"/>
                  </a:lnTo>
                  <a:lnTo>
                    <a:pt x="579" y="306"/>
                  </a:lnTo>
                  <a:lnTo>
                    <a:pt x="517" y="332"/>
                  </a:lnTo>
                  <a:lnTo>
                    <a:pt x="459" y="368"/>
                  </a:lnTo>
                  <a:lnTo>
                    <a:pt x="410" y="409"/>
                  </a:lnTo>
                  <a:lnTo>
                    <a:pt x="368" y="461"/>
                  </a:lnTo>
                  <a:lnTo>
                    <a:pt x="332" y="517"/>
                  </a:lnTo>
                  <a:lnTo>
                    <a:pt x="306" y="578"/>
                  </a:lnTo>
                  <a:lnTo>
                    <a:pt x="290" y="644"/>
                  </a:lnTo>
                  <a:lnTo>
                    <a:pt x="284" y="712"/>
                  </a:lnTo>
                  <a:lnTo>
                    <a:pt x="290" y="781"/>
                  </a:lnTo>
                  <a:lnTo>
                    <a:pt x="306" y="847"/>
                  </a:lnTo>
                  <a:lnTo>
                    <a:pt x="332" y="909"/>
                  </a:lnTo>
                  <a:lnTo>
                    <a:pt x="368" y="964"/>
                  </a:lnTo>
                  <a:lnTo>
                    <a:pt x="410" y="1014"/>
                  </a:lnTo>
                  <a:lnTo>
                    <a:pt x="459" y="1058"/>
                  </a:lnTo>
                  <a:lnTo>
                    <a:pt x="517" y="1091"/>
                  </a:lnTo>
                  <a:lnTo>
                    <a:pt x="579" y="1117"/>
                  </a:lnTo>
                  <a:lnTo>
                    <a:pt x="644" y="1135"/>
                  </a:lnTo>
                  <a:lnTo>
                    <a:pt x="712" y="1139"/>
                  </a:lnTo>
                  <a:lnTo>
                    <a:pt x="782" y="1135"/>
                  </a:lnTo>
                  <a:lnTo>
                    <a:pt x="847" y="1117"/>
                  </a:lnTo>
                  <a:lnTo>
                    <a:pt x="909" y="1091"/>
                  </a:lnTo>
                  <a:lnTo>
                    <a:pt x="965" y="1058"/>
                  </a:lnTo>
                  <a:lnTo>
                    <a:pt x="1014" y="1014"/>
                  </a:lnTo>
                  <a:lnTo>
                    <a:pt x="1058" y="964"/>
                  </a:lnTo>
                  <a:lnTo>
                    <a:pt x="1092" y="909"/>
                  </a:lnTo>
                  <a:lnTo>
                    <a:pt x="1118" y="847"/>
                  </a:lnTo>
                  <a:lnTo>
                    <a:pt x="1136" y="781"/>
                  </a:lnTo>
                  <a:lnTo>
                    <a:pt x="1140" y="712"/>
                  </a:lnTo>
                  <a:lnTo>
                    <a:pt x="1136" y="644"/>
                  </a:lnTo>
                  <a:lnTo>
                    <a:pt x="1118" y="578"/>
                  </a:lnTo>
                  <a:lnTo>
                    <a:pt x="1092" y="517"/>
                  </a:lnTo>
                  <a:lnTo>
                    <a:pt x="1058" y="461"/>
                  </a:lnTo>
                  <a:lnTo>
                    <a:pt x="1014" y="409"/>
                  </a:lnTo>
                  <a:lnTo>
                    <a:pt x="965" y="368"/>
                  </a:lnTo>
                  <a:lnTo>
                    <a:pt x="909" y="332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9" y="22"/>
                  </a:lnTo>
                  <a:lnTo>
                    <a:pt x="971" y="48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6" y="181"/>
                  </a:lnTo>
                  <a:lnTo>
                    <a:pt x="1245" y="240"/>
                  </a:lnTo>
                  <a:lnTo>
                    <a:pt x="1297" y="306"/>
                  </a:lnTo>
                  <a:lnTo>
                    <a:pt x="1343" y="378"/>
                  </a:lnTo>
                  <a:lnTo>
                    <a:pt x="1379" y="455"/>
                  </a:lnTo>
                  <a:lnTo>
                    <a:pt x="1404" y="537"/>
                  </a:lnTo>
                  <a:lnTo>
                    <a:pt x="1420" y="624"/>
                  </a:lnTo>
                  <a:lnTo>
                    <a:pt x="1426" y="712"/>
                  </a:lnTo>
                  <a:lnTo>
                    <a:pt x="1420" y="801"/>
                  </a:lnTo>
                  <a:lnTo>
                    <a:pt x="1404" y="887"/>
                  </a:lnTo>
                  <a:lnTo>
                    <a:pt x="1379" y="970"/>
                  </a:lnTo>
                  <a:lnTo>
                    <a:pt x="1343" y="1048"/>
                  </a:lnTo>
                  <a:lnTo>
                    <a:pt x="1297" y="1119"/>
                  </a:lnTo>
                  <a:lnTo>
                    <a:pt x="1245" y="1185"/>
                  </a:lnTo>
                  <a:lnTo>
                    <a:pt x="1186" y="1245"/>
                  </a:lnTo>
                  <a:lnTo>
                    <a:pt x="1120" y="1296"/>
                  </a:lnTo>
                  <a:lnTo>
                    <a:pt x="1048" y="1342"/>
                  </a:lnTo>
                  <a:lnTo>
                    <a:pt x="971" y="1378"/>
                  </a:lnTo>
                  <a:lnTo>
                    <a:pt x="889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2" y="1420"/>
                  </a:lnTo>
                  <a:lnTo>
                    <a:pt x="537" y="1404"/>
                  </a:lnTo>
                  <a:lnTo>
                    <a:pt x="455" y="1378"/>
                  </a:lnTo>
                  <a:lnTo>
                    <a:pt x="378" y="1342"/>
                  </a:lnTo>
                  <a:lnTo>
                    <a:pt x="306" y="1296"/>
                  </a:lnTo>
                  <a:lnTo>
                    <a:pt x="238" y="1245"/>
                  </a:lnTo>
                  <a:lnTo>
                    <a:pt x="181" y="1185"/>
                  </a:lnTo>
                  <a:lnTo>
                    <a:pt x="127" y="1119"/>
                  </a:lnTo>
                  <a:lnTo>
                    <a:pt x="83" y="1048"/>
                  </a:lnTo>
                  <a:lnTo>
                    <a:pt x="47" y="970"/>
                  </a:lnTo>
                  <a:lnTo>
                    <a:pt x="22" y="887"/>
                  </a:lnTo>
                  <a:lnTo>
                    <a:pt x="6" y="801"/>
                  </a:lnTo>
                  <a:lnTo>
                    <a:pt x="0" y="712"/>
                  </a:lnTo>
                  <a:lnTo>
                    <a:pt x="6" y="624"/>
                  </a:lnTo>
                  <a:lnTo>
                    <a:pt x="22" y="537"/>
                  </a:lnTo>
                  <a:lnTo>
                    <a:pt x="47" y="455"/>
                  </a:lnTo>
                  <a:lnTo>
                    <a:pt x="83" y="378"/>
                  </a:lnTo>
                  <a:lnTo>
                    <a:pt x="127" y="306"/>
                  </a:lnTo>
                  <a:lnTo>
                    <a:pt x="181" y="240"/>
                  </a:lnTo>
                  <a:lnTo>
                    <a:pt x="238" y="181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2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80DB3254-DE1C-1E4C-AB65-10E85B5AA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3179763"/>
              <a:ext cx="1825625" cy="1128713"/>
            </a:xfrm>
            <a:custGeom>
              <a:avLst/>
              <a:gdLst>
                <a:gd name="T0" fmla="*/ 1051 w 2298"/>
                <a:gd name="T1" fmla="*/ 288 h 1424"/>
                <a:gd name="T2" fmla="*/ 863 w 2298"/>
                <a:gd name="T3" fmla="*/ 330 h 1424"/>
                <a:gd name="T4" fmla="*/ 690 w 2298"/>
                <a:gd name="T5" fmla="*/ 408 h 1424"/>
                <a:gd name="T6" fmla="*/ 537 w 2298"/>
                <a:gd name="T7" fmla="*/ 519 h 1424"/>
                <a:gd name="T8" fmla="*/ 408 w 2298"/>
                <a:gd name="T9" fmla="*/ 660 h 1424"/>
                <a:gd name="T10" fmla="*/ 310 w 2298"/>
                <a:gd name="T11" fmla="*/ 827 h 1424"/>
                <a:gd name="T12" fmla="*/ 485 w 2298"/>
                <a:gd name="T13" fmla="*/ 953 h 1424"/>
                <a:gd name="T14" fmla="*/ 678 w 2298"/>
                <a:gd name="T15" fmla="*/ 1044 h 1424"/>
                <a:gd name="T16" fmla="*/ 883 w 2298"/>
                <a:gd name="T17" fmla="*/ 1104 h 1424"/>
                <a:gd name="T18" fmla="*/ 1096 w 2298"/>
                <a:gd name="T19" fmla="*/ 1128 h 1424"/>
                <a:gd name="T20" fmla="*/ 1309 w 2298"/>
                <a:gd name="T21" fmla="*/ 1120 h 1424"/>
                <a:gd name="T22" fmla="*/ 1518 w 2298"/>
                <a:gd name="T23" fmla="*/ 1078 h 1424"/>
                <a:gd name="T24" fmla="*/ 1719 w 2298"/>
                <a:gd name="T25" fmla="*/ 1002 h 1424"/>
                <a:gd name="T26" fmla="*/ 1902 w 2298"/>
                <a:gd name="T27" fmla="*/ 895 h 1424"/>
                <a:gd name="T28" fmla="*/ 1942 w 2298"/>
                <a:gd name="T29" fmla="*/ 740 h 1424"/>
                <a:gd name="T30" fmla="*/ 1828 w 2298"/>
                <a:gd name="T31" fmla="*/ 587 h 1424"/>
                <a:gd name="T32" fmla="*/ 1687 w 2298"/>
                <a:gd name="T33" fmla="*/ 459 h 1424"/>
                <a:gd name="T34" fmla="*/ 1524 w 2298"/>
                <a:gd name="T35" fmla="*/ 364 h 1424"/>
                <a:gd name="T36" fmla="*/ 1343 w 2298"/>
                <a:gd name="T37" fmla="*/ 304 h 1424"/>
                <a:gd name="T38" fmla="*/ 1148 w 2298"/>
                <a:gd name="T39" fmla="*/ 285 h 1424"/>
                <a:gd name="T40" fmla="*/ 1257 w 2298"/>
                <a:gd name="T41" fmla="*/ 4 h 1424"/>
                <a:gd name="T42" fmla="*/ 1470 w 2298"/>
                <a:gd name="T43" fmla="*/ 44 h 1424"/>
                <a:gd name="T44" fmla="*/ 1667 w 2298"/>
                <a:gd name="T45" fmla="*/ 117 h 1424"/>
                <a:gd name="T46" fmla="*/ 1850 w 2298"/>
                <a:gd name="T47" fmla="*/ 225 h 1424"/>
                <a:gd name="T48" fmla="*/ 2010 w 2298"/>
                <a:gd name="T49" fmla="*/ 362 h 1424"/>
                <a:gd name="T50" fmla="*/ 2145 w 2298"/>
                <a:gd name="T51" fmla="*/ 527 h 1424"/>
                <a:gd name="T52" fmla="*/ 2250 w 2298"/>
                <a:gd name="T53" fmla="*/ 716 h 1424"/>
                <a:gd name="T54" fmla="*/ 2298 w 2298"/>
                <a:gd name="T55" fmla="*/ 849 h 1424"/>
                <a:gd name="T56" fmla="*/ 2290 w 2298"/>
                <a:gd name="T57" fmla="*/ 913 h 1424"/>
                <a:gd name="T58" fmla="*/ 2256 w 2298"/>
                <a:gd name="T59" fmla="*/ 967 h 1424"/>
                <a:gd name="T60" fmla="*/ 2069 w 2298"/>
                <a:gd name="T61" fmla="*/ 1128 h 1424"/>
                <a:gd name="T62" fmla="*/ 1860 w 2298"/>
                <a:gd name="T63" fmla="*/ 1255 h 1424"/>
                <a:gd name="T64" fmla="*/ 1635 w 2298"/>
                <a:gd name="T65" fmla="*/ 1348 h 1424"/>
                <a:gd name="T66" fmla="*/ 1397 w 2298"/>
                <a:gd name="T67" fmla="*/ 1404 h 1424"/>
                <a:gd name="T68" fmla="*/ 1148 w 2298"/>
                <a:gd name="T69" fmla="*/ 1424 h 1424"/>
                <a:gd name="T70" fmla="*/ 901 w 2298"/>
                <a:gd name="T71" fmla="*/ 1404 h 1424"/>
                <a:gd name="T72" fmla="*/ 663 w 2298"/>
                <a:gd name="T73" fmla="*/ 1348 h 1424"/>
                <a:gd name="T74" fmla="*/ 438 w 2298"/>
                <a:gd name="T75" fmla="*/ 1255 h 1424"/>
                <a:gd name="T76" fmla="*/ 229 w 2298"/>
                <a:gd name="T77" fmla="*/ 1128 h 1424"/>
                <a:gd name="T78" fmla="*/ 40 w 2298"/>
                <a:gd name="T79" fmla="*/ 967 h 1424"/>
                <a:gd name="T80" fmla="*/ 6 w 2298"/>
                <a:gd name="T81" fmla="*/ 913 h 1424"/>
                <a:gd name="T82" fmla="*/ 0 w 2298"/>
                <a:gd name="T83" fmla="*/ 849 h 1424"/>
                <a:gd name="T84" fmla="*/ 48 w 2298"/>
                <a:gd name="T85" fmla="*/ 716 h 1424"/>
                <a:gd name="T86" fmla="*/ 153 w 2298"/>
                <a:gd name="T87" fmla="*/ 527 h 1424"/>
                <a:gd name="T88" fmla="*/ 288 w 2298"/>
                <a:gd name="T89" fmla="*/ 362 h 1424"/>
                <a:gd name="T90" fmla="*/ 448 w 2298"/>
                <a:gd name="T91" fmla="*/ 225 h 1424"/>
                <a:gd name="T92" fmla="*/ 629 w 2298"/>
                <a:gd name="T93" fmla="*/ 117 h 1424"/>
                <a:gd name="T94" fmla="*/ 828 w 2298"/>
                <a:gd name="T95" fmla="*/ 44 h 1424"/>
                <a:gd name="T96" fmla="*/ 1039 w 2298"/>
                <a:gd name="T97" fmla="*/ 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8" h="1424">
                  <a:moveTo>
                    <a:pt x="1148" y="285"/>
                  </a:moveTo>
                  <a:lnTo>
                    <a:pt x="1051" y="288"/>
                  </a:lnTo>
                  <a:lnTo>
                    <a:pt x="955" y="304"/>
                  </a:lnTo>
                  <a:lnTo>
                    <a:pt x="863" y="330"/>
                  </a:lnTo>
                  <a:lnTo>
                    <a:pt x="774" y="364"/>
                  </a:lnTo>
                  <a:lnTo>
                    <a:pt x="690" y="408"/>
                  </a:lnTo>
                  <a:lnTo>
                    <a:pt x="611" y="459"/>
                  </a:lnTo>
                  <a:lnTo>
                    <a:pt x="537" y="519"/>
                  </a:lnTo>
                  <a:lnTo>
                    <a:pt x="470" y="587"/>
                  </a:lnTo>
                  <a:lnTo>
                    <a:pt x="408" y="660"/>
                  </a:lnTo>
                  <a:lnTo>
                    <a:pt x="354" y="740"/>
                  </a:lnTo>
                  <a:lnTo>
                    <a:pt x="310" y="827"/>
                  </a:lnTo>
                  <a:lnTo>
                    <a:pt x="396" y="895"/>
                  </a:lnTo>
                  <a:lnTo>
                    <a:pt x="485" y="953"/>
                  </a:lnTo>
                  <a:lnTo>
                    <a:pt x="579" y="1002"/>
                  </a:lnTo>
                  <a:lnTo>
                    <a:pt x="678" y="1044"/>
                  </a:lnTo>
                  <a:lnTo>
                    <a:pt x="780" y="1078"/>
                  </a:lnTo>
                  <a:lnTo>
                    <a:pt x="883" y="1104"/>
                  </a:lnTo>
                  <a:lnTo>
                    <a:pt x="989" y="1120"/>
                  </a:lnTo>
                  <a:lnTo>
                    <a:pt x="1096" y="1128"/>
                  </a:lnTo>
                  <a:lnTo>
                    <a:pt x="1202" y="1128"/>
                  </a:lnTo>
                  <a:lnTo>
                    <a:pt x="1309" y="1120"/>
                  </a:lnTo>
                  <a:lnTo>
                    <a:pt x="1415" y="1104"/>
                  </a:lnTo>
                  <a:lnTo>
                    <a:pt x="1518" y="1078"/>
                  </a:lnTo>
                  <a:lnTo>
                    <a:pt x="1620" y="1044"/>
                  </a:lnTo>
                  <a:lnTo>
                    <a:pt x="1719" y="1002"/>
                  </a:lnTo>
                  <a:lnTo>
                    <a:pt x="1813" y="953"/>
                  </a:lnTo>
                  <a:lnTo>
                    <a:pt x="1902" y="895"/>
                  </a:lnTo>
                  <a:lnTo>
                    <a:pt x="1988" y="827"/>
                  </a:lnTo>
                  <a:lnTo>
                    <a:pt x="1942" y="740"/>
                  </a:lnTo>
                  <a:lnTo>
                    <a:pt x="1890" y="660"/>
                  </a:lnTo>
                  <a:lnTo>
                    <a:pt x="1828" y="587"/>
                  </a:lnTo>
                  <a:lnTo>
                    <a:pt x="1761" y="519"/>
                  </a:lnTo>
                  <a:lnTo>
                    <a:pt x="1687" y="459"/>
                  </a:lnTo>
                  <a:lnTo>
                    <a:pt x="1608" y="408"/>
                  </a:lnTo>
                  <a:lnTo>
                    <a:pt x="1524" y="364"/>
                  </a:lnTo>
                  <a:lnTo>
                    <a:pt x="1435" y="330"/>
                  </a:lnTo>
                  <a:lnTo>
                    <a:pt x="1343" y="304"/>
                  </a:lnTo>
                  <a:lnTo>
                    <a:pt x="1248" y="288"/>
                  </a:lnTo>
                  <a:lnTo>
                    <a:pt x="1148" y="285"/>
                  </a:lnTo>
                  <a:close/>
                  <a:moveTo>
                    <a:pt x="1148" y="0"/>
                  </a:moveTo>
                  <a:lnTo>
                    <a:pt x="1257" y="4"/>
                  </a:lnTo>
                  <a:lnTo>
                    <a:pt x="1365" y="18"/>
                  </a:lnTo>
                  <a:lnTo>
                    <a:pt x="1470" y="44"/>
                  </a:lnTo>
                  <a:lnTo>
                    <a:pt x="1572" y="76"/>
                  </a:lnTo>
                  <a:lnTo>
                    <a:pt x="1667" y="117"/>
                  </a:lnTo>
                  <a:lnTo>
                    <a:pt x="1761" y="167"/>
                  </a:lnTo>
                  <a:lnTo>
                    <a:pt x="1850" y="225"/>
                  </a:lnTo>
                  <a:lnTo>
                    <a:pt x="1932" y="290"/>
                  </a:lnTo>
                  <a:lnTo>
                    <a:pt x="2010" y="362"/>
                  </a:lnTo>
                  <a:lnTo>
                    <a:pt x="2081" y="442"/>
                  </a:lnTo>
                  <a:lnTo>
                    <a:pt x="2145" y="527"/>
                  </a:lnTo>
                  <a:lnTo>
                    <a:pt x="2203" y="619"/>
                  </a:lnTo>
                  <a:lnTo>
                    <a:pt x="2250" y="716"/>
                  </a:lnTo>
                  <a:lnTo>
                    <a:pt x="2290" y="819"/>
                  </a:lnTo>
                  <a:lnTo>
                    <a:pt x="2298" y="849"/>
                  </a:lnTo>
                  <a:lnTo>
                    <a:pt x="2298" y="881"/>
                  </a:lnTo>
                  <a:lnTo>
                    <a:pt x="2290" y="913"/>
                  </a:lnTo>
                  <a:lnTo>
                    <a:pt x="2276" y="941"/>
                  </a:lnTo>
                  <a:lnTo>
                    <a:pt x="2256" y="967"/>
                  </a:lnTo>
                  <a:lnTo>
                    <a:pt x="2165" y="1050"/>
                  </a:lnTo>
                  <a:lnTo>
                    <a:pt x="2069" y="1128"/>
                  </a:lnTo>
                  <a:lnTo>
                    <a:pt x="1966" y="1195"/>
                  </a:lnTo>
                  <a:lnTo>
                    <a:pt x="1860" y="1255"/>
                  </a:lnTo>
                  <a:lnTo>
                    <a:pt x="1749" y="1307"/>
                  </a:lnTo>
                  <a:lnTo>
                    <a:pt x="1635" y="1348"/>
                  </a:lnTo>
                  <a:lnTo>
                    <a:pt x="1516" y="1380"/>
                  </a:lnTo>
                  <a:lnTo>
                    <a:pt x="1397" y="1404"/>
                  </a:lnTo>
                  <a:lnTo>
                    <a:pt x="1273" y="1420"/>
                  </a:lnTo>
                  <a:lnTo>
                    <a:pt x="1148" y="1424"/>
                  </a:lnTo>
                  <a:lnTo>
                    <a:pt x="1025" y="1420"/>
                  </a:lnTo>
                  <a:lnTo>
                    <a:pt x="901" y="1404"/>
                  </a:lnTo>
                  <a:lnTo>
                    <a:pt x="780" y="1380"/>
                  </a:lnTo>
                  <a:lnTo>
                    <a:pt x="663" y="1348"/>
                  </a:lnTo>
                  <a:lnTo>
                    <a:pt x="549" y="1307"/>
                  </a:lnTo>
                  <a:lnTo>
                    <a:pt x="438" y="1255"/>
                  </a:lnTo>
                  <a:lnTo>
                    <a:pt x="332" y="1195"/>
                  </a:lnTo>
                  <a:lnTo>
                    <a:pt x="229" y="1128"/>
                  </a:lnTo>
                  <a:lnTo>
                    <a:pt x="131" y="1050"/>
                  </a:lnTo>
                  <a:lnTo>
                    <a:pt x="40" y="967"/>
                  </a:lnTo>
                  <a:lnTo>
                    <a:pt x="20" y="941"/>
                  </a:lnTo>
                  <a:lnTo>
                    <a:pt x="6" y="913"/>
                  </a:lnTo>
                  <a:lnTo>
                    <a:pt x="0" y="881"/>
                  </a:lnTo>
                  <a:lnTo>
                    <a:pt x="0" y="849"/>
                  </a:lnTo>
                  <a:lnTo>
                    <a:pt x="6" y="819"/>
                  </a:lnTo>
                  <a:lnTo>
                    <a:pt x="48" y="716"/>
                  </a:lnTo>
                  <a:lnTo>
                    <a:pt x="95" y="619"/>
                  </a:lnTo>
                  <a:lnTo>
                    <a:pt x="153" y="527"/>
                  </a:lnTo>
                  <a:lnTo>
                    <a:pt x="217" y="442"/>
                  </a:lnTo>
                  <a:lnTo>
                    <a:pt x="288" y="362"/>
                  </a:lnTo>
                  <a:lnTo>
                    <a:pt x="364" y="290"/>
                  </a:lnTo>
                  <a:lnTo>
                    <a:pt x="448" y="225"/>
                  </a:lnTo>
                  <a:lnTo>
                    <a:pt x="535" y="167"/>
                  </a:lnTo>
                  <a:lnTo>
                    <a:pt x="629" y="117"/>
                  </a:lnTo>
                  <a:lnTo>
                    <a:pt x="726" y="76"/>
                  </a:lnTo>
                  <a:lnTo>
                    <a:pt x="828" y="44"/>
                  </a:lnTo>
                  <a:lnTo>
                    <a:pt x="933" y="18"/>
                  </a:lnTo>
                  <a:lnTo>
                    <a:pt x="1039" y="4"/>
                  </a:lnTo>
                  <a:lnTo>
                    <a:pt x="1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B1ED19F-2498-C54D-AA35-6CD162965796}"/>
              </a:ext>
            </a:extLst>
          </p:cNvPr>
          <p:cNvGrpSpPr/>
          <p:nvPr/>
        </p:nvGrpSpPr>
        <p:grpSpPr>
          <a:xfrm>
            <a:off x="5354093" y="1718984"/>
            <a:ext cx="1336926" cy="3177898"/>
            <a:chOff x="5423549" y="1784501"/>
            <a:chExt cx="1336926" cy="3177898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A207C5DC-D938-B74E-8507-90D433EB6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597" y="1784501"/>
              <a:ext cx="277226" cy="1159308"/>
            </a:xfrm>
            <a:custGeom>
              <a:avLst/>
              <a:gdLst>
                <a:gd name="T0" fmla="*/ 66 w 231"/>
                <a:gd name="T1" fmla="*/ 0 h 966"/>
                <a:gd name="T2" fmla="*/ 166 w 231"/>
                <a:gd name="T3" fmla="*/ 0 h 966"/>
                <a:gd name="T4" fmla="*/ 231 w 231"/>
                <a:gd name="T5" fmla="*/ 966 h 966"/>
                <a:gd name="T6" fmla="*/ 0 w 231"/>
                <a:gd name="T7" fmla="*/ 966 h 966"/>
                <a:gd name="T8" fmla="*/ 66 w 231"/>
                <a:gd name="T9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966">
                  <a:moveTo>
                    <a:pt x="66" y="0"/>
                  </a:moveTo>
                  <a:lnTo>
                    <a:pt x="166" y="0"/>
                  </a:lnTo>
                  <a:lnTo>
                    <a:pt x="231" y="966"/>
                  </a:lnTo>
                  <a:lnTo>
                    <a:pt x="0" y="9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163B7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1C32B7B7-4941-F240-9A13-F4E498598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49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7A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25EE7F3C-0E73-0D49-987A-D0EF3A044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70" y="2886204"/>
              <a:ext cx="873682" cy="1460537"/>
            </a:xfrm>
            <a:custGeom>
              <a:avLst/>
              <a:gdLst>
                <a:gd name="T0" fmla="*/ 173 w 728"/>
                <a:gd name="T1" fmla="*/ 0 h 1217"/>
                <a:gd name="T2" fmla="*/ 563 w 728"/>
                <a:gd name="T3" fmla="*/ 0 h 1217"/>
                <a:gd name="T4" fmla="*/ 586 w 728"/>
                <a:gd name="T5" fmla="*/ 65 h 1217"/>
                <a:gd name="T6" fmla="*/ 605 w 728"/>
                <a:gd name="T7" fmla="*/ 136 h 1217"/>
                <a:gd name="T8" fmla="*/ 625 w 728"/>
                <a:gd name="T9" fmla="*/ 211 h 1217"/>
                <a:gd name="T10" fmla="*/ 640 w 728"/>
                <a:gd name="T11" fmla="*/ 292 h 1217"/>
                <a:gd name="T12" fmla="*/ 655 w 728"/>
                <a:gd name="T13" fmla="*/ 374 h 1217"/>
                <a:gd name="T14" fmla="*/ 667 w 728"/>
                <a:gd name="T15" fmla="*/ 459 h 1217"/>
                <a:gd name="T16" fmla="*/ 678 w 728"/>
                <a:gd name="T17" fmla="*/ 545 h 1217"/>
                <a:gd name="T18" fmla="*/ 688 w 728"/>
                <a:gd name="T19" fmla="*/ 630 h 1217"/>
                <a:gd name="T20" fmla="*/ 698 w 728"/>
                <a:gd name="T21" fmla="*/ 712 h 1217"/>
                <a:gd name="T22" fmla="*/ 703 w 728"/>
                <a:gd name="T23" fmla="*/ 793 h 1217"/>
                <a:gd name="T24" fmla="*/ 711 w 728"/>
                <a:gd name="T25" fmla="*/ 872 h 1217"/>
                <a:gd name="T26" fmla="*/ 715 w 728"/>
                <a:gd name="T27" fmla="*/ 943 h 1217"/>
                <a:gd name="T28" fmla="*/ 719 w 728"/>
                <a:gd name="T29" fmla="*/ 1010 h 1217"/>
                <a:gd name="T30" fmla="*/ 723 w 728"/>
                <a:gd name="T31" fmla="*/ 1068 h 1217"/>
                <a:gd name="T32" fmla="*/ 725 w 728"/>
                <a:gd name="T33" fmla="*/ 1119 h 1217"/>
                <a:gd name="T34" fmla="*/ 726 w 728"/>
                <a:gd name="T35" fmla="*/ 1160 h 1217"/>
                <a:gd name="T36" fmla="*/ 726 w 728"/>
                <a:gd name="T37" fmla="*/ 1192 h 1217"/>
                <a:gd name="T38" fmla="*/ 726 w 728"/>
                <a:gd name="T39" fmla="*/ 1212 h 1217"/>
                <a:gd name="T40" fmla="*/ 728 w 728"/>
                <a:gd name="T41" fmla="*/ 1217 h 1217"/>
                <a:gd name="T42" fmla="*/ 0 w 728"/>
                <a:gd name="T43" fmla="*/ 1217 h 1217"/>
                <a:gd name="T44" fmla="*/ 0 w 728"/>
                <a:gd name="T45" fmla="*/ 1212 h 1217"/>
                <a:gd name="T46" fmla="*/ 0 w 728"/>
                <a:gd name="T47" fmla="*/ 1192 h 1217"/>
                <a:gd name="T48" fmla="*/ 2 w 728"/>
                <a:gd name="T49" fmla="*/ 1160 h 1217"/>
                <a:gd name="T50" fmla="*/ 6 w 728"/>
                <a:gd name="T51" fmla="*/ 1119 h 1217"/>
                <a:gd name="T52" fmla="*/ 8 w 728"/>
                <a:gd name="T53" fmla="*/ 1068 h 1217"/>
                <a:gd name="T54" fmla="*/ 14 w 728"/>
                <a:gd name="T55" fmla="*/ 1010 h 1217"/>
                <a:gd name="T56" fmla="*/ 18 w 728"/>
                <a:gd name="T57" fmla="*/ 943 h 1217"/>
                <a:gd name="T58" fmla="*/ 23 w 728"/>
                <a:gd name="T59" fmla="*/ 872 h 1217"/>
                <a:gd name="T60" fmla="*/ 31 w 728"/>
                <a:gd name="T61" fmla="*/ 793 h 1217"/>
                <a:gd name="T62" fmla="*/ 39 w 728"/>
                <a:gd name="T63" fmla="*/ 712 h 1217"/>
                <a:gd name="T64" fmla="*/ 48 w 728"/>
                <a:gd name="T65" fmla="*/ 630 h 1217"/>
                <a:gd name="T66" fmla="*/ 60 w 728"/>
                <a:gd name="T67" fmla="*/ 545 h 1217"/>
                <a:gd name="T68" fmla="*/ 72 w 728"/>
                <a:gd name="T69" fmla="*/ 459 h 1217"/>
                <a:gd name="T70" fmla="*/ 85 w 728"/>
                <a:gd name="T71" fmla="*/ 374 h 1217"/>
                <a:gd name="T72" fmla="*/ 98 w 728"/>
                <a:gd name="T73" fmla="*/ 292 h 1217"/>
                <a:gd name="T74" fmla="*/ 116 w 728"/>
                <a:gd name="T75" fmla="*/ 211 h 1217"/>
                <a:gd name="T76" fmla="*/ 133 w 728"/>
                <a:gd name="T77" fmla="*/ 136 h 1217"/>
                <a:gd name="T78" fmla="*/ 152 w 728"/>
                <a:gd name="T79" fmla="*/ 65 h 1217"/>
                <a:gd name="T80" fmla="*/ 173 w 728"/>
                <a:gd name="T81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8" h="1217">
                  <a:moveTo>
                    <a:pt x="173" y="0"/>
                  </a:moveTo>
                  <a:lnTo>
                    <a:pt x="563" y="0"/>
                  </a:lnTo>
                  <a:lnTo>
                    <a:pt x="586" y="65"/>
                  </a:lnTo>
                  <a:lnTo>
                    <a:pt x="605" y="136"/>
                  </a:lnTo>
                  <a:lnTo>
                    <a:pt x="625" y="211"/>
                  </a:lnTo>
                  <a:lnTo>
                    <a:pt x="640" y="292"/>
                  </a:lnTo>
                  <a:lnTo>
                    <a:pt x="655" y="374"/>
                  </a:lnTo>
                  <a:lnTo>
                    <a:pt x="667" y="459"/>
                  </a:lnTo>
                  <a:lnTo>
                    <a:pt x="678" y="545"/>
                  </a:lnTo>
                  <a:lnTo>
                    <a:pt x="688" y="630"/>
                  </a:lnTo>
                  <a:lnTo>
                    <a:pt x="698" y="712"/>
                  </a:lnTo>
                  <a:lnTo>
                    <a:pt x="703" y="793"/>
                  </a:lnTo>
                  <a:lnTo>
                    <a:pt x="711" y="872"/>
                  </a:lnTo>
                  <a:lnTo>
                    <a:pt x="715" y="943"/>
                  </a:lnTo>
                  <a:lnTo>
                    <a:pt x="719" y="1010"/>
                  </a:lnTo>
                  <a:lnTo>
                    <a:pt x="723" y="1068"/>
                  </a:lnTo>
                  <a:lnTo>
                    <a:pt x="725" y="1119"/>
                  </a:lnTo>
                  <a:lnTo>
                    <a:pt x="726" y="1160"/>
                  </a:lnTo>
                  <a:lnTo>
                    <a:pt x="726" y="1192"/>
                  </a:lnTo>
                  <a:lnTo>
                    <a:pt x="726" y="1212"/>
                  </a:lnTo>
                  <a:lnTo>
                    <a:pt x="728" y="1217"/>
                  </a:lnTo>
                  <a:lnTo>
                    <a:pt x="0" y="1217"/>
                  </a:lnTo>
                  <a:lnTo>
                    <a:pt x="0" y="1212"/>
                  </a:lnTo>
                  <a:lnTo>
                    <a:pt x="0" y="1192"/>
                  </a:lnTo>
                  <a:lnTo>
                    <a:pt x="2" y="1160"/>
                  </a:lnTo>
                  <a:lnTo>
                    <a:pt x="6" y="1119"/>
                  </a:lnTo>
                  <a:lnTo>
                    <a:pt x="8" y="1068"/>
                  </a:lnTo>
                  <a:lnTo>
                    <a:pt x="14" y="1010"/>
                  </a:lnTo>
                  <a:lnTo>
                    <a:pt x="18" y="943"/>
                  </a:lnTo>
                  <a:lnTo>
                    <a:pt x="23" y="872"/>
                  </a:lnTo>
                  <a:lnTo>
                    <a:pt x="31" y="793"/>
                  </a:lnTo>
                  <a:lnTo>
                    <a:pt x="39" y="712"/>
                  </a:lnTo>
                  <a:lnTo>
                    <a:pt x="48" y="630"/>
                  </a:lnTo>
                  <a:lnTo>
                    <a:pt x="60" y="545"/>
                  </a:lnTo>
                  <a:lnTo>
                    <a:pt x="72" y="459"/>
                  </a:lnTo>
                  <a:lnTo>
                    <a:pt x="85" y="374"/>
                  </a:lnTo>
                  <a:lnTo>
                    <a:pt x="98" y="292"/>
                  </a:lnTo>
                  <a:lnTo>
                    <a:pt x="116" y="211"/>
                  </a:lnTo>
                  <a:lnTo>
                    <a:pt x="133" y="136"/>
                  </a:lnTo>
                  <a:lnTo>
                    <a:pt x="152" y="6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3E7A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84BD9F4-98A6-FE4C-9C56-F806222020C1}"/>
              </a:ext>
            </a:extLst>
          </p:cNvPr>
          <p:cNvGrpSpPr/>
          <p:nvPr/>
        </p:nvGrpSpPr>
        <p:grpSpPr>
          <a:xfrm>
            <a:off x="5789210" y="4204335"/>
            <a:ext cx="439088" cy="274432"/>
            <a:chOff x="-601663" y="4746625"/>
            <a:chExt cx="5207001" cy="3254376"/>
          </a:xfrm>
          <a:solidFill>
            <a:schemeClr val="bg1"/>
          </a:solidFill>
        </p:grpSpPr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xmlns="" id="{220F28A7-D0A2-EB40-BE46-ACD2EED93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" y="4976813"/>
              <a:ext cx="3387726" cy="3024188"/>
            </a:xfrm>
            <a:custGeom>
              <a:avLst/>
              <a:gdLst>
                <a:gd name="T0" fmla="*/ 3020 w 4270"/>
                <a:gd name="T1" fmla="*/ 173 h 3809"/>
                <a:gd name="T2" fmla="*/ 3629 w 4270"/>
                <a:gd name="T3" fmla="*/ 422 h 3809"/>
                <a:gd name="T4" fmla="*/ 3983 w 4270"/>
                <a:gd name="T5" fmla="*/ 553 h 3809"/>
                <a:gd name="T6" fmla="*/ 4099 w 4270"/>
                <a:gd name="T7" fmla="*/ 700 h 3809"/>
                <a:gd name="T8" fmla="*/ 3918 w 4270"/>
                <a:gd name="T9" fmla="*/ 820 h 3809"/>
                <a:gd name="T10" fmla="*/ 3671 w 4270"/>
                <a:gd name="T11" fmla="*/ 730 h 3809"/>
                <a:gd name="T12" fmla="*/ 3102 w 4270"/>
                <a:gd name="T13" fmla="*/ 505 h 3809"/>
                <a:gd name="T14" fmla="*/ 2471 w 4270"/>
                <a:gd name="T15" fmla="*/ 276 h 3809"/>
                <a:gd name="T16" fmla="*/ 1974 w 4270"/>
                <a:gd name="T17" fmla="*/ 435 h 3809"/>
                <a:gd name="T18" fmla="*/ 1526 w 4270"/>
                <a:gd name="T19" fmla="*/ 873 h 3809"/>
                <a:gd name="T20" fmla="*/ 1353 w 4270"/>
                <a:gd name="T21" fmla="*/ 1234 h 3809"/>
                <a:gd name="T22" fmla="*/ 1447 w 4270"/>
                <a:gd name="T23" fmla="*/ 1367 h 3809"/>
                <a:gd name="T24" fmla="*/ 1777 w 4270"/>
                <a:gd name="T25" fmla="*/ 1309 h 3809"/>
                <a:gd name="T26" fmla="*/ 2035 w 4270"/>
                <a:gd name="T27" fmla="*/ 1076 h 3809"/>
                <a:gd name="T28" fmla="*/ 2248 w 4270"/>
                <a:gd name="T29" fmla="*/ 1013 h 3809"/>
                <a:gd name="T30" fmla="*/ 2503 w 4270"/>
                <a:gd name="T31" fmla="*/ 947 h 3809"/>
                <a:gd name="T32" fmla="*/ 2981 w 4270"/>
                <a:gd name="T33" fmla="*/ 1351 h 3809"/>
                <a:gd name="T34" fmla="*/ 3689 w 4270"/>
                <a:gd name="T35" fmla="*/ 1934 h 3809"/>
                <a:gd name="T36" fmla="*/ 4186 w 4270"/>
                <a:gd name="T37" fmla="*/ 2458 h 3809"/>
                <a:gd name="T38" fmla="*/ 4232 w 4270"/>
                <a:gd name="T39" fmla="*/ 2896 h 3809"/>
                <a:gd name="T40" fmla="*/ 3864 w 4270"/>
                <a:gd name="T41" fmla="*/ 3162 h 3809"/>
                <a:gd name="T42" fmla="*/ 3504 w 4270"/>
                <a:gd name="T43" fmla="*/ 3431 h 3809"/>
                <a:gd name="T44" fmla="*/ 3110 w 4270"/>
                <a:gd name="T45" fmla="*/ 3610 h 3809"/>
                <a:gd name="T46" fmla="*/ 2692 w 4270"/>
                <a:gd name="T47" fmla="*/ 3735 h 3809"/>
                <a:gd name="T48" fmla="*/ 2258 w 4270"/>
                <a:gd name="T49" fmla="*/ 3805 h 3809"/>
                <a:gd name="T50" fmla="*/ 1839 w 4270"/>
                <a:gd name="T51" fmla="*/ 3650 h 3809"/>
                <a:gd name="T52" fmla="*/ 1534 w 4270"/>
                <a:gd name="T53" fmla="*/ 3427 h 3809"/>
                <a:gd name="T54" fmla="*/ 1007 w 4270"/>
                <a:gd name="T55" fmla="*/ 3019 h 3809"/>
                <a:gd name="T56" fmla="*/ 513 w 4270"/>
                <a:gd name="T57" fmla="*/ 2609 h 3809"/>
                <a:gd name="T58" fmla="*/ 175 w 4270"/>
                <a:gd name="T59" fmla="*/ 2263 h 3809"/>
                <a:gd name="T60" fmla="*/ 0 w 4270"/>
                <a:gd name="T61" fmla="*/ 2044 h 3809"/>
                <a:gd name="T62" fmla="*/ 159 w 4270"/>
                <a:gd name="T63" fmla="*/ 1898 h 3809"/>
                <a:gd name="T64" fmla="*/ 378 w 4270"/>
                <a:gd name="T65" fmla="*/ 2079 h 3809"/>
                <a:gd name="T66" fmla="*/ 696 w 4270"/>
                <a:gd name="T67" fmla="*/ 2406 h 3809"/>
                <a:gd name="T68" fmla="*/ 1188 w 4270"/>
                <a:gd name="T69" fmla="*/ 2814 h 3809"/>
                <a:gd name="T70" fmla="*/ 1705 w 4270"/>
                <a:gd name="T71" fmla="*/ 3214 h 3809"/>
                <a:gd name="T72" fmla="*/ 1988 w 4270"/>
                <a:gd name="T73" fmla="*/ 3421 h 3809"/>
                <a:gd name="T74" fmla="*/ 2286 w 4270"/>
                <a:gd name="T75" fmla="*/ 3532 h 3809"/>
                <a:gd name="T76" fmla="*/ 2461 w 4270"/>
                <a:gd name="T77" fmla="*/ 3503 h 3809"/>
                <a:gd name="T78" fmla="*/ 2597 w 4270"/>
                <a:gd name="T79" fmla="*/ 3399 h 3809"/>
                <a:gd name="T80" fmla="*/ 2817 w 4270"/>
                <a:gd name="T81" fmla="*/ 3469 h 3809"/>
                <a:gd name="T82" fmla="*/ 3006 w 4270"/>
                <a:gd name="T83" fmla="*/ 3250 h 3809"/>
                <a:gd name="T84" fmla="*/ 3205 w 4270"/>
                <a:gd name="T85" fmla="*/ 3140 h 3809"/>
                <a:gd name="T86" fmla="*/ 3448 w 4270"/>
                <a:gd name="T87" fmla="*/ 3158 h 3809"/>
                <a:gd name="T88" fmla="*/ 3554 w 4270"/>
                <a:gd name="T89" fmla="*/ 3005 h 3809"/>
                <a:gd name="T90" fmla="*/ 3693 w 4270"/>
                <a:gd name="T91" fmla="*/ 2854 h 3809"/>
                <a:gd name="T92" fmla="*/ 3908 w 4270"/>
                <a:gd name="T93" fmla="*/ 2864 h 3809"/>
                <a:gd name="T94" fmla="*/ 3995 w 4270"/>
                <a:gd name="T95" fmla="*/ 2710 h 3809"/>
                <a:gd name="T96" fmla="*/ 3751 w 4270"/>
                <a:gd name="T97" fmla="*/ 2360 h 3809"/>
                <a:gd name="T98" fmla="*/ 3190 w 4270"/>
                <a:gd name="T99" fmla="*/ 1872 h 3809"/>
                <a:gd name="T100" fmla="*/ 2509 w 4270"/>
                <a:gd name="T101" fmla="*/ 1309 h 3809"/>
                <a:gd name="T102" fmla="*/ 2215 w 4270"/>
                <a:gd name="T103" fmla="*/ 1321 h 3809"/>
                <a:gd name="T104" fmla="*/ 1761 w 4270"/>
                <a:gd name="T105" fmla="*/ 1622 h 3809"/>
                <a:gd name="T106" fmla="*/ 1214 w 4270"/>
                <a:gd name="T107" fmla="*/ 1560 h 3809"/>
                <a:gd name="T108" fmla="*/ 1088 w 4270"/>
                <a:gd name="T109" fmla="*/ 1164 h 3809"/>
                <a:gd name="T110" fmla="*/ 1327 w 4270"/>
                <a:gd name="T111" fmla="*/ 682 h 3809"/>
                <a:gd name="T112" fmla="*/ 1791 w 4270"/>
                <a:gd name="T113" fmla="*/ 232 h 3809"/>
                <a:gd name="T114" fmla="*/ 2348 w 4270"/>
                <a:gd name="T115" fmla="*/ 0 h 3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0" h="3809">
                  <a:moveTo>
                    <a:pt x="2435" y="0"/>
                  </a:moveTo>
                  <a:lnTo>
                    <a:pt x="2525" y="8"/>
                  </a:lnTo>
                  <a:lnTo>
                    <a:pt x="2616" y="25"/>
                  </a:lnTo>
                  <a:lnTo>
                    <a:pt x="2716" y="51"/>
                  </a:lnTo>
                  <a:lnTo>
                    <a:pt x="2817" y="85"/>
                  </a:lnTo>
                  <a:lnTo>
                    <a:pt x="2925" y="131"/>
                  </a:lnTo>
                  <a:lnTo>
                    <a:pt x="3020" y="173"/>
                  </a:lnTo>
                  <a:lnTo>
                    <a:pt x="3114" y="213"/>
                  </a:lnTo>
                  <a:lnTo>
                    <a:pt x="3207" y="252"/>
                  </a:lnTo>
                  <a:lnTo>
                    <a:pt x="3299" y="290"/>
                  </a:lnTo>
                  <a:lnTo>
                    <a:pt x="3387" y="326"/>
                  </a:lnTo>
                  <a:lnTo>
                    <a:pt x="3472" y="360"/>
                  </a:lnTo>
                  <a:lnTo>
                    <a:pt x="3554" y="392"/>
                  </a:lnTo>
                  <a:lnTo>
                    <a:pt x="3629" y="422"/>
                  </a:lnTo>
                  <a:lnTo>
                    <a:pt x="3701" y="449"/>
                  </a:lnTo>
                  <a:lnTo>
                    <a:pt x="3767" y="473"/>
                  </a:lnTo>
                  <a:lnTo>
                    <a:pt x="3826" y="495"/>
                  </a:lnTo>
                  <a:lnTo>
                    <a:pt x="3878" y="515"/>
                  </a:lnTo>
                  <a:lnTo>
                    <a:pt x="3922" y="531"/>
                  </a:lnTo>
                  <a:lnTo>
                    <a:pt x="3958" y="543"/>
                  </a:lnTo>
                  <a:lnTo>
                    <a:pt x="3983" y="553"/>
                  </a:lnTo>
                  <a:lnTo>
                    <a:pt x="4001" y="559"/>
                  </a:lnTo>
                  <a:lnTo>
                    <a:pt x="4007" y="561"/>
                  </a:lnTo>
                  <a:lnTo>
                    <a:pt x="4041" y="579"/>
                  </a:lnTo>
                  <a:lnTo>
                    <a:pt x="4067" y="603"/>
                  </a:lnTo>
                  <a:lnTo>
                    <a:pt x="4085" y="631"/>
                  </a:lnTo>
                  <a:lnTo>
                    <a:pt x="4097" y="664"/>
                  </a:lnTo>
                  <a:lnTo>
                    <a:pt x="4099" y="700"/>
                  </a:lnTo>
                  <a:lnTo>
                    <a:pt x="4091" y="736"/>
                  </a:lnTo>
                  <a:lnTo>
                    <a:pt x="4075" y="768"/>
                  </a:lnTo>
                  <a:lnTo>
                    <a:pt x="4051" y="794"/>
                  </a:lnTo>
                  <a:lnTo>
                    <a:pt x="4023" y="814"/>
                  </a:lnTo>
                  <a:lnTo>
                    <a:pt x="3989" y="826"/>
                  </a:lnTo>
                  <a:lnTo>
                    <a:pt x="3954" y="828"/>
                  </a:lnTo>
                  <a:lnTo>
                    <a:pt x="3918" y="820"/>
                  </a:lnTo>
                  <a:lnTo>
                    <a:pt x="3912" y="818"/>
                  </a:lnTo>
                  <a:lnTo>
                    <a:pt x="3894" y="812"/>
                  </a:lnTo>
                  <a:lnTo>
                    <a:pt x="3866" y="802"/>
                  </a:lnTo>
                  <a:lnTo>
                    <a:pt x="3830" y="788"/>
                  </a:lnTo>
                  <a:lnTo>
                    <a:pt x="3784" y="772"/>
                  </a:lnTo>
                  <a:lnTo>
                    <a:pt x="3733" y="752"/>
                  </a:lnTo>
                  <a:lnTo>
                    <a:pt x="3671" y="730"/>
                  </a:lnTo>
                  <a:lnTo>
                    <a:pt x="3605" y="704"/>
                  </a:lnTo>
                  <a:lnTo>
                    <a:pt x="3532" y="676"/>
                  </a:lnTo>
                  <a:lnTo>
                    <a:pt x="3454" y="646"/>
                  </a:lnTo>
                  <a:lnTo>
                    <a:pt x="3371" y="615"/>
                  </a:lnTo>
                  <a:lnTo>
                    <a:pt x="3285" y="579"/>
                  </a:lnTo>
                  <a:lnTo>
                    <a:pt x="3194" y="543"/>
                  </a:lnTo>
                  <a:lnTo>
                    <a:pt x="3102" y="505"/>
                  </a:lnTo>
                  <a:lnTo>
                    <a:pt x="3006" y="465"/>
                  </a:lnTo>
                  <a:lnTo>
                    <a:pt x="2911" y="424"/>
                  </a:lnTo>
                  <a:lnTo>
                    <a:pt x="2813" y="380"/>
                  </a:lnTo>
                  <a:lnTo>
                    <a:pt x="2720" y="342"/>
                  </a:lnTo>
                  <a:lnTo>
                    <a:pt x="2632" y="312"/>
                  </a:lnTo>
                  <a:lnTo>
                    <a:pt x="2551" y="290"/>
                  </a:lnTo>
                  <a:lnTo>
                    <a:pt x="2471" y="276"/>
                  </a:lnTo>
                  <a:lnTo>
                    <a:pt x="2398" y="274"/>
                  </a:lnTo>
                  <a:lnTo>
                    <a:pt x="2324" y="278"/>
                  </a:lnTo>
                  <a:lnTo>
                    <a:pt x="2254" y="292"/>
                  </a:lnTo>
                  <a:lnTo>
                    <a:pt x="2185" y="314"/>
                  </a:lnTo>
                  <a:lnTo>
                    <a:pt x="2117" y="346"/>
                  </a:lnTo>
                  <a:lnTo>
                    <a:pt x="2045" y="386"/>
                  </a:lnTo>
                  <a:lnTo>
                    <a:pt x="1974" y="435"/>
                  </a:lnTo>
                  <a:lnTo>
                    <a:pt x="1900" y="493"/>
                  </a:lnTo>
                  <a:lnTo>
                    <a:pt x="1825" y="559"/>
                  </a:lnTo>
                  <a:lnTo>
                    <a:pt x="1743" y="635"/>
                  </a:lnTo>
                  <a:lnTo>
                    <a:pt x="1655" y="720"/>
                  </a:lnTo>
                  <a:lnTo>
                    <a:pt x="1612" y="768"/>
                  </a:lnTo>
                  <a:lnTo>
                    <a:pt x="1568" y="820"/>
                  </a:lnTo>
                  <a:lnTo>
                    <a:pt x="1526" y="873"/>
                  </a:lnTo>
                  <a:lnTo>
                    <a:pt x="1488" y="929"/>
                  </a:lnTo>
                  <a:lnTo>
                    <a:pt x="1455" y="983"/>
                  </a:lnTo>
                  <a:lnTo>
                    <a:pt x="1425" y="1039"/>
                  </a:lnTo>
                  <a:lnTo>
                    <a:pt x="1399" y="1090"/>
                  </a:lnTo>
                  <a:lnTo>
                    <a:pt x="1379" y="1142"/>
                  </a:lnTo>
                  <a:lnTo>
                    <a:pt x="1363" y="1190"/>
                  </a:lnTo>
                  <a:lnTo>
                    <a:pt x="1353" y="1234"/>
                  </a:lnTo>
                  <a:lnTo>
                    <a:pt x="1351" y="1273"/>
                  </a:lnTo>
                  <a:lnTo>
                    <a:pt x="1355" y="1305"/>
                  </a:lnTo>
                  <a:lnTo>
                    <a:pt x="1359" y="1319"/>
                  </a:lnTo>
                  <a:lnTo>
                    <a:pt x="1367" y="1333"/>
                  </a:lnTo>
                  <a:lnTo>
                    <a:pt x="1383" y="1345"/>
                  </a:lnTo>
                  <a:lnTo>
                    <a:pt x="1409" y="1357"/>
                  </a:lnTo>
                  <a:lnTo>
                    <a:pt x="1447" y="1367"/>
                  </a:lnTo>
                  <a:lnTo>
                    <a:pt x="1488" y="1377"/>
                  </a:lnTo>
                  <a:lnTo>
                    <a:pt x="1532" y="1383"/>
                  </a:lnTo>
                  <a:lnTo>
                    <a:pt x="1578" y="1383"/>
                  </a:lnTo>
                  <a:lnTo>
                    <a:pt x="1626" y="1377"/>
                  </a:lnTo>
                  <a:lnTo>
                    <a:pt x="1675" y="1363"/>
                  </a:lnTo>
                  <a:lnTo>
                    <a:pt x="1725" y="1341"/>
                  </a:lnTo>
                  <a:lnTo>
                    <a:pt x="1777" y="1309"/>
                  </a:lnTo>
                  <a:lnTo>
                    <a:pt x="1831" y="1265"/>
                  </a:lnTo>
                  <a:lnTo>
                    <a:pt x="1882" y="1208"/>
                  </a:lnTo>
                  <a:lnTo>
                    <a:pt x="1936" y="1136"/>
                  </a:lnTo>
                  <a:lnTo>
                    <a:pt x="1956" y="1114"/>
                  </a:lnTo>
                  <a:lnTo>
                    <a:pt x="1980" y="1096"/>
                  </a:lnTo>
                  <a:lnTo>
                    <a:pt x="2006" y="1082"/>
                  </a:lnTo>
                  <a:lnTo>
                    <a:pt x="2035" y="1076"/>
                  </a:lnTo>
                  <a:lnTo>
                    <a:pt x="2077" y="1072"/>
                  </a:lnTo>
                  <a:lnTo>
                    <a:pt x="2109" y="1066"/>
                  </a:lnTo>
                  <a:lnTo>
                    <a:pt x="2137" y="1060"/>
                  </a:lnTo>
                  <a:lnTo>
                    <a:pt x="2161" y="1050"/>
                  </a:lnTo>
                  <a:lnTo>
                    <a:pt x="2189" y="1041"/>
                  </a:lnTo>
                  <a:lnTo>
                    <a:pt x="2219" y="1027"/>
                  </a:lnTo>
                  <a:lnTo>
                    <a:pt x="2248" y="1013"/>
                  </a:lnTo>
                  <a:lnTo>
                    <a:pt x="2280" y="999"/>
                  </a:lnTo>
                  <a:lnTo>
                    <a:pt x="2318" y="983"/>
                  </a:lnTo>
                  <a:lnTo>
                    <a:pt x="2362" y="967"/>
                  </a:lnTo>
                  <a:lnTo>
                    <a:pt x="2414" y="947"/>
                  </a:lnTo>
                  <a:lnTo>
                    <a:pt x="2443" y="941"/>
                  </a:lnTo>
                  <a:lnTo>
                    <a:pt x="2473" y="939"/>
                  </a:lnTo>
                  <a:lnTo>
                    <a:pt x="2503" y="947"/>
                  </a:lnTo>
                  <a:lnTo>
                    <a:pt x="2531" y="959"/>
                  </a:lnTo>
                  <a:lnTo>
                    <a:pt x="2557" y="979"/>
                  </a:lnTo>
                  <a:lnTo>
                    <a:pt x="2624" y="1047"/>
                  </a:lnTo>
                  <a:lnTo>
                    <a:pt x="2704" y="1116"/>
                  </a:lnTo>
                  <a:lnTo>
                    <a:pt x="2790" y="1192"/>
                  </a:lnTo>
                  <a:lnTo>
                    <a:pt x="2883" y="1269"/>
                  </a:lnTo>
                  <a:lnTo>
                    <a:pt x="2981" y="1351"/>
                  </a:lnTo>
                  <a:lnTo>
                    <a:pt x="3082" y="1435"/>
                  </a:lnTo>
                  <a:lnTo>
                    <a:pt x="3188" y="1520"/>
                  </a:lnTo>
                  <a:lnTo>
                    <a:pt x="3291" y="1602"/>
                  </a:lnTo>
                  <a:lnTo>
                    <a:pt x="3392" y="1685"/>
                  </a:lnTo>
                  <a:lnTo>
                    <a:pt x="3494" y="1769"/>
                  </a:lnTo>
                  <a:lnTo>
                    <a:pt x="3593" y="1853"/>
                  </a:lnTo>
                  <a:lnTo>
                    <a:pt x="3689" y="1934"/>
                  </a:lnTo>
                  <a:lnTo>
                    <a:pt x="3780" y="2014"/>
                  </a:lnTo>
                  <a:lnTo>
                    <a:pt x="3866" y="2093"/>
                  </a:lnTo>
                  <a:lnTo>
                    <a:pt x="3946" y="2171"/>
                  </a:lnTo>
                  <a:lnTo>
                    <a:pt x="4019" y="2247"/>
                  </a:lnTo>
                  <a:lnTo>
                    <a:pt x="4085" y="2320"/>
                  </a:lnTo>
                  <a:lnTo>
                    <a:pt x="4141" y="2390"/>
                  </a:lnTo>
                  <a:lnTo>
                    <a:pt x="4186" y="2458"/>
                  </a:lnTo>
                  <a:lnTo>
                    <a:pt x="4222" y="2521"/>
                  </a:lnTo>
                  <a:lnTo>
                    <a:pt x="4248" y="2583"/>
                  </a:lnTo>
                  <a:lnTo>
                    <a:pt x="4264" y="2649"/>
                  </a:lnTo>
                  <a:lnTo>
                    <a:pt x="4270" y="2712"/>
                  </a:lnTo>
                  <a:lnTo>
                    <a:pt x="4266" y="2776"/>
                  </a:lnTo>
                  <a:lnTo>
                    <a:pt x="4254" y="2838"/>
                  </a:lnTo>
                  <a:lnTo>
                    <a:pt x="4232" y="2896"/>
                  </a:lnTo>
                  <a:lnTo>
                    <a:pt x="4200" y="2953"/>
                  </a:lnTo>
                  <a:lnTo>
                    <a:pt x="4160" y="3005"/>
                  </a:lnTo>
                  <a:lnTo>
                    <a:pt x="4113" y="3053"/>
                  </a:lnTo>
                  <a:lnTo>
                    <a:pt x="4055" y="3095"/>
                  </a:lnTo>
                  <a:lnTo>
                    <a:pt x="3993" y="3128"/>
                  </a:lnTo>
                  <a:lnTo>
                    <a:pt x="3930" y="3150"/>
                  </a:lnTo>
                  <a:lnTo>
                    <a:pt x="3864" y="3162"/>
                  </a:lnTo>
                  <a:lnTo>
                    <a:pt x="3800" y="3164"/>
                  </a:lnTo>
                  <a:lnTo>
                    <a:pt x="3771" y="3222"/>
                  </a:lnTo>
                  <a:lnTo>
                    <a:pt x="3735" y="3276"/>
                  </a:lnTo>
                  <a:lnTo>
                    <a:pt x="3687" y="3323"/>
                  </a:lnTo>
                  <a:lnTo>
                    <a:pt x="3633" y="3365"/>
                  </a:lnTo>
                  <a:lnTo>
                    <a:pt x="3572" y="3403"/>
                  </a:lnTo>
                  <a:lnTo>
                    <a:pt x="3504" y="3431"/>
                  </a:lnTo>
                  <a:lnTo>
                    <a:pt x="3432" y="3451"/>
                  </a:lnTo>
                  <a:lnTo>
                    <a:pt x="3363" y="3461"/>
                  </a:lnTo>
                  <a:lnTo>
                    <a:pt x="3295" y="3461"/>
                  </a:lnTo>
                  <a:lnTo>
                    <a:pt x="3227" y="3453"/>
                  </a:lnTo>
                  <a:lnTo>
                    <a:pt x="3195" y="3509"/>
                  </a:lnTo>
                  <a:lnTo>
                    <a:pt x="3156" y="3562"/>
                  </a:lnTo>
                  <a:lnTo>
                    <a:pt x="3110" y="3610"/>
                  </a:lnTo>
                  <a:lnTo>
                    <a:pt x="3060" y="3652"/>
                  </a:lnTo>
                  <a:lnTo>
                    <a:pt x="3004" y="3688"/>
                  </a:lnTo>
                  <a:lnTo>
                    <a:pt x="2943" y="3716"/>
                  </a:lnTo>
                  <a:lnTo>
                    <a:pt x="2881" y="3735"/>
                  </a:lnTo>
                  <a:lnTo>
                    <a:pt x="2817" y="3745"/>
                  </a:lnTo>
                  <a:lnTo>
                    <a:pt x="2754" y="3745"/>
                  </a:lnTo>
                  <a:lnTo>
                    <a:pt x="2692" y="3735"/>
                  </a:lnTo>
                  <a:lnTo>
                    <a:pt x="2632" y="3718"/>
                  </a:lnTo>
                  <a:lnTo>
                    <a:pt x="2587" y="3751"/>
                  </a:lnTo>
                  <a:lnTo>
                    <a:pt x="2531" y="3777"/>
                  </a:lnTo>
                  <a:lnTo>
                    <a:pt x="2469" y="3795"/>
                  </a:lnTo>
                  <a:lnTo>
                    <a:pt x="2400" y="3805"/>
                  </a:lnTo>
                  <a:lnTo>
                    <a:pt x="2322" y="3809"/>
                  </a:lnTo>
                  <a:lnTo>
                    <a:pt x="2258" y="3805"/>
                  </a:lnTo>
                  <a:lnTo>
                    <a:pt x="2191" y="3793"/>
                  </a:lnTo>
                  <a:lnTo>
                    <a:pt x="2123" y="3777"/>
                  </a:lnTo>
                  <a:lnTo>
                    <a:pt x="2055" y="3755"/>
                  </a:lnTo>
                  <a:lnTo>
                    <a:pt x="1992" y="3729"/>
                  </a:lnTo>
                  <a:lnTo>
                    <a:pt x="1932" y="3704"/>
                  </a:lnTo>
                  <a:lnTo>
                    <a:pt x="1880" y="3676"/>
                  </a:lnTo>
                  <a:lnTo>
                    <a:pt x="1839" y="3650"/>
                  </a:lnTo>
                  <a:lnTo>
                    <a:pt x="1815" y="3634"/>
                  </a:lnTo>
                  <a:lnTo>
                    <a:pt x="1783" y="3612"/>
                  </a:lnTo>
                  <a:lnTo>
                    <a:pt x="1745" y="3586"/>
                  </a:lnTo>
                  <a:lnTo>
                    <a:pt x="1701" y="3552"/>
                  </a:lnTo>
                  <a:lnTo>
                    <a:pt x="1649" y="3516"/>
                  </a:lnTo>
                  <a:lnTo>
                    <a:pt x="1594" y="3475"/>
                  </a:lnTo>
                  <a:lnTo>
                    <a:pt x="1534" y="3427"/>
                  </a:lnTo>
                  <a:lnTo>
                    <a:pt x="1466" y="3377"/>
                  </a:lnTo>
                  <a:lnTo>
                    <a:pt x="1397" y="3325"/>
                  </a:lnTo>
                  <a:lnTo>
                    <a:pt x="1325" y="3268"/>
                  </a:lnTo>
                  <a:lnTo>
                    <a:pt x="1248" y="3210"/>
                  </a:lnTo>
                  <a:lnTo>
                    <a:pt x="1170" y="3148"/>
                  </a:lnTo>
                  <a:lnTo>
                    <a:pt x="1088" y="3085"/>
                  </a:lnTo>
                  <a:lnTo>
                    <a:pt x="1007" y="3019"/>
                  </a:lnTo>
                  <a:lnTo>
                    <a:pt x="925" y="2953"/>
                  </a:lnTo>
                  <a:lnTo>
                    <a:pt x="842" y="2888"/>
                  </a:lnTo>
                  <a:lnTo>
                    <a:pt x="758" y="2820"/>
                  </a:lnTo>
                  <a:lnTo>
                    <a:pt x="677" y="2752"/>
                  </a:lnTo>
                  <a:lnTo>
                    <a:pt x="595" y="2685"/>
                  </a:lnTo>
                  <a:lnTo>
                    <a:pt x="557" y="2651"/>
                  </a:lnTo>
                  <a:lnTo>
                    <a:pt x="513" y="2609"/>
                  </a:lnTo>
                  <a:lnTo>
                    <a:pt x="468" y="2565"/>
                  </a:lnTo>
                  <a:lnTo>
                    <a:pt x="418" y="2515"/>
                  </a:lnTo>
                  <a:lnTo>
                    <a:pt x="366" y="2462"/>
                  </a:lnTo>
                  <a:lnTo>
                    <a:pt x="314" y="2408"/>
                  </a:lnTo>
                  <a:lnTo>
                    <a:pt x="263" y="2354"/>
                  </a:lnTo>
                  <a:lnTo>
                    <a:pt x="219" y="2306"/>
                  </a:lnTo>
                  <a:lnTo>
                    <a:pt x="175" y="2263"/>
                  </a:lnTo>
                  <a:lnTo>
                    <a:pt x="137" y="2223"/>
                  </a:lnTo>
                  <a:lnTo>
                    <a:pt x="102" y="2189"/>
                  </a:lnTo>
                  <a:lnTo>
                    <a:pt x="72" y="2159"/>
                  </a:lnTo>
                  <a:lnTo>
                    <a:pt x="48" y="2137"/>
                  </a:lnTo>
                  <a:lnTo>
                    <a:pt x="24" y="2109"/>
                  </a:lnTo>
                  <a:lnTo>
                    <a:pt x="8" y="2077"/>
                  </a:lnTo>
                  <a:lnTo>
                    <a:pt x="0" y="2044"/>
                  </a:lnTo>
                  <a:lnTo>
                    <a:pt x="2" y="2010"/>
                  </a:lnTo>
                  <a:lnTo>
                    <a:pt x="12" y="1976"/>
                  </a:lnTo>
                  <a:lnTo>
                    <a:pt x="32" y="1944"/>
                  </a:lnTo>
                  <a:lnTo>
                    <a:pt x="58" y="1920"/>
                  </a:lnTo>
                  <a:lnTo>
                    <a:pt x="90" y="1902"/>
                  </a:lnTo>
                  <a:lnTo>
                    <a:pt x="123" y="1896"/>
                  </a:lnTo>
                  <a:lnTo>
                    <a:pt x="159" y="1898"/>
                  </a:lnTo>
                  <a:lnTo>
                    <a:pt x="193" y="1908"/>
                  </a:lnTo>
                  <a:lnTo>
                    <a:pt x="225" y="1928"/>
                  </a:lnTo>
                  <a:lnTo>
                    <a:pt x="247" y="1948"/>
                  </a:lnTo>
                  <a:lnTo>
                    <a:pt x="275" y="1974"/>
                  </a:lnTo>
                  <a:lnTo>
                    <a:pt x="306" y="2006"/>
                  </a:lnTo>
                  <a:lnTo>
                    <a:pt x="340" y="2040"/>
                  </a:lnTo>
                  <a:lnTo>
                    <a:pt x="378" y="2079"/>
                  </a:lnTo>
                  <a:lnTo>
                    <a:pt x="418" y="2121"/>
                  </a:lnTo>
                  <a:lnTo>
                    <a:pt x="460" y="2165"/>
                  </a:lnTo>
                  <a:lnTo>
                    <a:pt x="509" y="2215"/>
                  </a:lnTo>
                  <a:lnTo>
                    <a:pt x="557" y="2267"/>
                  </a:lnTo>
                  <a:lnTo>
                    <a:pt x="607" y="2316"/>
                  </a:lnTo>
                  <a:lnTo>
                    <a:pt x="653" y="2364"/>
                  </a:lnTo>
                  <a:lnTo>
                    <a:pt x="696" y="2406"/>
                  </a:lnTo>
                  <a:lnTo>
                    <a:pt x="736" y="2444"/>
                  </a:lnTo>
                  <a:lnTo>
                    <a:pt x="770" y="2474"/>
                  </a:lnTo>
                  <a:lnTo>
                    <a:pt x="854" y="2543"/>
                  </a:lnTo>
                  <a:lnTo>
                    <a:pt x="937" y="2611"/>
                  </a:lnTo>
                  <a:lnTo>
                    <a:pt x="1021" y="2681"/>
                  </a:lnTo>
                  <a:lnTo>
                    <a:pt x="1104" y="2746"/>
                  </a:lnTo>
                  <a:lnTo>
                    <a:pt x="1188" y="2814"/>
                  </a:lnTo>
                  <a:lnTo>
                    <a:pt x="1269" y="2878"/>
                  </a:lnTo>
                  <a:lnTo>
                    <a:pt x="1349" y="2941"/>
                  </a:lnTo>
                  <a:lnTo>
                    <a:pt x="1427" y="3001"/>
                  </a:lnTo>
                  <a:lnTo>
                    <a:pt x="1502" y="3059"/>
                  </a:lnTo>
                  <a:lnTo>
                    <a:pt x="1574" y="3114"/>
                  </a:lnTo>
                  <a:lnTo>
                    <a:pt x="1642" y="3166"/>
                  </a:lnTo>
                  <a:lnTo>
                    <a:pt x="1705" y="3214"/>
                  </a:lnTo>
                  <a:lnTo>
                    <a:pt x="1765" y="3260"/>
                  </a:lnTo>
                  <a:lnTo>
                    <a:pt x="1819" y="3300"/>
                  </a:lnTo>
                  <a:lnTo>
                    <a:pt x="1866" y="3333"/>
                  </a:lnTo>
                  <a:lnTo>
                    <a:pt x="1906" y="3365"/>
                  </a:lnTo>
                  <a:lnTo>
                    <a:pt x="1942" y="3389"/>
                  </a:lnTo>
                  <a:lnTo>
                    <a:pt x="1968" y="3409"/>
                  </a:lnTo>
                  <a:lnTo>
                    <a:pt x="1988" y="3421"/>
                  </a:lnTo>
                  <a:lnTo>
                    <a:pt x="2022" y="3441"/>
                  </a:lnTo>
                  <a:lnTo>
                    <a:pt x="2061" y="3463"/>
                  </a:lnTo>
                  <a:lnTo>
                    <a:pt x="2105" y="3481"/>
                  </a:lnTo>
                  <a:lnTo>
                    <a:pt x="2151" y="3499"/>
                  </a:lnTo>
                  <a:lnTo>
                    <a:pt x="2199" y="3515"/>
                  </a:lnTo>
                  <a:lnTo>
                    <a:pt x="2242" y="3526"/>
                  </a:lnTo>
                  <a:lnTo>
                    <a:pt x="2286" y="3532"/>
                  </a:lnTo>
                  <a:lnTo>
                    <a:pt x="2322" y="3536"/>
                  </a:lnTo>
                  <a:lnTo>
                    <a:pt x="2366" y="3534"/>
                  </a:lnTo>
                  <a:lnTo>
                    <a:pt x="2400" y="3530"/>
                  </a:lnTo>
                  <a:lnTo>
                    <a:pt x="2423" y="3524"/>
                  </a:lnTo>
                  <a:lnTo>
                    <a:pt x="2441" y="3518"/>
                  </a:lnTo>
                  <a:lnTo>
                    <a:pt x="2453" y="3511"/>
                  </a:lnTo>
                  <a:lnTo>
                    <a:pt x="2461" y="3503"/>
                  </a:lnTo>
                  <a:lnTo>
                    <a:pt x="2465" y="3495"/>
                  </a:lnTo>
                  <a:lnTo>
                    <a:pt x="2467" y="3489"/>
                  </a:lnTo>
                  <a:lnTo>
                    <a:pt x="2483" y="3459"/>
                  </a:lnTo>
                  <a:lnTo>
                    <a:pt x="2505" y="3435"/>
                  </a:lnTo>
                  <a:lnTo>
                    <a:pt x="2533" y="3415"/>
                  </a:lnTo>
                  <a:lnTo>
                    <a:pt x="2563" y="3403"/>
                  </a:lnTo>
                  <a:lnTo>
                    <a:pt x="2597" y="3399"/>
                  </a:lnTo>
                  <a:lnTo>
                    <a:pt x="2630" y="3403"/>
                  </a:lnTo>
                  <a:lnTo>
                    <a:pt x="2660" y="3415"/>
                  </a:lnTo>
                  <a:lnTo>
                    <a:pt x="2688" y="3435"/>
                  </a:lnTo>
                  <a:lnTo>
                    <a:pt x="2722" y="3459"/>
                  </a:lnTo>
                  <a:lnTo>
                    <a:pt x="2756" y="3471"/>
                  </a:lnTo>
                  <a:lnTo>
                    <a:pt x="2788" y="3473"/>
                  </a:lnTo>
                  <a:lnTo>
                    <a:pt x="2817" y="3469"/>
                  </a:lnTo>
                  <a:lnTo>
                    <a:pt x="2845" y="3459"/>
                  </a:lnTo>
                  <a:lnTo>
                    <a:pt x="2887" y="3439"/>
                  </a:lnTo>
                  <a:lnTo>
                    <a:pt x="2923" y="3411"/>
                  </a:lnTo>
                  <a:lnTo>
                    <a:pt x="2955" y="3375"/>
                  </a:lnTo>
                  <a:lnTo>
                    <a:pt x="2981" y="3337"/>
                  </a:lnTo>
                  <a:lnTo>
                    <a:pt x="2999" y="3294"/>
                  </a:lnTo>
                  <a:lnTo>
                    <a:pt x="3006" y="3250"/>
                  </a:lnTo>
                  <a:lnTo>
                    <a:pt x="3016" y="3212"/>
                  </a:lnTo>
                  <a:lnTo>
                    <a:pt x="3034" y="3180"/>
                  </a:lnTo>
                  <a:lnTo>
                    <a:pt x="3060" y="3154"/>
                  </a:lnTo>
                  <a:lnTo>
                    <a:pt x="3094" y="3134"/>
                  </a:lnTo>
                  <a:lnTo>
                    <a:pt x="3132" y="3126"/>
                  </a:lnTo>
                  <a:lnTo>
                    <a:pt x="3170" y="3128"/>
                  </a:lnTo>
                  <a:lnTo>
                    <a:pt x="3205" y="3140"/>
                  </a:lnTo>
                  <a:lnTo>
                    <a:pt x="3235" y="3162"/>
                  </a:lnTo>
                  <a:lnTo>
                    <a:pt x="3257" y="3176"/>
                  </a:lnTo>
                  <a:lnTo>
                    <a:pt x="3287" y="3186"/>
                  </a:lnTo>
                  <a:lnTo>
                    <a:pt x="3323" y="3188"/>
                  </a:lnTo>
                  <a:lnTo>
                    <a:pt x="3363" y="3186"/>
                  </a:lnTo>
                  <a:lnTo>
                    <a:pt x="3404" y="3176"/>
                  </a:lnTo>
                  <a:lnTo>
                    <a:pt x="3448" y="3158"/>
                  </a:lnTo>
                  <a:lnTo>
                    <a:pt x="3466" y="3148"/>
                  </a:lnTo>
                  <a:lnTo>
                    <a:pt x="3486" y="3134"/>
                  </a:lnTo>
                  <a:lnTo>
                    <a:pt x="3508" y="3118"/>
                  </a:lnTo>
                  <a:lnTo>
                    <a:pt x="3528" y="3097"/>
                  </a:lnTo>
                  <a:lnTo>
                    <a:pt x="3544" y="3069"/>
                  </a:lnTo>
                  <a:lnTo>
                    <a:pt x="3552" y="3039"/>
                  </a:lnTo>
                  <a:lnTo>
                    <a:pt x="3554" y="3005"/>
                  </a:lnTo>
                  <a:lnTo>
                    <a:pt x="3554" y="2973"/>
                  </a:lnTo>
                  <a:lnTo>
                    <a:pt x="3562" y="2943"/>
                  </a:lnTo>
                  <a:lnTo>
                    <a:pt x="3576" y="2915"/>
                  </a:lnTo>
                  <a:lnTo>
                    <a:pt x="3593" y="2892"/>
                  </a:lnTo>
                  <a:lnTo>
                    <a:pt x="3619" y="2872"/>
                  </a:lnTo>
                  <a:lnTo>
                    <a:pt x="3655" y="2858"/>
                  </a:lnTo>
                  <a:lnTo>
                    <a:pt x="3693" y="2854"/>
                  </a:lnTo>
                  <a:lnTo>
                    <a:pt x="3731" y="2860"/>
                  </a:lnTo>
                  <a:lnTo>
                    <a:pt x="3767" y="2878"/>
                  </a:lnTo>
                  <a:lnTo>
                    <a:pt x="3790" y="2888"/>
                  </a:lnTo>
                  <a:lnTo>
                    <a:pt x="3816" y="2892"/>
                  </a:lnTo>
                  <a:lnTo>
                    <a:pt x="3846" y="2888"/>
                  </a:lnTo>
                  <a:lnTo>
                    <a:pt x="3876" y="2880"/>
                  </a:lnTo>
                  <a:lnTo>
                    <a:pt x="3908" y="2864"/>
                  </a:lnTo>
                  <a:lnTo>
                    <a:pt x="3936" y="2844"/>
                  </a:lnTo>
                  <a:lnTo>
                    <a:pt x="3950" y="2830"/>
                  </a:lnTo>
                  <a:lnTo>
                    <a:pt x="3964" y="2814"/>
                  </a:lnTo>
                  <a:lnTo>
                    <a:pt x="3977" y="2792"/>
                  </a:lnTo>
                  <a:lnTo>
                    <a:pt x="3989" y="2768"/>
                  </a:lnTo>
                  <a:lnTo>
                    <a:pt x="3995" y="2742"/>
                  </a:lnTo>
                  <a:lnTo>
                    <a:pt x="3995" y="2710"/>
                  </a:lnTo>
                  <a:lnTo>
                    <a:pt x="3989" y="2677"/>
                  </a:lnTo>
                  <a:lnTo>
                    <a:pt x="3975" y="2639"/>
                  </a:lnTo>
                  <a:lnTo>
                    <a:pt x="3950" y="2591"/>
                  </a:lnTo>
                  <a:lnTo>
                    <a:pt x="3912" y="2537"/>
                  </a:lnTo>
                  <a:lnTo>
                    <a:pt x="3866" y="2482"/>
                  </a:lnTo>
                  <a:lnTo>
                    <a:pt x="3810" y="2422"/>
                  </a:lnTo>
                  <a:lnTo>
                    <a:pt x="3751" y="2360"/>
                  </a:lnTo>
                  <a:lnTo>
                    <a:pt x="3681" y="2294"/>
                  </a:lnTo>
                  <a:lnTo>
                    <a:pt x="3609" y="2227"/>
                  </a:lnTo>
                  <a:lnTo>
                    <a:pt x="3530" y="2157"/>
                  </a:lnTo>
                  <a:lnTo>
                    <a:pt x="3448" y="2087"/>
                  </a:lnTo>
                  <a:lnTo>
                    <a:pt x="3365" y="2016"/>
                  </a:lnTo>
                  <a:lnTo>
                    <a:pt x="3277" y="1944"/>
                  </a:lnTo>
                  <a:lnTo>
                    <a:pt x="3190" y="1872"/>
                  </a:lnTo>
                  <a:lnTo>
                    <a:pt x="3102" y="1803"/>
                  </a:lnTo>
                  <a:lnTo>
                    <a:pt x="3016" y="1731"/>
                  </a:lnTo>
                  <a:lnTo>
                    <a:pt x="2907" y="1644"/>
                  </a:lnTo>
                  <a:lnTo>
                    <a:pt x="2800" y="1556"/>
                  </a:lnTo>
                  <a:lnTo>
                    <a:pt x="2696" y="1470"/>
                  </a:lnTo>
                  <a:lnTo>
                    <a:pt x="2601" y="1389"/>
                  </a:lnTo>
                  <a:lnTo>
                    <a:pt x="2509" y="1309"/>
                  </a:lnTo>
                  <a:lnTo>
                    <a:pt x="2427" y="1234"/>
                  </a:lnTo>
                  <a:lnTo>
                    <a:pt x="2390" y="1250"/>
                  </a:lnTo>
                  <a:lnTo>
                    <a:pt x="2358" y="1263"/>
                  </a:lnTo>
                  <a:lnTo>
                    <a:pt x="2332" y="1275"/>
                  </a:lnTo>
                  <a:lnTo>
                    <a:pt x="2290" y="1293"/>
                  </a:lnTo>
                  <a:lnTo>
                    <a:pt x="2252" y="1307"/>
                  </a:lnTo>
                  <a:lnTo>
                    <a:pt x="2215" y="1321"/>
                  </a:lnTo>
                  <a:lnTo>
                    <a:pt x="2173" y="1331"/>
                  </a:lnTo>
                  <a:lnTo>
                    <a:pt x="2125" y="1341"/>
                  </a:lnTo>
                  <a:lnTo>
                    <a:pt x="2061" y="1419"/>
                  </a:lnTo>
                  <a:lnTo>
                    <a:pt x="1992" y="1486"/>
                  </a:lnTo>
                  <a:lnTo>
                    <a:pt x="1918" y="1542"/>
                  </a:lnTo>
                  <a:lnTo>
                    <a:pt x="1841" y="1588"/>
                  </a:lnTo>
                  <a:lnTo>
                    <a:pt x="1761" y="1622"/>
                  </a:lnTo>
                  <a:lnTo>
                    <a:pt x="1679" y="1644"/>
                  </a:lnTo>
                  <a:lnTo>
                    <a:pt x="1594" y="1654"/>
                  </a:lnTo>
                  <a:lnTo>
                    <a:pt x="1504" y="1654"/>
                  </a:lnTo>
                  <a:lnTo>
                    <a:pt x="1415" y="1640"/>
                  </a:lnTo>
                  <a:lnTo>
                    <a:pt x="1323" y="1616"/>
                  </a:lnTo>
                  <a:lnTo>
                    <a:pt x="1265" y="1592"/>
                  </a:lnTo>
                  <a:lnTo>
                    <a:pt x="1214" y="1560"/>
                  </a:lnTo>
                  <a:lnTo>
                    <a:pt x="1170" y="1522"/>
                  </a:lnTo>
                  <a:lnTo>
                    <a:pt x="1134" y="1476"/>
                  </a:lnTo>
                  <a:lnTo>
                    <a:pt x="1106" y="1425"/>
                  </a:lnTo>
                  <a:lnTo>
                    <a:pt x="1088" y="1369"/>
                  </a:lnTo>
                  <a:lnTo>
                    <a:pt x="1078" y="1303"/>
                  </a:lnTo>
                  <a:lnTo>
                    <a:pt x="1078" y="1236"/>
                  </a:lnTo>
                  <a:lnTo>
                    <a:pt x="1088" y="1164"/>
                  </a:lnTo>
                  <a:lnTo>
                    <a:pt x="1106" y="1092"/>
                  </a:lnTo>
                  <a:lnTo>
                    <a:pt x="1132" y="1021"/>
                  </a:lnTo>
                  <a:lnTo>
                    <a:pt x="1164" y="949"/>
                  </a:lnTo>
                  <a:lnTo>
                    <a:pt x="1200" y="879"/>
                  </a:lnTo>
                  <a:lnTo>
                    <a:pt x="1240" y="810"/>
                  </a:lnTo>
                  <a:lnTo>
                    <a:pt x="1283" y="744"/>
                  </a:lnTo>
                  <a:lnTo>
                    <a:pt x="1327" y="682"/>
                  </a:lnTo>
                  <a:lnTo>
                    <a:pt x="1373" y="625"/>
                  </a:lnTo>
                  <a:lnTo>
                    <a:pt x="1419" y="573"/>
                  </a:lnTo>
                  <a:lnTo>
                    <a:pt x="1464" y="527"/>
                  </a:lnTo>
                  <a:lnTo>
                    <a:pt x="1548" y="443"/>
                  </a:lnTo>
                  <a:lnTo>
                    <a:pt x="1632" y="366"/>
                  </a:lnTo>
                  <a:lnTo>
                    <a:pt x="1711" y="296"/>
                  </a:lnTo>
                  <a:lnTo>
                    <a:pt x="1791" y="232"/>
                  </a:lnTo>
                  <a:lnTo>
                    <a:pt x="1870" y="177"/>
                  </a:lnTo>
                  <a:lnTo>
                    <a:pt x="1948" y="127"/>
                  </a:lnTo>
                  <a:lnTo>
                    <a:pt x="2026" y="87"/>
                  </a:lnTo>
                  <a:lnTo>
                    <a:pt x="2103" y="53"/>
                  </a:lnTo>
                  <a:lnTo>
                    <a:pt x="2183" y="27"/>
                  </a:lnTo>
                  <a:lnTo>
                    <a:pt x="2264" y="10"/>
                  </a:lnTo>
                  <a:lnTo>
                    <a:pt x="2348" y="0"/>
                  </a:lnTo>
                  <a:lnTo>
                    <a:pt x="2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xmlns="" id="{2FC5F1E0-FC9B-EE4F-ACA5-94C77116F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" y="5180013"/>
              <a:ext cx="1193800" cy="217488"/>
            </a:xfrm>
            <a:custGeom>
              <a:avLst/>
              <a:gdLst>
                <a:gd name="T0" fmla="*/ 137 w 1502"/>
                <a:gd name="T1" fmla="*/ 0 h 275"/>
                <a:gd name="T2" fmla="*/ 1367 w 1502"/>
                <a:gd name="T3" fmla="*/ 0 h 275"/>
                <a:gd name="T4" fmla="*/ 1403 w 1502"/>
                <a:gd name="T5" fmla="*/ 6 h 275"/>
                <a:gd name="T6" fmla="*/ 1434 w 1502"/>
                <a:gd name="T7" fmla="*/ 20 h 275"/>
                <a:gd name="T8" fmla="*/ 1462 w 1502"/>
                <a:gd name="T9" fmla="*/ 42 h 275"/>
                <a:gd name="T10" fmla="*/ 1484 w 1502"/>
                <a:gd name="T11" fmla="*/ 68 h 275"/>
                <a:gd name="T12" fmla="*/ 1498 w 1502"/>
                <a:gd name="T13" fmla="*/ 102 h 275"/>
                <a:gd name="T14" fmla="*/ 1502 w 1502"/>
                <a:gd name="T15" fmla="*/ 138 h 275"/>
                <a:gd name="T16" fmla="*/ 1498 w 1502"/>
                <a:gd name="T17" fmla="*/ 174 h 275"/>
                <a:gd name="T18" fmla="*/ 1484 w 1502"/>
                <a:gd name="T19" fmla="*/ 207 h 275"/>
                <a:gd name="T20" fmla="*/ 1462 w 1502"/>
                <a:gd name="T21" fmla="*/ 235 h 275"/>
                <a:gd name="T22" fmla="*/ 1434 w 1502"/>
                <a:gd name="T23" fmla="*/ 255 h 275"/>
                <a:gd name="T24" fmla="*/ 1403 w 1502"/>
                <a:gd name="T25" fmla="*/ 269 h 275"/>
                <a:gd name="T26" fmla="*/ 1367 w 1502"/>
                <a:gd name="T27" fmla="*/ 275 h 275"/>
                <a:gd name="T28" fmla="*/ 137 w 1502"/>
                <a:gd name="T29" fmla="*/ 275 h 275"/>
                <a:gd name="T30" fmla="*/ 99 w 1502"/>
                <a:gd name="T31" fmla="*/ 269 h 275"/>
                <a:gd name="T32" fmla="*/ 68 w 1502"/>
                <a:gd name="T33" fmla="*/ 255 h 275"/>
                <a:gd name="T34" fmla="*/ 40 w 1502"/>
                <a:gd name="T35" fmla="*/ 235 h 275"/>
                <a:gd name="T36" fmla="*/ 18 w 1502"/>
                <a:gd name="T37" fmla="*/ 207 h 275"/>
                <a:gd name="T38" fmla="*/ 4 w 1502"/>
                <a:gd name="T39" fmla="*/ 174 h 275"/>
                <a:gd name="T40" fmla="*/ 0 w 1502"/>
                <a:gd name="T41" fmla="*/ 138 h 275"/>
                <a:gd name="T42" fmla="*/ 4 w 1502"/>
                <a:gd name="T43" fmla="*/ 102 h 275"/>
                <a:gd name="T44" fmla="*/ 18 w 1502"/>
                <a:gd name="T45" fmla="*/ 68 h 275"/>
                <a:gd name="T46" fmla="*/ 40 w 1502"/>
                <a:gd name="T47" fmla="*/ 42 h 275"/>
                <a:gd name="T48" fmla="*/ 68 w 1502"/>
                <a:gd name="T49" fmla="*/ 20 h 275"/>
                <a:gd name="T50" fmla="*/ 99 w 1502"/>
                <a:gd name="T51" fmla="*/ 6 h 275"/>
                <a:gd name="T52" fmla="*/ 137 w 1502"/>
                <a:gd name="T5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2" h="275">
                  <a:moveTo>
                    <a:pt x="137" y="0"/>
                  </a:moveTo>
                  <a:lnTo>
                    <a:pt x="1367" y="0"/>
                  </a:lnTo>
                  <a:lnTo>
                    <a:pt x="1403" y="6"/>
                  </a:lnTo>
                  <a:lnTo>
                    <a:pt x="1434" y="20"/>
                  </a:lnTo>
                  <a:lnTo>
                    <a:pt x="1462" y="42"/>
                  </a:lnTo>
                  <a:lnTo>
                    <a:pt x="1484" y="68"/>
                  </a:lnTo>
                  <a:lnTo>
                    <a:pt x="1498" y="102"/>
                  </a:lnTo>
                  <a:lnTo>
                    <a:pt x="1502" y="138"/>
                  </a:lnTo>
                  <a:lnTo>
                    <a:pt x="1498" y="174"/>
                  </a:lnTo>
                  <a:lnTo>
                    <a:pt x="1484" y="207"/>
                  </a:lnTo>
                  <a:lnTo>
                    <a:pt x="1462" y="235"/>
                  </a:lnTo>
                  <a:lnTo>
                    <a:pt x="1434" y="255"/>
                  </a:lnTo>
                  <a:lnTo>
                    <a:pt x="1403" y="269"/>
                  </a:lnTo>
                  <a:lnTo>
                    <a:pt x="1367" y="275"/>
                  </a:lnTo>
                  <a:lnTo>
                    <a:pt x="137" y="275"/>
                  </a:lnTo>
                  <a:lnTo>
                    <a:pt x="99" y="269"/>
                  </a:lnTo>
                  <a:lnTo>
                    <a:pt x="68" y="255"/>
                  </a:lnTo>
                  <a:lnTo>
                    <a:pt x="40" y="235"/>
                  </a:lnTo>
                  <a:lnTo>
                    <a:pt x="18" y="207"/>
                  </a:lnTo>
                  <a:lnTo>
                    <a:pt x="4" y="174"/>
                  </a:lnTo>
                  <a:lnTo>
                    <a:pt x="0" y="138"/>
                  </a:lnTo>
                  <a:lnTo>
                    <a:pt x="4" y="102"/>
                  </a:lnTo>
                  <a:lnTo>
                    <a:pt x="18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xmlns="" id="{2003DE56-CD97-8245-A442-E48577C60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5" y="6699250"/>
              <a:ext cx="533400" cy="430213"/>
            </a:xfrm>
            <a:custGeom>
              <a:avLst/>
              <a:gdLst>
                <a:gd name="T0" fmla="*/ 528 w 673"/>
                <a:gd name="T1" fmla="*/ 0 h 541"/>
                <a:gd name="T2" fmla="*/ 562 w 673"/>
                <a:gd name="T3" fmla="*/ 2 h 541"/>
                <a:gd name="T4" fmla="*/ 595 w 673"/>
                <a:gd name="T5" fmla="*/ 14 h 541"/>
                <a:gd name="T6" fmla="*/ 625 w 673"/>
                <a:gd name="T7" fmla="*/ 34 h 541"/>
                <a:gd name="T8" fmla="*/ 649 w 673"/>
                <a:gd name="T9" fmla="*/ 60 h 541"/>
                <a:gd name="T10" fmla="*/ 665 w 673"/>
                <a:gd name="T11" fmla="*/ 94 h 541"/>
                <a:gd name="T12" fmla="*/ 673 w 673"/>
                <a:gd name="T13" fmla="*/ 127 h 541"/>
                <a:gd name="T14" fmla="*/ 671 w 673"/>
                <a:gd name="T15" fmla="*/ 163 h 541"/>
                <a:gd name="T16" fmla="*/ 659 w 673"/>
                <a:gd name="T17" fmla="*/ 197 h 541"/>
                <a:gd name="T18" fmla="*/ 639 w 673"/>
                <a:gd name="T19" fmla="*/ 227 h 541"/>
                <a:gd name="T20" fmla="*/ 613 w 673"/>
                <a:gd name="T21" fmla="*/ 251 h 541"/>
                <a:gd name="T22" fmla="*/ 213 w 673"/>
                <a:gd name="T23" fmla="*/ 520 h 541"/>
                <a:gd name="T24" fmla="*/ 189 w 673"/>
                <a:gd name="T25" fmla="*/ 531 h 541"/>
                <a:gd name="T26" fmla="*/ 164 w 673"/>
                <a:gd name="T27" fmla="*/ 539 h 541"/>
                <a:gd name="T28" fmla="*/ 138 w 673"/>
                <a:gd name="T29" fmla="*/ 541 h 541"/>
                <a:gd name="T30" fmla="*/ 104 w 673"/>
                <a:gd name="T31" fmla="*/ 537 h 541"/>
                <a:gd name="T32" fmla="*/ 74 w 673"/>
                <a:gd name="T33" fmla="*/ 525 h 541"/>
                <a:gd name="T34" fmla="*/ 46 w 673"/>
                <a:gd name="T35" fmla="*/ 508 h 541"/>
                <a:gd name="T36" fmla="*/ 22 w 673"/>
                <a:gd name="T37" fmla="*/ 482 h 541"/>
                <a:gd name="T38" fmla="*/ 6 w 673"/>
                <a:gd name="T39" fmla="*/ 448 h 541"/>
                <a:gd name="T40" fmla="*/ 0 w 673"/>
                <a:gd name="T41" fmla="*/ 414 h 541"/>
                <a:gd name="T42" fmla="*/ 2 w 673"/>
                <a:gd name="T43" fmla="*/ 378 h 541"/>
                <a:gd name="T44" fmla="*/ 14 w 673"/>
                <a:gd name="T45" fmla="*/ 346 h 541"/>
                <a:gd name="T46" fmla="*/ 32 w 673"/>
                <a:gd name="T47" fmla="*/ 317 h 541"/>
                <a:gd name="T48" fmla="*/ 60 w 673"/>
                <a:gd name="T49" fmla="*/ 293 h 541"/>
                <a:gd name="T50" fmla="*/ 460 w 673"/>
                <a:gd name="T51" fmla="*/ 24 h 541"/>
                <a:gd name="T52" fmla="*/ 492 w 673"/>
                <a:gd name="T53" fmla="*/ 6 h 541"/>
                <a:gd name="T54" fmla="*/ 528 w 673"/>
                <a:gd name="T55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3" h="541">
                  <a:moveTo>
                    <a:pt x="528" y="0"/>
                  </a:moveTo>
                  <a:lnTo>
                    <a:pt x="562" y="2"/>
                  </a:lnTo>
                  <a:lnTo>
                    <a:pt x="595" y="14"/>
                  </a:lnTo>
                  <a:lnTo>
                    <a:pt x="625" y="34"/>
                  </a:lnTo>
                  <a:lnTo>
                    <a:pt x="649" y="60"/>
                  </a:lnTo>
                  <a:lnTo>
                    <a:pt x="665" y="94"/>
                  </a:lnTo>
                  <a:lnTo>
                    <a:pt x="673" y="127"/>
                  </a:lnTo>
                  <a:lnTo>
                    <a:pt x="671" y="163"/>
                  </a:lnTo>
                  <a:lnTo>
                    <a:pt x="659" y="197"/>
                  </a:lnTo>
                  <a:lnTo>
                    <a:pt x="639" y="227"/>
                  </a:lnTo>
                  <a:lnTo>
                    <a:pt x="613" y="251"/>
                  </a:lnTo>
                  <a:lnTo>
                    <a:pt x="213" y="520"/>
                  </a:lnTo>
                  <a:lnTo>
                    <a:pt x="189" y="531"/>
                  </a:lnTo>
                  <a:lnTo>
                    <a:pt x="164" y="539"/>
                  </a:lnTo>
                  <a:lnTo>
                    <a:pt x="138" y="541"/>
                  </a:lnTo>
                  <a:lnTo>
                    <a:pt x="104" y="537"/>
                  </a:lnTo>
                  <a:lnTo>
                    <a:pt x="74" y="525"/>
                  </a:lnTo>
                  <a:lnTo>
                    <a:pt x="46" y="508"/>
                  </a:lnTo>
                  <a:lnTo>
                    <a:pt x="22" y="482"/>
                  </a:lnTo>
                  <a:lnTo>
                    <a:pt x="6" y="448"/>
                  </a:lnTo>
                  <a:lnTo>
                    <a:pt x="0" y="414"/>
                  </a:lnTo>
                  <a:lnTo>
                    <a:pt x="2" y="378"/>
                  </a:lnTo>
                  <a:lnTo>
                    <a:pt x="14" y="346"/>
                  </a:lnTo>
                  <a:lnTo>
                    <a:pt x="32" y="317"/>
                  </a:lnTo>
                  <a:lnTo>
                    <a:pt x="60" y="293"/>
                  </a:lnTo>
                  <a:lnTo>
                    <a:pt x="460" y="24"/>
                  </a:lnTo>
                  <a:lnTo>
                    <a:pt x="492" y="6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xmlns="" id="{F4FE96FA-45CA-8149-910B-838AFEF36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5" y="6589713"/>
              <a:ext cx="868363" cy="869950"/>
            </a:xfrm>
            <a:custGeom>
              <a:avLst/>
              <a:gdLst>
                <a:gd name="T0" fmla="*/ 173 w 1092"/>
                <a:gd name="T1" fmla="*/ 6 h 1094"/>
                <a:gd name="T2" fmla="*/ 235 w 1092"/>
                <a:gd name="T3" fmla="*/ 44 h 1094"/>
                <a:gd name="T4" fmla="*/ 336 w 1092"/>
                <a:gd name="T5" fmla="*/ 149 h 1094"/>
                <a:gd name="T6" fmla="*/ 446 w 1092"/>
                <a:gd name="T7" fmla="*/ 262 h 1094"/>
                <a:gd name="T8" fmla="*/ 561 w 1092"/>
                <a:gd name="T9" fmla="*/ 380 h 1094"/>
                <a:gd name="T10" fmla="*/ 674 w 1092"/>
                <a:gd name="T11" fmla="*/ 495 h 1094"/>
                <a:gd name="T12" fmla="*/ 782 w 1092"/>
                <a:gd name="T13" fmla="*/ 603 h 1094"/>
                <a:gd name="T14" fmla="*/ 879 w 1092"/>
                <a:gd name="T15" fmla="*/ 698 h 1094"/>
                <a:gd name="T16" fmla="*/ 959 w 1092"/>
                <a:gd name="T17" fmla="*/ 778 h 1094"/>
                <a:gd name="T18" fmla="*/ 1021 w 1092"/>
                <a:gd name="T19" fmla="*/ 832 h 1094"/>
                <a:gd name="T20" fmla="*/ 1066 w 1092"/>
                <a:gd name="T21" fmla="*/ 875 h 1094"/>
                <a:gd name="T22" fmla="*/ 1092 w 1092"/>
                <a:gd name="T23" fmla="*/ 941 h 1094"/>
                <a:gd name="T24" fmla="*/ 1082 w 1092"/>
                <a:gd name="T25" fmla="*/ 1011 h 1094"/>
                <a:gd name="T26" fmla="*/ 1040 w 1092"/>
                <a:gd name="T27" fmla="*/ 1065 h 1094"/>
                <a:gd name="T28" fmla="*/ 985 w 1092"/>
                <a:gd name="T29" fmla="*/ 1090 h 1094"/>
                <a:gd name="T30" fmla="*/ 925 w 1092"/>
                <a:gd name="T31" fmla="*/ 1090 h 1094"/>
                <a:gd name="T32" fmla="*/ 871 w 1092"/>
                <a:gd name="T33" fmla="*/ 1065 h 1094"/>
                <a:gd name="T34" fmla="*/ 818 w 1092"/>
                <a:gd name="T35" fmla="*/ 1019 h 1094"/>
                <a:gd name="T36" fmla="*/ 744 w 1092"/>
                <a:gd name="T37" fmla="*/ 949 h 1094"/>
                <a:gd name="T38" fmla="*/ 654 w 1092"/>
                <a:gd name="T39" fmla="*/ 864 h 1094"/>
                <a:gd name="T40" fmla="*/ 555 w 1092"/>
                <a:gd name="T41" fmla="*/ 764 h 1094"/>
                <a:gd name="T42" fmla="*/ 452 w 1092"/>
                <a:gd name="T43" fmla="*/ 661 h 1094"/>
                <a:gd name="T44" fmla="*/ 350 w 1092"/>
                <a:gd name="T45" fmla="*/ 555 h 1094"/>
                <a:gd name="T46" fmla="*/ 253 w 1092"/>
                <a:gd name="T47" fmla="*/ 455 h 1094"/>
                <a:gd name="T48" fmla="*/ 167 w 1092"/>
                <a:gd name="T49" fmla="*/ 366 h 1094"/>
                <a:gd name="T50" fmla="*/ 97 w 1092"/>
                <a:gd name="T51" fmla="*/ 294 h 1094"/>
                <a:gd name="T52" fmla="*/ 52 w 1092"/>
                <a:gd name="T53" fmla="*/ 247 h 1094"/>
                <a:gd name="T54" fmla="*/ 16 w 1092"/>
                <a:gd name="T55" fmla="*/ 203 h 1094"/>
                <a:gd name="T56" fmla="*/ 0 w 1092"/>
                <a:gd name="T57" fmla="*/ 135 h 1094"/>
                <a:gd name="T58" fmla="*/ 18 w 1092"/>
                <a:gd name="T59" fmla="*/ 67 h 1094"/>
                <a:gd name="T60" fmla="*/ 72 w 1092"/>
                <a:gd name="T61" fmla="*/ 18 h 1094"/>
                <a:gd name="T62" fmla="*/ 139 w 1092"/>
                <a:gd name="T63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1094">
                  <a:moveTo>
                    <a:pt x="139" y="0"/>
                  </a:moveTo>
                  <a:lnTo>
                    <a:pt x="173" y="6"/>
                  </a:lnTo>
                  <a:lnTo>
                    <a:pt x="205" y="20"/>
                  </a:lnTo>
                  <a:lnTo>
                    <a:pt x="235" y="44"/>
                  </a:lnTo>
                  <a:lnTo>
                    <a:pt x="284" y="93"/>
                  </a:lnTo>
                  <a:lnTo>
                    <a:pt x="336" y="149"/>
                  </a:lnTo>
                  <a:lnTo>
                    <a:pt x="390" y="205"/>
                  </a:lnTo>
                  <a:lnTo>
                    <a:pt x="446" y="262"/>
                  </a:lnTo>
                  <a:lnTo>
                    <a:pt x="503" y="320"/>
                  </a:lnTo>
                  <a:lnTo>
                    <a:pt x="561" y="380"/>
                  </a:lnTo>
                  <a:lnTo>
                    <a:pt x="619" y="438"/>
                  </a:lnTo>
                  <a:lnTo>
                    <a:pt x="674" y="495"/>
                  </a:lnTo>
                  <a:lnTo>
                    <a:pt x="730" y="551"/>
                  </a:lnTo>
                  <a:lnTo>
                    <a:pt x="782" y="603"/>
                  </a:lnTo>
                  <a:lnTo>
                    <a:pt x="832" y="653"/>
                  </a:lnTo>
                  <a:lnTo>
                    <a:pt x="879" y="698"/>
                  </a:lnTo>
                  <a:lnTo>
                    <a:pt x="921" y="740"/>
                  </a:lnTo>
                  <a:lnTo>
                    <a:pt x="959" y="778"/>
                  </a:lnTo>
                  <a:lnTo>
                    <a:pt x="993" y="808"/>
                  </a:lnTo>
                  <a:lnTo>
                    <a:pt x="1021" y="832"/>
                  </a:lnTo>
                  <a:lnTo>
                    <a:pt x="1040" y="850"/>
                  </a:lnTo>
                  <a:lnTo>
                    <a:pt x="1066" y="875"/>
                  </a:lnTo>
                  <a:lnTo>
                    <a:pt x="1082" y="907"/>
                  </a:lnTo>
                  <a:lnTo>
                    <a:pt x="1092" y="941"/>
                  </a:lnTo>
                  <a:lnTo>
                    <a:pt x="1090" y="977"/>
                  </a:lnTo>
                  <a:lnTo>
                    <a:pt x="1082" y="1011"/>
                  </a:lnTo>
                  <a:lnTo>
                    <a:pt x="1062" y="1043"/>
                  </a:lnTo>
                  <a:lnTo>
                    <a:pt x="1040" y="1065"/>
                  </a:lnTo>
                  <a:lnTo>
                    <a:pt x="1015" y="1080"/>
                  </a:lnTo>
                  <a:lnTo>
                    <a:pt x="985" y="1090"/>
                  </a:lnTo>
                  <a:lnTo>
                    <a:pt x="955" y="1094"/>
                  </a:lnTo>
                  <a:lnTo>
                    <a:pt x="925" y="1090"/>
                  </a:lnTo>
                  <a:lnTo>
                    <a:pt x="897" y="1080"/>
                  </a:lnTo>
                  <a:lnTo>
                    <a:pt x="871" y="1065"/>
                  </a:lnTo>
                  <a:lnTo>
                    <a:pt x="847" y="1045"/>
                  </a:lnTo>
                  <a:lnTo>
                    <a:pt x="818" y="1019"/>
                  </a:lnTo>
                  <a:lnTo>
                    <a:pt x="784" y="987"/>
                  </a:lnTo>
                  <a:lnTo>
                    <a:pt x="744" y="949"/>
                  </a:lnTo>
                  <a:lnTo>
                    <a:pt x="700" y="907"/>
                  </a:lnTo>
                  <a:lnTo>
                    <a:pt x="654" y="864"/>
                  </a:lnTo>
                  <a:lnTo>
                    <a:pt x="607" y="814"/>
                  </a:lnTo>
                  <a:lnTo>
                    <a:pt x="555" y="764"/>
                  </a:lnTo>
                  <a:lnTo>
                    <a:pt x="505" y="712"/>
                  </a:lnTo>
                  <a:lnTo>
                    <a:pt x="452" y="661"/>
                  </a:lnTo>
                  <a:lnTo>
                    <a:pt x="400" y="607"/>
                  </a:lnTo>
                  <a:lnTo>
                    <a:pt x="350" y="555"/>
                  </a:lnTo>
                  <a:lnTo>
                    <a:pt x="300" y="503"/>
                  </a:lnTo>
                  <a:lnTo>
                    <a:pt x="253" y="455"/>
                  </a:lnTo>
                  <a:lnTo>
                    <a:pt x="209" y="410"/>
                  </a:lnTo>
                  <a:lnTo>
                    <a:pt x="167" y="366"/>
                  </a:lnTo>
                  <a:lnTo>
                    <a:pt x="129" y="328"/>
                  </a:lnTo>
                  <a:lnTo>
                    <a:pt x="97" y="294"/>
                  </a:lnTo>
                  <a:lnTo>
                    <a:pt x="72" y="266"/>
                  </a:lnTo>
                  <a:lnTo>
                    <a:pt x="52" y="247"/>
                  </a:lnTo>
                  <a:lnTo>
                    <a:pt x="38" y="233"/>
                  </a:lnTo>
                  <a:lnTo>
                    <a:pt x="16" y="203"/>
                  </a:lnTo>
                  <a:lnTo>
                    <a:pt x="2" y="169"/>
                  </a:lnTo>
                  <a:lnTo>
                    <a:pt x="0" y="135"/>
                  </a:lnTo>
                  <a:lnTo>
                    <a:pt x="4" y="99"/>
                  </a:lnTo>
                  <a:lnTo>
                    <a:pt x="18" y="67"/>
                  </a:lnTo>
                  <a:lnTo>
                    <a:pt x="42" y="38"/>
                  </a:lnTo>
                  <a:lnTo>
                    <a:pt x="72" y="18"/>
                  </a:lnTo>
                  <a:lnTo>
                    <a:pt x="103" y="4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xmlns="" id="{51308FE5-B121-8F4F-B4F0-67B37316F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7" y="6916738"/>
              <a:ext cx="758825" cy="758825"/>
            </a:xfrm>
            <a:custGeom>
              <a:avLst/>
              <a:gdLst>
                <a:gd name="T0" fmla="*/ 143 w 957"/>
                <a:gd name="T1" fmla="*/ 0 h 955"/>
                <a:gd name="T2" fmla="*/ 177 w 957"/>
                <a:gd name="T3" fmla="*/ 4 h 955"/>
                <a:gd name="T4" fmla="*/ 211 w 957"/>
                <a:gd name="T5" fmla="*/ 20 h 955"/>
                <a:gd name="T6" fmla="*/ 239 w 957"/>
                <a:gd name="T7" fmla="*/ 43 h 955"/>
                <a:gd name="T8" fmla="*/ 259 w 957"/>
                <a:gd name="T9" fmla="*/ 65 h 955"/>
                <a:gd name="T10" fmla="*/ 287 w 957"/>
                <a:gd name="T11" fmla="*/ 95 h 955"/>
                <a:gd name="T12" fmla="*/ 320 w 957"/>
                <a:gd name="T13" fmla="*/ 131 h 955"/>
                <a:gd name="T14" fmla="*/ 358 w 957"/>
                <a:gd name="T15" fmla="*/ 171 h 955"/>
                <a:gd name="T16" fmla="*/ 402 w 957"/>
                <a:gd name="T17" fmla="*/ 217 h 955"/>
                <a:gd name="T18" fmla="*/ 448 w 957"/>
                <a:gd name="T19" fmla="*/ 264 h 955"/>
                <a:gd name="T20" fmla="*/ 495 w 957"/>
                <a:gd name="T21" fmla="*/ 314 h 955"/>
                <a:gd name="T22" fmla="*/ 545 w 957"/>
                <a:gd name="T23" fmla="*/ 366 h 955"/>
                <a:gd name="T24" fmla="*/ 597 w 957"/>
                <a:gd name="T25" fmla="*/ 418 h 955"/>
                <a:gd name="T26" fmla="*/ 647 w 957"/>
                <a:gd name="T27" fmla="*/ 469 h 955"/>
                <a:gd name="T28" fmla="*/ 698 w 957"/>
                <a:gd name="T29" fmla="*/ 519 h 955"/>
                <a:gd name="T30" fmla="*/ 746 w 957"/>
                <a:gd name="T31" fmla="*/ 567 h 955"/>
                <a:gd name="T32" fmla="*/ 792 w 957"/>
                <a:gd name="T33" fmla="*/ 611 h 955"/>
                <a:gd name="T34" fmla="*/ 834 w 957"/>
                <a:gd name="T35" fmla="*/ 651 h 955"/>
                <a:gd name="T36" fmla="*/ 873 w 957"/>
                <a:gd name="T37" fmla="*/ 684 h 955"/>
                <a:gd name="T38" fmla="*/ 905 w 957"/>
                <a:gd name="T39" fmla="*/ 712 h 955"/>
                <a:gd name="T40" fmla="*/ 931 w 957"/>
                <a:gd name="T41" fmla="*/ 738 h 955"/>
                <a:gd name="T42" fmla="*/ 949 w 957"/>
                <a:gd name="T43" fmla="*/ 770 h 955"/>
                <a:gd name="T44" fmla="*/ 957 w 957"/>
                <a:gd name="T45" fmla="*/ 804 h 955"/>
                <a:gd name="T46" fmla="*/ 955 w 957"/>
                <a:gd name="T47" fmla="*/ 840 h 955"/>
                <a:gd name="T48" fmla="*/ 947 w 957"/>
                <a:gd name="T49" fmla="*/ 873 h 955"/>
                <a:gd name="T50" fmla="*/ 927 w 957"/>
                <a:gd name="T51" fmla="*/ 903 h 955"/>
                <a:gd name="T52" fmla="*/ 905 w 957"/>
                <a:gd name="T53" fmla="*/ 927 h 955"/>
                <a:gd name="T54" fmla="*/ 879 w 957"/>
                <a:gd name="T55" fmla="*/ 943 h 955"/>
                <a:gd name="T56" fmla="*/ 850 w 957"/>
                <a:gd name="T57" fmla="*/ 953 h 955"/>
                <a:gd name="T58" fmla="*/ 820 w 957"/>
                <a:gd name="T59" fmla="*/ 955 h 955"/>
                <a:gd name="T60" fmla="*/ 792 w 957"/>
                <a:gd name="T61" fmla="*/ 953 h 955"/>
                <a:gd name="T62" fmla="*/ 762 w 957"/>
                <a:gd name="T63" fmla="*/ 943 h 955"/>
                <a:gd name="T64" fmla="*/ 736 w 957"/>
                <a:gd name="T65" fmla="*/ 925 h 955"/>
                <a:gd name="T66" fmla="*/ 702 w 957"/>
                <a:gd name="T67" fmla="*/ 899 h 955"/>
                <a:gd name="T68" fmla="*/ 667 w 957"/>
                <a:gd name="T69" fmla="*/ 867 h 955"/>
                <a:gd name="T70" fmla="*/ 627 w 957"/>
                <a:gd name="T71" fmla="*/ 832 h 955"/>
                <a:gd name="T72" fmla="*/ 585 w 957"/>
                <a:gd name="T73" fmla="*/ 792 h 955"/>
                <a:gd name="T74" fmla="*/ 541 w 957"/>
                <a:gd name="T75" fmla="*/ 748 h 955"/>
                <a:gd name="T76" fmla="*/ 495 w 957"/>
                <a:gd name="T77" fmla="*/ 704 h 955"/>
                <a:gd name="T78" fmla="*/ 450 w 957"/>
                <a:gd name="T79" fmla="*/ 659 h 955"/>
                <a:gd name="T80" fmla="*/ 404 w 957"/>
                <a:gd name="T81" fmla="*/ 611 h 955"/>
                <a:gd name="T82" fmla="*/ 358 w 957"/>
                <a:gd name="T83" fmla="*/ 565 h 955"/>
                <a:gd name="T84" fmla="*/ 312 w 957"/>
                <a:gd name="T85" fmla="*/ 517 h 955"/>
                <a:gd name="T86" fmla="*/ 269 w 957"/>
                <a:gd name="T87" fmla="*/ 473 h 955"/>
                <a:gd name="T88" fmla="*/ 227 w 957"/>
                <a:gd name="T89" fmla="*/ 430 h 955"/>
                <a:gd name="T90" fmla="*/ 187 w 957"/>
                <a:gd name="T91" fmla="*/ 388 h 955"/>
                <a:gd name="T92" fmla="*/ 151 w 957"/>
                <a:gd name="T93" fmla="*/ 350 h 955"/>
                <a:gd name="T94" fmla="*/ 119 w 957"/>
                <a:gd name="T95" fmla="*/ 316 h 955"/>
                <a:gd name="T96" fmla="*/ 92 w 957"/>
                <a:gd name="T97" fmla="*/ 286 h 955"/>
                <a:gd name="T98" fmla="*/ 70 w 957"/>
                <a:gd name="T99" fmla="*/ 262 h 955"/>
                <a:gd name="T100" fmla="*/ 52 w 957"/>
                <a:gd name="T101" fmla="*/ 245 h 955"/>
                <a:gd name="T102" fmla="*/ 42 w 957"/>
                <a:gd name="T103" fmla="*/ 233 h 955"/>
                <a:gd name="T104" fmla="*/ 38 w 957"/>
                <a:gd name="T105" fmla="*/ 229 h 955"/>
                <a:gd name="T106" fmla="*/ 16 w 957"/>
                <a:gd name="T107" fmla="*/ 199 h 955"/>
                <a:gd name="T108" fmla="*/ 2 w 957"/>
                <a:gd name="T109" fmla="*/ 165 h 955"/>
                <a:gd name="T110" fmla="*/ 0 w 957"/>
                <a:gd name="T111" fmla="*/ 129 h 955"/>
                <a:gd name="T112" fmla="*/ 6 w 957"/>
                <a:gd name="T113" fmla="*/ 95 h 955"/>
                <a:gd name="T114" fmla="*/ 22 w 957"/>
                <a:gd name="T115" fmla="*/ 63 h 955"/>
                <a:gd name="T116" fmla="*/ 46 w 957"/>
                <a:gd name="T117" fmla="*/ 36 h 955"/>
                <a:gd name="T118" fmla="*/ 76 w 957"/>
                <a:gd name="T119" fmla="*/ 14 h 955"/>
                <a:gd name="T120" fmla="*/ 109 w 957"/>
                <a:gd name="T121" fmla="*/ 2 h 955"/>
                <a:gd name="T122" fmla="*/ 143 w 957"/>
                <a:gd name="T123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7" h="955">
                  <a:moveTo>
                    <a:pt x="143" y="0"/>
                  </a:moveTo>
                  <a:lnTo>
                    <a:pt x="177" y="4"/>
                  </a:lnTo>
                  <a:lnTo>
                    <a:pt x="211" y="20"/>
                  </a:lnTo>
                  <a:lnTo>
                    <a:pt x="239" y="43"/>
                  </a:lnTo>
                  <a:lnTo>
                    <a:pt x="259" y="65"/>
                  </a:lnTo>
                  <a:lnTo>
                    <a:pt x="287" y="95"/>
                  </a:lnTo>
                  <a:lnTo>
                    <a:pt x="320" y="131"/>
                  </a:lnTo>
                  <a:lnTo>
                    <a:pt x="358" y="171"/>
                  </a:lnTo>
                  <a:lnTo>
                    <a:pt x="402" y="217"/>
                  </a:lnTo>
                  <a:lnTo>
                    <a:pt x="448" y="264"/>
                  </a:lnTo>
                  <a:lnTo>
                    <a:pt x="495" y="314"/>
                  </a:lnTo>
                  <a:lnTo>
                    <a:pt x="545" y="366"/>
                  </a:lnTo>
                  <a:lnTo>
                    <a:pt x="597" y="418"/>
                  </a:lnTo>
                  <a:lnTo>
                    <a:pt x="647" y="469"/>
                  </a:lnTo>
                  <a:lnTo>
                    <a:pt x="698" y="519"/>
                  </a:lnTo>
                  <a:lnTo>
                    <a:pt x="746" y="567"/>
                  </a:lnTo>
                  <a:lnTo>
                    <a:pt x="792" y="611"/>
                  </a:lnTo>
                  <a:lnTo>
                    <a:pt x="834" y="651"/>
                  </a:lnTo>
                  <a:lnTo>
                    <a:pt x="873" y="684"/>
                  </a:lnTo>
                  <a:lnTo>
                    <a:pt x="905" y="712"/>
                  </a:lnTo>
                  <a:lnTo>
                    <a:pt x="931" y="738"/>
                  </a:lnTo>
                  <a:lnTo>
                    <a:pt x="949" y="770"/>
                  </a:lnTo>
                  <a:lnTo>
                    <a:pt x="957" y="804"/>
                  </a:lnTo>
                  <a:lnTo>
                    <a:pt x="955" y="840"/>
                  </a:lnTo>
                  <a:lnTo>
                    <a:pt x="947" y="873"/>
                  </a:lnTo>
                  <a:lnTo>
                    <a:pt x="927" y="903"/>
                  </a:lnTo>
                  <a:lnTo>
                    <a:pt x="905" y="927"/>
                  </a:lnTo>
                  <a:lnTo>
                    <a:pt x="879" y="943"/>
                  </a:lnTo>
                  <a:lnTo>
                    <a:pt x="850" y="953"/>
                  </a:lnTo>
                  <a:lnTo>
                    <a:pt x="820" y="955"/>
                  </a:lnTo>
                  <a:lnTo>
                    <a:pt x="792" y="953"/>
                  </a:lnTo>
                  <a:lnTo>
                    <a:pt x="762" y="943"/>
                  </a:lnTo>
                  <a:lnTo>
                    <a:pt x="736" y="925"/>
                  </a:lnTo>
                  <a:lnTo>
                    <a:pt x="702" y="899"/>
                  </a:lnTo>
                  <a:lnTo>
                    <a:pt x="667" y="867"/>
                  </a:lnTo>
                  <a:lnTo>
                    <a:pt x="627" y="832"/>
                  </a:lnTo>
                  <a:lnTo>
                    <a:pt x="585" y="792"/>
                  </a:lnTo>
                  <a:lnTo>
                    <a:pt x="541" y="748"/>
                  </a:lnTo>
                  <a:lnTo>
                    <a:pt x="495" y="704"/>
                  </a:lnTo>
                  <a:lnTo>
                    <a:pt x="450" y="659"/>
                  </a:lnTo>
                  <a:lnTo>
                    <a:pt x="404" y="611"/>
                  </a:lnTo>
                  <a:lnTo>
                    <a:pt x="358" y="565"/>
                  </a:lnTo>
                  <a:lnTo>
                    <a:pt x="312" y="517"/>
                  </a:lnTo>
                  <a:lnTo>
                    <a:pt x="269" y="473"/>
                  </a:lnTo>
                  <a:lnTo>
                    <a:pt x="227" y="430"/>
                  </a:lnTo>
                  <a:lnTo>
                    <a:pt x="187" y="388"/>
                  </a:lnTo>
                  <a:lnTo>
                    <a:pt x="151" y="350"/>
                  </a:lnTo>
                  <a:lnTo>
                    <a:pt x="119" y="316"/>
                  </a:lnTo>
                  <a:lnTo>
                    <a:pt x="92" y="286"/>
                  </a:lnTo>
                  <a:lnTo>
                    <a:pt x="70" y="262"/>
                  </a:lnTo>
                  <a:lnTo>
                    <a:pt x="52" y="245"/>
                  </a:lnTo>
                  <a:lnTo>
                    <a:pt x="42" y="233"/>
                  </a:lnTo>
                  <a:lnTo>
                    <a:pt x="38" y="229"/>
                  </a:lnTo>
                  <a:lnTo>
                    <a:pt x="16" y="199"/>
                  </a:lnTo>
                  <a:lnTo>
                    <a:pt x="2" y="165"/>
                  </a:lnTo>
                  <a:lnTo>
                    <a:pt x="0" y="129"/>
                  </a:lnTo>
                  <a:lnTo>
                    <a:pt x="6" y="95"/>
                  </a:lnTo>
                  <a:lnTo>
                    <a:pt x="22" y="63"/>
                  </a:lnTo>
                  <a:lnTo>
                    <a:pt x="46" y="36"/>
                  </a:lnTo>
                  <a:lnTo>
                    <a:pt x="76" y="14"/>
                  </a:lnTo>
                  <a:lnTo>
                    <a:pt x="109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xmlns="" id="{0446180C-4BE9-4749-84FA-76A64EDB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50" y="7134225"/>
              <a:ext cx="757238" cy="758825"/>
            </a:xfrm>
            <a:custGeom>
              <a:avLst/>
              <a:gdLst>
                <a:gd name="T0" fmla="*/ 141 w 955"/>
                <a:gd name="T1" fmla="*/ 0 h 958"/>
                <a:gd name="T2" fmla="*/ 175 w 955"/>
                <a:gd name="T3" fmla="*/ 6 h 958"/>
                <a:gd name="T4" fmla="*/ 207 w 955"/>
                <a:gd name="T5" fmla="*/ 20 h 958"/>
                <a:gd name="T6" fmla="*/ 237 w 955"/>
                <a:gd name="T7" fmla="*/ 42 h 958"/>
                <a:gd name="T8" fmla="*/ 255 w 955"/>
                <a:gd name="T9" fmla="*/ 62 h 958"/>
                <a:gd name="T10" fmla="*/ 278 w 955"/>
                <a:gd name="T11" fmla="*/ 90 h 958"/>
                <a:gd name="T12" fmla="*/ 310 w 955"/>
                <a:gd name="T13" fmla="*/ 122 h 958"/>
                <a:gd name="T14" fmla="*/ 346 w 955"/>
                <a:gd name="T15" fmla="*/ 160 h 958"/>
                <a:gd name="T16" fmla="*/ 388 w 955"/>
                <a:gd name="T17" fmla="*/ 203 h 958"/>
                <a:gd name="T18" fmla="*/ 432 w 955"/>
                <a:gd name="T19" fmla="*/ 249 h 958"/>
                <a:gd name="T20" fmla="*/ 479 w 955"/>
                <a:gd name="T21" fmla="*/ 299 h 958"/>
                <a:gd name="T22" fmla="*/ 527 w 955"/>
                <a:gd name="T23" fmla="*/ 349 h 958"/>
                <a:gd name="T24" fmla="*/ 579 w 955"/>
                <a:gd name="T25" fmla="*/ 400 h 958"/>
                <a:gd name="T26" fmla="*/ 631 w 955"/>
                <a:gd name="T27" fmla="*/ 452 h 958"/>
                <a:gd name="T28" fmla="*/ 680 w 955"/>
                <a:gd name="T29" fmla="*/ 504 h 958"/>
                <a:gd name="T30" fmla="*/ 732 w 955"/>
                <a:gd name="T31" fmla="*/ 554 h 958"/>
                <a:gd name="T32" fmla="*/ 780 w 955"/>
                <a:gd name="T33" fmla="*/ 599 h 958"/>
                <a:gd name="T34" fmla="*/ 826 w 955"/>
                <a:gd name="T35" fmla="*/ 643 h 958"/>
                <a:gd name="T36" fmla="*/ 869 w 955"/>
                <a:gd name="T37" fmla="*/ 681 h 958"/>
                <a:gd name="T38" fmla="*/ 907 w 955"/>
                <a:gd name="T39" fmla="*/ 715 h 958"/>
                <a:gd name="T40" fmla="*/ 931 w 955"/>
                <a:gd name="T41" fmla="*/ 743 h 958"/>
                <a:gd name="T42" fmla="*/ 949 w 955"/>
                <a:gd name="T43" fmla="*/ 775 h 958"/>
                <a:gd name="T44" fmla="*/ 955 w 955"/>
                <a:gd name="T45" fmla="*/ 808 h 958"/>
                <a:gd name="T46" fmla="*/ 955 w 955"/>
                <a:gd name="T47" fmla="*/ 842 h 958"/>
                <a:gd name="T48" fmla="*/ 943 w 955"/>
                <a:gd name="T49" fmla="*/ 878 h 958"/>
                <a:gd name="T50" fmla="*/ 923 w 955"/>
                <a:gd name="T51" fmla="*/ 908 h 958"/>
                <a:gd name="T52" fmla="*/ 901 w 955"/>
                <a:gd name="T53" fmla="*/ 930 h 958"/>
                <a:gd name="T54" fmla="*/ 875 w 955"/>
                <a:gd name="T55" fmla="*/ 944 h 958"/>
                <a:gd name="T56" fmla="*/ 847 w 955"/>
                <a:gd name="T57" fmla="*/ 954 h 958"/>
                <a:gd name="T58" fmla="*/ 820 w 955"/>
                <a:gd name="T59" fmla="*/ 958 h 958"/>
                <a:gd name="T60" fmla="*/ 788 w 955"/>
                <a:gd name="T61" fmla="*/ 954 h 958"/>
                <a:gd name="T62" fmla="*/ 758 w 955"/>
                <a:gd name="T63" fmla="*/ 942 h 958"/>
                <a:gd name="T64" fmla="*/ 732 w 955"/>
                <a:gd name="T65" fmla="*/ 924 h 958"/>
                <a:gd name="T66" fmla="*/ 688 w 955"/>
                <a:gd name="T67" fmla="*/ 888 h 958"/>
                <a:gd name="T68" fmla="*/ 643 w 955"/>
                <a:gd name="T69" fmla="*/ 846 h 958"/>
                <a:gd name="T70" fmla="*/ 593 w 955"/>
                <a:gd name="T71" fmla="*/ 799 h 958"/>
                <a:gd name="T72" fmla="*/ 541 w 955"/>
                <a:gd name="T73" fmla="*/ 749 h 958"/>
                <a:gd name="T74" fmla="*/ 485 w 955"/>
                <a:gd name="T75" fmla="*/ 695 h 958"/>
                <a:gd name="T76" fmla="*/ 432 w 955"/>
                <a:gd name="T77" fmla="*/ 641 h 958"/>
                <a:gd name="T78" fmla="*/ 378 w 955"/>
                <a:gd name="T79" fmla="*/ 586 h 958"/>
                <a:gd name="T80" fmla="*/ 324 w 955"/>
                <a:gd name="T81" fmla="*/ 532 h 958"/>
                <a:gd name="T82" fmla="*/ 270 w 955"/>
                <a:gd name="T83" fmla="*/ 478 h 958"/>
                <a:gd name="T84" fmla="*/ 221 w 955"/>
                <a:gd name="T85" fmla="*/ 426 h 958"/>
                <a:gd name="T86" fmla="*/ 175 w 955"/>
                <a:gd name="T87" fmla="*/ 377 h 958"/>
                <a:gd name="T88" fmla="*/ 131 w 955"/>
                <a:gd name="T89" fmla="*/ 333 h 958"/>
                <a:gd name="T90" fmla="*/ 93 w 955"/>
                <a:gd name="T91" fmla="*/ 291 h 958"/>
                <a:gd name="T92" fmla="*/ 62 w 955"/>
                <a:gd name="T93" fmla="*/ 257 h 958"/>
                <a:gd name="T94" fmla="*/ 36 w 955"/>
                <a:gd name="T95" fmla="*/ 229 h 958"/>
                <a:gd name="T96" fmla="*/ 16 w 955"/>
                <a:gd name="T97" fmla="*/ 199 h 958"/>
                <a:gd name="T98" fmla="*/ 2 w 955"/>
                <a:gd name="T99" fmla="*/ 168 h 958"/>
                <a:gd name="T100" fmla="*/ 0 w 955"/>
                <a:gd name="T101" fmla="*/ 132 h 958"/>
                <a:gd name="T102" fmla="*/ 6 w 955"/>
                <a:gd name="T103" fmla="*/ 98 h 958"/>
                <a:gd name="T104" fmla="*/ 20 w 955"/>
                <a:gd name="T105" fmla="*/ 64 h 958"/>
                <a:gd name="T106" fmla="*/ 42 w 955"/>
                <a:gd name="T107" fmla="*/ 36 h 958"/>
                <a:gd name="T108" fmla="*/ 71 w 955"/>
                <a:gd name="T109" fmla="*/ 14 h 958"/>
                <a:gd name="T110" fmla="*/ 105 w 955"/>
                <a:gd name="T111" fmla="*/ 2 h 958"/>
                <a:gd name="T112" fmla="*/ 141 w 955"/>
                <a:gd name="T113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958">
                  <a:moveTo>
                    <a:pt x="141" y="0"/>
                  </a:moveTo>
                  <a:lnTo>
                    <a:pt x="175" y="6"/>
                  </a:lnTo>
                  <a:lnTo>
                    <a:pt x="207" y="20"/>
                  </a:lnTo>
                  <a:lnTo>
                    <a:pt x="237" y="42"/>
                  </a:lnTo>
                  <a:lnTo>
                    <a:pt x="255" y="62"/>
                  </a:lnTo>
                  <a:lnTo>
                    <a:pt x="278" y="90"/>
                  </a:lnTo>
                  <a:lnTo>
                    <a:pt x="310" y="122"/>
                  </a:lnTo>
                  <a:lnTo>
                    <a:pt x="346" y="160"/>
                  </a:lnTo>
                  <a:lnTo>
                    <a:pt x="388" y="203"/>
                  </a:lnTo>
                  <a:lnTo>
                    <a:pt x="432" y="249"/>
                  </a:lnTo>
                  <a:lnTo>
                    <a:pt x="479" y="299"/>
                  </a:lnTo>
                  <a:lnTo>
                    <a:pt x="527" y="349"/>
                  </a:lnTo>
                  <a:lnTo>
                    <a:pt x="579" y="400"/>
                  </a:lnTo>
                  <a:lnTo>
                    <a:pt x="631" y="452"/>
                  </a:lnTo>
                  <a:lnTo>
                    <a:pt x="680" y="504"/>
                  </a:lnTo>
                  <a:lnTo>
                    <a:pt x="732" y="554"/>
                  </a:lnTo>
                  <a:lnTo>
                    <a:pt x="780" y="599"/>
                  </a:lnTo>
                  <a:lnTo>
                    <a:pt x="826" y="643"/>
                  </a:lnTo>
                  <a:lnTo>
                    <a:pt x="869" y="681"/>
                  </a:lnTo>
                  <a:lnTo>
                    <a:pt x="907" y="715"/>
                  </a:lnTo>
                  <a:lnTo>
                    <a:pt x="931" y="743"/>
                  </a:lnTo>
                  <a:lnTo>
                    <a:pt x="949" y="775"/>
                  </a:lnTo>
                  <a:lnTo>
                    <a:pt x="955" y="808"/>
                  </a:lnTo>
                  <a:lnTo>
                    <a:pt x="955" y="842"/>
                  </a:lnTo>
                  <a:lnTo>
                    <a:pt x="943" y="878"/>
                  </a:lnTo>
                  <a:lnTo>
                    <a:pt x="923" y="908"/>
                  </a:lnTo>
                  <a:lnTo>
                    <a:pt x="901" y="930"/>
                  </a:lnTo>
                  <a:lnTo>
                    <a:pt x="875" y="944"/>
                  </a:lnTo>
                  <a:lnTo>
                    <a:pt x="847" y="954"/>
                  </a:lnTo>
                  <a:lnTo>
                    <a:pt x="820" y="958"/>
                  </a:lnTo>
                  <a:lnTo>
                    <a:pt x="788" y="954"/>
                  </a:lnTo>
                  <a:lnTo>
                    <a:pt x="758" y="942"/>
                  </a:lnTo>
                  <a:lnTo>
                    <a:pt x="732" y="924"/>
                  </a:lnTo>
                  <a:lnTo>
                    <a:pt x="688" y="888"/>
                  </a:lnTo>
                  <a:lnTo>
                    <a:pt x="643" y="846"/>
                  </a:lnTo>
                  <a:lnTo>
                    <a:pt x="593" y="799"/>
                  </a:lnTo>
                  <a:lnTo>
                    <a:pt x="541" y="749"/>
                  </a:lnTo>
                  <a:lnTo>
                    <a:pt x="485" y="695"/>
                  </a:lnTo>
                  <a:lnTo>
                    <a:pt x="432" y="641"/>
                  </a:lnTo>
                  <a:lnTo>
                    <a:pt x="378" y="586"/>
                  </a:lnTo>
                  <a:lnTo>
                    <a:pt x="324" y="532"/>
                  </a:lnTo>
                  <a:lnTo>
                    <a:pt x="270" y="478"/>
                  </a:lnTo>
                  <a:lnTo>
                    <a:pt x="221" y="426"/>
                  </a:lnTo>
                  <a:lnTo>
                    <a:pt x="175" y="377"/>
                  </a:lnTo>
                  <a:lnTo>
                    <a:pt x="131" y="333"/>
                  </a:lnTo>
                  <a:lnTo>
                    <a:pt x="93" y="291"/>
                  </a:lnTo>
                  <a:lnTo>
                    <a:pt x="62" y="257"/>
                  </a:lnTo>
                  <a:lnTo>
                    <a:pt x="36" y="229"/>
                  </a:lnTo>
                  <a:lnTo>
                    <a:pt x="16" y="199"/>
                  </a:lnTo>
                  <a:lnTo>
                    <a:pt x="2" y="168"/>
                  </a:lnTo>
                  <a:lnTo>
                    <a:pt x="0" y="132"/>
                  </a:lnTo>
                  <a:lnTo>
                    <a:pt x="6" y="98"/>
                  </a:lnTo>
                  <a:lnTo>
                    <a:pt x="20" y="64"/>
                  </a:lnTo>
                  <a:lnTo>
                    <a:pt x="42" y="36"/>
                  </a:lnTo>
                  <a:lnTo>
                    <a:pt x="71" y="14"/>
                  </a:lnTo>
                  <a:lnTo>
                    <a:pt x="105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xmlns="" id="{A749452C-D8B3-DB4A-AC9F-1BE07EA347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1663" y="4746625"/>
              <a:ext cx="1301750" cy="2168525"/>
            </a:xfrm>
            <a:custGeom>
              <a:avLst/>
              <a:gdLst>
                <a:gd name="T0" fmla="*/ 273 w 1640"/>
                <a:gd name="T1" fmla="*/ 2460 h 2733"/>
                <a:gd name="T2" fmla="*/ 873 w 1640"/>
                <a:gd name="T3" fmla="*/ 2406 h 2733"/>
                <a:gd name="T4" fmla="*/ 915 w 1640"/>
                <a:gd name="T5" fmla="*/ 2269 h 2733"/>
                <a:gd name="T6" fmla="*/ 967 w 1640"/>
                <a:gd name="T7" fmla="*/ 2100 h 2733"/>
                <a:gd name="T8" fmla="*/ 1027 w 1640"/>
                <a:gd name="T9" fmla="*/ 1903 h 2733"/>
                <a:gd name="T10" fmla="*/ 1088 w 1640"/>
                <a:gd name="T11" fmla="*/ 1686 h 2733"/>
                <a:gd name="T12" fmla="*/ 1150 w 1640"/>
                <a:gd name="T13" fmla="*/ 1457 h 2733"/>
                <a:gd name="T14" fmla="*/ 1210 w 1640"/>
                <a:gd name="T15" fmla="*/ 1224 h 2733"/>
                <a:gd name="T16" fmla="*/ 1263 w 1640"/>
                <a:gd name="T17" fmla="*/ 993 h 2733"/>
                <a:gd name="T18" fmla="*/ 1311 w 1640"/>
                <a:gd name="T19" fmla="*/ 774 h 2733"/>
                <a:gd name="T20" fmla="*/ 1345 w 1640"/>
                <a:gd name="T21" fmla="*/ 569 h 2733"/>
                <a:gd name="T22" fmla="*/ 1305 w 1640"/>
                <a:gd name="T23" fmla="*/ 454 h 2733"/>
                <a:gd name="T24" fmla="*/ 1158 w 1640"/>
                <a:gd name="T25" fmla="*/ 410 h 2733"/>
                <a:gd name="T26" fmla="*/ 969 w 1640"/>
                <a:gd name="T27" fmla="*/ 370 h 2733"/>
                <a:gd name="T28" fmla="*/ 750 w 1640"/>
                <a:gd name="T29" fmla="*/ 334 h 2733"/>
                <a:gd name="T30" fmla="*/ 513 w 1640"/>
                <a:gd name="T31" fmla="*/ 307 h 2733"/>
                <a:gd name="T32" fmla="*/ 273 w 1640"/>
                <a:gd name="T33" fmla="*/ 283 h 2733"/>
                <a:gd name="T34" fmla="*/ 197 w 1640"/>
                <a:gd name="T35" fmla="*/ 4 h 2733"/>
                <a:gd name="T36" fmla="*/ 334 w 1640"/>
                <a:gd name="T37" fmla="*/ 14 h 2733"/>
                <a:gd name="T38" fmla="*/ 501 w 1640"/>
                <a:gd name="T39" fmla="*/ 28 h 2733"/>
                <a:gd name="T40" fmla="*/ 690 w 1640"/>
                <a:gd name="T41" fmla="*/ 50 h 2733"/>
                <a:gd name="T42" fmla="*/ 889 w 1640"/>
                <a:gd name="T43" fmla="*/ 78 h 2733"/>
                <a:gd name="T44" fmla="*/ 1084 w 1640"/>
                <a:gd name="T45" fmla="*/ 113 h 2733"/>
                <a:gd name="T46" fmla="*/ 1269 w 1640"/>
                <a:gd name="T47" fmla="*/ 157 h 2733"/>
                <a:gd name="T48" fmla="*/ 1429 w 1640"/>
                <a:gd name="T49" fmla="*/ 211 h 2733"/>
                <a:gd name="T50" fmla="*/ 1552 w 1640"/>
                <a:gd name="T51" fmla="*/ 275 h 2733"/>
                <a:gd name="T52" fmla="*/ 1618 w 1640"/>
                <a:gd name="T53" fmla="*/ 334 h 2733"/>
                <a:gd name="T54" fmla="*/ 1640 w 1640"/>
                <a:gd name="T55" fmla="*/ 390 h 2733"/>
                <a:gd name="T56" fmla="*/ 1632 w 1640"/>
                <a:gd name="T57" fmla="*/ 504 h 2733"/>
                <a:gd name="T58" fmla="*/ 1606 w 1640"/>
                <a:gd name="T59" fmla="*/ 683 h 2733"/>
                <a:gd name="T60" fmla="*/ 1568 w 1640"/>
                <a:gd name="T61" fmla="*/ 878 h 2733"/>
                <a:gd name="T62" fmla="*/ 1524 w 1640"/>
                <a:gd name="T63" fmla="*/ 1085 h 2733"/>
                <a:gd name="T64" fmla="*/ 1472 w 1640"/>
                <a:gd name="T65" fmla="*/ 1298 h 2733"/>
                <a:gd name="T66" fmla="*/ 1419 w 1640"/>
                <a:gd name="T67" fmla="*/ 1513 h 2733"/>
                <a:gd name="T68" fmla="*/ 1361 w 1640"/>
                <a:gd name="T69" fmla="*/ 1724 h 2733"/>
                <a:gd name="T70" fmla="*/ 1305 w 1640"/>
                <a:gd name="T71" fmla="*/ 1923 h 2733"/>
                <a:gd name="T72" fmla="*/ 1250 w 1640"/>
                <a:gd name="T73" fmla="*/ 2110 h 2733"/>
                <a:gd name="T74" fmla="*/ 1200 w 1640"/>
                <a:gd name="T75" fmla="*/ 2275 h 2733"/>
                <a:gd name="T76" fmla="*/ 1158 w 1640"/>
                <a:gd name="T77" fmla="*/ 2416 h 2733"/>
                <a:gd name="T78" fmla="*/ 1122 w 1640"/>
                <a:gd name="T79" fmla="*/ 2528 h 2733"/>
                <a:gd name="T80" fmla="*/ 1098 w 1640"/>
                <a:gd name="T81" fmla="*/ 2603 h 2733"/>
                <a:gd name="T82" fmla="*/ 1086 w 1640"/>
                <a:gd name="T83" fmla="*/ 2639 h 2733"/>
                <a:gd name="T84" fmla="*/ 1051 w 1640"/>
                <a:gd name="T85" fmla="*/ 2697 h 2733"/>
                <a:gd name="T86" fmla="*/ 991 w 1640"/>
                <a:gd name="T87" fmla="*/ 2729 h 2733"/>
                <a:gd name="T88" fmla="*/ 137 w 1640"/>
                <a:gd name="T89" fmla="*/ 2733 h 2733"/>
                <a:gd name="T90" fmla="*/ 68 w 1640"/>
                <a:gd name="T91" fmla="*/ 2715 h 2733"/>
                <a:gd name="T92" fmla="*/ 18 w 1640"/>
                <a:gd name="T93" fmla="*/ 2665 h 2733"/>
                <a:gd name="T94" fmla="*/ 0 w 1640"/>
                <a:gd name="T95" fmla="*/ 2597 h 2733"/>
                <a:gd name="T96" fmla="*/ 6 w 1640"/>
                <a:gd name="T97" fmla="*/ 100 h 2733"/>
                <a:gd name="T98" fmla="*/ 44 w 1640"/>
                <a:gd name="T99" fmla="*/ 36 h 2733"/>
                <a:gd name="T100" fmla="*/ 107 w 1640"/>
                <a:gd name="T101" fmla="*/ 2 h 2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3">
                  <a:moveTo>
                    <a:pt x="273" y="283"/>
                  </a:moveTo>
                  <a:lnTo>
                    <a:pt x="273" y="2460"/>
                  </a:lnTo>
                  <a:lnTo>
                    <a:pt x="858" y="2460"/>
                  </a:lnTo>
                  <a:lnTo>
                    <a:pt x="873" y="2406"/>
                  </a:lnTo>
                  <a:lnTo>
                    <a:pt x="893" y="2343"/>
                  </a:lnTo>
                  <a:lnTo>
                    <a:pt x="915" y="2269"/>
                  </a:lnTo>
                  <a:lnTo>
                    <a:pt x="941" y="2187"/>
                  </a:lnTo>
                  <a:lnTo>
                    <a:pt x="967" y="2100"/>
                  </a:lnTo>
                  <a:lnTo>
                    <a:pt x="997" y="2004"/>
                  </a:lnTo>
                  <a:lnTo>
                    <a:pt x="1027" y="1903"/>
                  </a:lnTo>
                  <a:lnTo>
                    <a:pt x="1057" y="1795"/>
                  </a:lnTo>
                  <a:lnTo>
                    <a:pt x="1088" y="1686"/>
                  </a:lnTo>
                  <a:lnTo>
                    <a:pt x="1118" y="1572"/>
                  </a:lnTo>
                  <a:lnTo>
                    <a:pt x="1150" y="1457"/>
                  </a:lnTo>
                  <a:lnTo>
                    <a:pt x="1180" y="1341"/>
                  </a:lnTo>
                  <a:lnTo>
                    <a:pt x="1210" y="1224"/>
                  </a:lnTo>
                  <a:lnTo>
                    <a:pt x="1238" y="1109"/>
                  </a:lnTo>
                  <a:lnTo>
                    <a:pt x="1263" y="993"/>
                  </a:lnTo>
                  <a:lnTo>
                    <a:pt x="1289" y="882"/>
                  </a:lnTo>
                  <a:lnTo>
                    <a:pt x="1311" y="774"/>
                  </a:lnTo>
                  <a:lnTo>
                    <a:pt x="1329" y="669"/>
                  </a:lnTo>
                  <a:lnTo>
                    <a:pt x="1345" y="569"/>
                  </a:lnTo>
                  <a:lnTo>
                    <a:pt x="1359" y="476"/>
                  </a:lnTo>
                  <a:lnTo>
                    <a:pt x="1305" y="454"/>
                  </a:lnTo>
                  <a:lnTo>
                    <a:pt x="1238" y="432"/>
                  </a:lnTo>
                  <a:lnTo>
                    <a:pt x="1158" y="410"/>
                  </a:lnTo>
                  <a:lnTo>
                    <a:pt x="1066" y="390"/>
                  </a:lnTo>
                  <a:lnTo>
                    <a:pt x="969" y="370"/>
                  </a:lnTo>
                  <a:lnTo>
                    <a:pt x="862" y="352"/>
                  </a:lnTo>
                  <a:lnTo>
                    <a:pt x="750" y="334"/>
                  </a:lnTo>
                  <a:lnTo>
                    <a:pt x="633" y="320"/>
                  </a:lnTo>
                  <a:lnTo>
                    <a:pt x="513" y="307"/>
                  </a:lnTo>
                  <a:lnTo>
                    <a:pt x="394" y="293"/>
                  </a:lnTo>
                  <a:lnTo>
                    <a:pt x="273" y="283"/>
                  </a:lnTo>
                  <a:close/>
                  <a:moveTo>
                    <a:pt x="145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4" y="14"/>
                  </a:lnTo>
                  <a:lnTo>
                    <a:pt x="414" y="20"/>
                  </a:lnTo>
                  <a:lnTo>
                    <a:pt x="501" y="28"/>
                  </a:lnTo>
                  <a:lnTo>
                    <a:pt x="595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89" y="78"/>
                  </a:lnTo>
                  <a:lnTo>
                    <a:pt x="987" y="96"/>
                  </a:lnTo>
                  <a:lnTo>
                    <a:pt x="1084" y="113"/>
                  </a:lnTo>
                  <a:lnTo>
                    <a:pt x="1180" y="135"/>
                  </a:lnTo>
                  <a:lnTo>
                    <a:pt x="1269" y="157"/>
                  </a:lnTo>
                  <a:lnTo>
                    <a:pt x="1351" y="183"/>
                  </a:lnTo>
                  <a:lnTo>
                    <a:pt x="1429" y="211"/>
                  </a:lnTo>
                  <a:lnTo>
                    <a:pt x="1494" y="241"/>
                  </a:lnTo>
                  <a:lnTo>
                    <a:pt x="1552" y="275"/>
                  </a:lnTo>
                  <a:lnTo>
                    <a:pt x="1598" y="310"/>
                  </a:lnTo>
                  <a:lnTo>
                    <a:pt x="1618" y="334"/>
                  </a:lnTo>
                  <a:lnTo>
                    <a:pt x="1632" y="360"/>
                  </a:lnTo>
                  <a:lnTo>
                    <a:pt x="1640" y="390"/>
                  </a:lnTo>
                  <a:lnTo>
                    <a:pt x="1640" y="422"/>
                  </a:lnTo>
                  <a:lnTo>
                    <a:pt x="1632" y="504"/>
                  </a:lnTo>
                  <a:lnTo>
                    <a:pt x="1620" y="591"/>
                  </a:lnTo>
                  <a:lnTo>
                    <a:pt x="1606" y="683"/>
                  </a:lnTo>
                  <a:lnTo>
                    <a:pt x="1588" y="778"/>
                  </a:lnTo>
                  <a:lnTo>
                    <a:pt x="1568" y="878"/>
                  </a:lnTo>
                  <a:lnTo>
                    <a:pt x="1546" y="981"/>
                  </a:lnTo>
                  <a:lnTo>
                    <a:pt x="1524" y="1085"/>
                  </a:lnTo>
                  <a:lnTo>
                    <a:pt x="1498" y="1192"/>
                  </a:lnTo>
                  <a:lnTo>
                    <a:pt x="1472" y="1298"/>
                  </a:lnTo>
                  <a:lnTo>
                    <a:pt x="1447" y="1405"/>
                  </a:lnTo>
                  <a:lnTo>
                    <a:pt x="1419" y="1513"/>
                  </a:lnTo>
                  <a:lnTo>
                    <a:pt x="1391" y="1618"/>
                  </a:lnTo>
                  <a:lnTo>
                    <a:pt x="1361" y="1724"/>
                  </a:lnTo>
                  <a:lnTo>
                    <a:pt x="1333" y="1825"/>
                  </a:lnTo>
                  <a:lnTo>
                    <a:pt x="1305" y="1923"/>
                  </a:lnTo>
                  <a:lnTo>
                    <a:pt x="1277" y="2018"/>
                  </a:lnTo>
                  <a:lnTo>
                    <a:pt x="1250" y="2110"/>
                  </a:lnTo>
                  <a:lnTo>
                    <a:pt x="1226" y="2195"/>
                  </a:lnTo>
                  <a:lnTo>
                    <a:pt x="1200" y="2275"/>
                  </a:lnTo>
                  <a:lnTo>
                    <a:pt x="1178" y="2349"/>
                  </a:lnTo>
                  <a:lnTo>
                    <a:pt x="1158" y="2416"/>
                  </a:lnTo>
                  <a:lnTo>
                    <a:pt x="1138" y="2476"/>
                  </a:lnTo>
                  <a:lnTo>
                    <a:pt x="1122" y="2528"/>
                  </a:lnTo>
                  <a:lnTo>
                    <a:pt x="1108" y="2570"/>
                  </a:lnTo>
                  <a:lnTo>
                    <a:pt x="1098" y="2603"/>
                  </a:lnTo>
                  <a:lnTo>
                    <a:pt x="1090" y="2627"/>
                  </a:lnTo>
                  <a:lnTo>
                    <a:pt x="1086" y="2639"/>
                  </a:lnTo>
                  <a:lnTo>
                    <a:pt x="1072" y="2671"/>
                  </a:lnTo>
                  <a:lnTo>
                    <a:pt x="1051" y="2697"/>
                  </a:lnTo>
                  <a:lnTo>
                    <a:pt x="1023" y="2717"/>
                  </a:lnTo>
                  <a:lnTo>
                    <a:pt x="991" y="2729"/>
                  </a:lnTo>
                  <a:lnTo>
                    <a:pt x="957" y="2733"/>
                  </a:lnTo>
                  <a:lnTo>
                    <a:pt x="137" y="2733"/>
                  </a:lnTo>
                  <a:lnTo>
                    <a:pt x="99" y="2729"/>
                  </a:lnTo>
                  <a:lnTo>
                    <a:pt x="68" y="2715"/>
                  </a:lnTo>
                  <a:lnTo>
                    <a:pt x="40" y="2693"/>
                  </a:lnTo>
                  <a:lnTo>
                    <a:pt x="18" y="2665"/>
                  </a:lnTo>
                  <a:lnTo>
                    <a:pt x="4" y="2633"/>
                  </a:lnTo>
                  <a:lnTo>
                    <a:pt x="0" y="2597"/>
                  </a:lnTo>
                  <a:lnTo>
                    <a:pt x="0" y="135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6"/>
                  </a:lnTo>
                  <a:lnTo>
                    <a:pt x="74" y="16"/>
                  </a:lnTo>
                  <a:lnTo>
                    <a:pt x="107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xmlns="" id="{F12D19C0-7C1D-F040-B567-BDD7114F0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863" y="4962525"/>
              <a:ext cx="1514475" cy="2171700"/>
            </a:xfrm>
            <a:custGeom>
              <a:avLst/>
              <a:gdLst>
                <a:gd name="T0" fmla="*/ 1462 w 1908"/>
                <a:gd name="T1" fmla="*/ 282 h 2734"/>
                <a:gd name="T2" fmla="*/ 1148 w 1908"/>
                <a:gd name="T3" fmla="*/ 308 h 2734"/>
                <a:gd name="T4" fmla="*/ 877 w 1908"/>
                <a:gd name="T5" fmla="*/ 346 h 2734"/>
                <a:gd name="T6" fmla="*/ 649 w 1908"/>
                <a:gd name="T7" fmla="*/ 394 h 2734"/>
                <a:gd name="T8" fmla="*/ 465 w 1908"/>
                <a:gd name="T9" fmla="*/ 440 h 2734"/>
                <a:gd name="T10" fmla="*/ 328 w 1908"/>
                <a:gd name="T11" fmla="*/ 483 h 2734"/>
                <a:gd name="T12" fmla="*/ 400 w 1908"/>
                <a:gd name="T13" fmla="*/ 647 h 2734"/>
                <a:gd name="T14" fmla="*/ 481 w 1908"/>
                <a:gd name="T15" fmla="*/ 844 h 2734"/>
                <a:gd name="T16" fmla="*/ 567 w 1908"/>
                <a:gd name="T17" fmla="*/ 1065 h 2734"/>
                <a:gd name="T18" fmla="*/ 657 w 1908"/>
                <a:gd name="T19" fmla="*/ 1301 h 2734"/>
                <a:gd name="T20" fmla="*/ 744 w 1908"/>
                <a:gd name="T21" fmla="*/ 1544 h 2734"/>
                <a:gd name="T22" fmla="*/ 828 w 1908"/>
                <a:gd name="T23" fmla="*/ 1783 h 2734"/>
                <a:gd name="T24" fmla="*/ 905 w 1908"/>
                <a:gd name="T25" fmla="*/ 2010 h 2734"/>
                <a:gd name="T26" fmla="*/ 975 w 1908"/>
                <a:gd name="T27" fmla="*/ 2215 h 2734"/>
                <a:gd name="T28" fmla="*/ 1031 w 1908"/>
                <a:gd name="T29" fmla="*/ 2388 h 2734"/>
                <a:gd name="T30" fmla="*/ 1633 w 1908"/>
                <a:gd name="T31" fmla="*/ 2460 h 2734"/>
                <a:gd name="T32" fmla="*/ 1771 w 1908"/>
                <a:gd name="T33" fmla="*/ 0 h 2734"/>
                <a:gd name="T34" fmla="*/ 1840 w 1908"/>
                <a:gd name="T35" fmla="*/ 18 h 2734"/>
                <a:gd name="T36" fmla="*/ 1888 w 1908"/>
                <a:gd name="T37" fmla="*/ 67 h 2734"/>
                <a:gd name="T38" fmla="*/ 1908 w 1908"/>
                <a:gd name="T39" fmla="*/ 137 h 2734"/>
                <a:gd name="T40" fmla="*/ 1902 w 1908"/>
                <a:gd name="T41" fmla="*/ 2633 h 2734"/>
                <a:gd name="T42" fmla="*/ 1868 w 1908"/>
                <a:gd name="T43" fmla="*/ 2695 h 2734"/>
                <a:gd name="T44" fmla="*/ 1807 w 1908"/>
                <a:gd name="T45" fmla="*/ 2728 h 2734"/>
                <a:gd name="T46" fmla="*/ 951 w 1908"/>
                <a:gd name="T47" fmla="*/ 2734 h 2734"/>
                <a:gd name="T48" fmla="*/ 883 w 1908"/>
                <a:gd name="T49" fmla="*/ 2716 h 2734"/>
                <a:gd name="T50" fmla="*/ 834 w 1908"/>
                <a:gd name="T51" fmla="*/ 2667 h 2734"/>
                <a:gd name="T52" fmla="*/ 806 w 1908"/>
                <a:gd name="T53" fmla="*/ 2583 h 2734"/>
                <a:gd name="T54" fmla="*/ 766 w 1908"/>
                <a:gd name="T55" fmla="*/ 2456 h 2734"/>
                <a:gd name="T56" fmla="*/ 714 w 1908"/>
                <a:gd name="T57" fmla="*/ 2295 h 2734"/>
                <a:gd name="T58" fmla="*/ 651 w 1908"/>
                <a:gd name="T59" fmla="*/ 2107 h 2734"/>
                <a:gd name="T60" fmla="*/ 581 w 1908"/>
                <a:gd name="T61" fmla="*/ 1902 h 2734"/>
                <a:gd name="T62" fmla="*/ 503 w 1908"/>
                <a:gd name="T63" fmla="*/ 1687 h 2734"/>
                <a:gd name="T64" fmla="*/ 426 w 1908"/>
                <a:gd name="T65" fmla="*/ 1467 h 2734"/>
                <a:gd name="T66" fmla="*/ 344 w 1908"/>
                <a:gd name="T67" fmla="*/ 1252 h 2734"/>
                <a:gd name="T68" fmla="*/ 267 w 1908"/>
                <a:gd name="T69" fmla="*/ 1047 h 2734"/>
                <a:gd name="T70" fmla="*/ 193 w 1908"/>
                <a:gd name="T71" fmla="*/ 859 h 2734"/>
                <a:gd name="T72" fmla="*/ 125 w 1908"/>
                <a:gd name="T73" fmla="*/ 698 h 2734"/>
                <a:gd name="T74" fmla="*/ 68 w 1908"/>
                <a:gd name="T75" fmla="*/ 571 h 2734"/>
                <a:gd name="T76" fmla="*/ 20 w 1908"/>
                <a:gd name="T77" fmla="*/ 481 h 2734"/>
                <a:gd name="T78" fmla="*/ 0 w 1908"/>
                <a:gd name="T79" fmla="*/ 410 h 2734"/>
                <a:gd name="T80" fmla="*/ 20 w 1908"/>
                <a:gd name="T81" fmla="*/ 336 h 2734"/>
                <a:gd name="T82" fmla="*/ 78 w 1908"/>
                <a:gd name="T83" fmla="*/ 286 h 2734"/>
                <a:gd name="T84" fmla="*/ 107 w 1908"/>
                <a:gd name="T85" fmla="*/ 272 h 2734"/>
                <a:gd name="T86" fmla="*/ 177 w 1908"/>
                <a:gd name="T87" fmla="*/ 244 h 2734"/>
                <a:gd name="T88" fmla="*/ 288 w 1908"/>
                <a:gd name="T89" fmla="*/ 207 h 2734"/>
                <a:gd name="T90" fmla="*/ 442 w 1908"/>
                <a:gd name="T91" fmla="*/ 163 h 2734"/>
                <a:gd name="T92" fmla="*/ 631 w 1908"/>
                <a:gd name="T93" fmla="*/ 115 h 2734"/>
                <a:gd name="T94" fmla="*/ 861 w 1908"/>
                <a:gd name="T95" fmla="*/ 71 h 2734"/>
                <a:gd name="T96" fmla="*/ 1128 w 1908"/>
                <a:gd name="T97" fmla="*/ 36 h 2734"/>
                <a:gd name="T98" fmla="*/ 1430 w 1908"/>
                <a:gd name="T99" fmla="*/ 10 h 2734"/>
                <a:gd name="T100" fmla="*/ 1771 w 1908"/>
                <a:gd name="T101" fmla="*/ 0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08" h="2734">
                  <a:moveTo>
                    <a:pt x="1633" y="274"/>
                  </a:moveTo>
                  <a:lnTo>
                    <a:pt x="1462" y="282"/>
                  </a:lnTo>
                  <a:lnTo>
                    <a:pt x="1299" y="292"/>
                  </a:lnTo>
                  <a:lnTo>
                    <a:pt x="1148" y="308"/>
                  </a:lnTo>
                  <a:lnTo>
                    <a:pt x="1007" y="326"/>
                  </a:lnTo>
                  <a:lnTo>
                    <a:pt x="877" y="346"/>
                  </a:lnTo>
                  <a:lnTo>
                    <a:pt x="756" y="370"/>
                  </a:lnTo>
                  <a:lnTo>
                    <a:pt x="649" y="394"/>
                  </a:lnTo>
                  <a:lnTo>
                    <a:pt x="551" y="416"/>
                  </a:lnTo>
                  <a:lnTo>
                    <a:pt x="465" y="440"/>
                  </a:lnTo>
                  <a:lnTo>
                    <a:pt x="390" y="461"/>
                  </a:lnTo>
                  <a:lnTo>
                    <a:pt x="328" y="483"/>
                  </a:lnTo>
                  <a:lnTo>
                    <a:pt x="362" y="559"/>
                  </a:lnTo>
                  <a:lnTo>
                    <a:pt x="400" y="647"/>
                  </a:lnTo>
                  <a:lnTo>
                    <a:pt x="440" y="742"/>
                  </a:lnTo>
                  <a:lnTo>
                    <a:pt x="481" y="844"/>
                  </a:lnTo>
                  <a:lnTo>
                    <a:pt x="523" y="951"/>
                  </a:lnTo>
                  <a:lnTo>
                    <a:pt x="567" y="1065"/>
                  </a:lnTo>
                  <a:lnTo>
                    <a:pt x="611" y="1182"/>
                  </a:lnTo>
                  <a:lnTo>
                    <a:pt x="657" y="1301"/>
                  </a:lnTo>
                  <a:lnTo>
                    <a:pt x="700" y="1423"/>
                  </a:lnTo>
                  <a:lnTo>
                    <a:pt x="744" y="1544"/>
                  </a:lnTo>
                  <a:lnTo>
                    <a:pt x="786" y="1666"/>
                  </a:lnTo>
                  <a:lnTo>
                    <a:pt x="828" y="1783"/>
                  </a:lnTo>
                  <a:lnTo>
                    <a:pt x="867" y="1898"/>
                  </a:lnTo>
                  <a:lnTo>
                    <a:pt x="905" y="2010"/>
                  </a:lnTo>
                  <a:lnTo>
                    <a:pt x="941" y="2115"/>
                  </a:lnTo>
                  <a:lnTo>
                    <a:pt x="975" y="2215"/>
                  </a:lnTo>
                  <a:lnTo>
                    <a:pt x="1005" y="2306"/>
                  </a:lnTo>
                  <a:lnTo>
                    <a:pt x="1031" y="2388"/>
                  </a:lnTo>
                  <a:lnTo>
                    <a:pt x="1052" y="2460"/>
                  </a:lnTo>
                  <a:lnTo>
                    <a:pt x="1633" y="2460"/>
                  </a:lnTo>
                  <a:lnTo>
                    <a:pt x="1633" y="274"/>
                  </a:lnTo>
                  <a:close/>
                  <a:moveTo>
                    <a:pt x="1771" y="0"/>
                  </a:moveTo>
                  <a:lnTo>
                    <a:pt x="1807" y="6"/>
                  </a:lnTo>
                  <a:lnTo>
                    <a:pt x="1840" y="18"/>
                  </a:lnTo>
                  <a:lnTo>
                    <a:pt x="1868" y="39"/>
                  </a:lnTo>
                  <a:lnTo>
                    <a:pt x="1888" y="67"/>
                  </a:lnTo>
                  <a:lnTo>
                    <a:pt x="1902" y="99"/>
                  </a:lnTo>
                  <a:lnTo>
                    <a:pt x="1908" y="137"/>
                  </a:lnTo>
                  <a:lnTo>
                    <a:pt x="1908" y="2597"/>
                  </a:lnTo>
                  <a:lnTo>
                    <a:pt x="1902" y="2633"/>
                  </a:lnTo>
                  <a:lnTo>
                    <a:pt x="1888" y="2667"/>
                  </a:lnTo>
                  <a:lnTo>
                    <a:pt x="1868" y="2695"/>
                  </a:lnTo>
                  <a:lnTo>
                    <a:pt x="1840" y="2714"/>
                  </a:lnTo>
                  <a:lnTo>
                    <a:pt x="1807" y="2728"/>
                  </a:lnTo>
                  <a:lnTo>
                    <a:pt x="1771" y="2734"/>
                  </a:lnTo>
                  <a:lnTo>
                    <a:pt x="951" y="2734"/>
                  </a:lnTo>
                  <a:lnTo>
                    <a:pt x="915" y="2728"/>
                  </a:lnTo>
                  <a:lnTo>
                    <a:pt x="883" y="2716"/>
                  </a:lnTo>
                  <a:lnTo>
                    <a:pt x="855" y="2695"/>
                  </a:lnTo>
                  <a:lnTo>
                    <a:pt x="834" y="2667"/>
                  </a:lnTo>
                  <a:lnTo>
                    <a:pt x="820" y="2633"/>
                  </a:lnTo>
                  <a:lnTo>
                    <a:pt x="806" y="2583"/>
                  </a:lnTo>
                  <a:lnTo>
                    <a:pt x="788" y="2525"/>
                  </a:lnTo>
                  <a:lnTo>
                    <a:pt x="766" y="2456"/>
                  </a:lnTo>
                  <a:lnTo>
                    <a:pt x="740" y="2378"/>
                  </a:lnTo>
                  <a:lnTo>
                    <a:pt x="714" y="2295"/>
                  </a:lnTo>
                  <a:lnTo>
                    <a:pt x="682" y="2203"/>
                  </a:lnTo>
                  <a:lnTo>
                    <a:pt x="651" y="2107"/>
                  </a:lnTo>
                  <a:lnTo>
                    <a:pt x="617" y="2006"/>
                  </a:lnTo>
                  <a:lnTo>
                    <a:pt x="581" y="1902"/>
                  </a:lnTo>
                  <a:lnTo>
                    <a:pt x="543" y="1795"/>
                  </a:lnTo>
                  <a:lnTo>
                    <a:pt x="503" y="1687"/>
                  </a:lnTo>
                  <a:lnTo>
                    <a:pt x="465" y="1576"/>
                  </a:lnTo>
                  <a:lnTo>
                    <a:pt x="426" y="1467"/>
                  </a:lnTo>
                  <a:lnTo>
                    <a:pt x="384" y="1357"/>
                  </a:lnTo>
                  <a:lnTo>
                    <a:pt x="344" y="1252"/>
                  </a:lnTo>
                  <a:lnTo>
                    <a:pt x="306" y="1146"/>
                  </a:lnTo>
                  <a:lnTo>
                    <a:pt x="267" y="1047"/>
                  </a:lnTo>
                  <a:lnTo>
                    <a:pt x="229" y="949"/>
                  </a:lnTo>
                  <a:lnTo>
                    <a:pt x="193" y="859"/>
                  </a:lnTo>
                  <a:lnTo>
                    <a:pt x="157" y="776"/>
                  </a:lnTo>
                  <a:lnTo>
                    <a:pt x="125" y="698"/>
                  </a:lnTo>
                  <a:lnTo>
                    <a:pt x="95" y="629"/>
                  </a:lnTo>
                  <a:lnTo>
                    <a:pt x="68" y="571"/>
                  </a:lnTo>
                  <a:lnTo>
                    <a:pt x="42" y="521"/>
                  </a:lnTo>
                  <a:lnTo>
                    <a:pt x="20" y="481"/>
                  </a:lnTo>
                  <a:lnTo>
                    <a:pt x="4" y="447"/>
                  </a:lnTo>
                  <a:lnTo>
                    <a:pt x="0" y="410"/>
                  </a:lnTo>
                  <a:lnTo>
                    <a:pt x="4" y="372"/>
                  </a:lnTo>
                  <a:lnTo>
                    <a:pt x="20" y="336"/>
                  </a:lnTo>
                  <a:lnTo>
                    <a:pt x="46" y="308"/>
                  </a:lnTo>
                  <a:lnTo>
                    <a:pt x="78" y="286"/>
                  </a:lnTo>
                  <a:lnTo>
                    <a:pt x="87" y="282"/>
                  </a:lnTo>
                  <a:lnTo>
                    <a:pt x="107" y="272"/>
                  </a:lnTo>
                  <a:lnTo>
                    <a:pt x="137" y="260"/>
                  </a:lnTo>
                  <a:lnTo>
                    <a:pt x="177" y="244"/>
                  </a:lnTo>
                  <a:lnTo>
                    <a:pt x="229" y="227"/>
                  </a:lnTo>
                  <a:lnTo>
                    <a:pt x="288" y="207"/>
                  </a:lnTo>
                  <a:lnTo>
                    <a:pt x="360" y="185"/>
                  </a:lnTo>
                  <a:lnTo>
                    <a:pt x="442" y="163"/>
                  </a:lnTo>
                  <a:lnTo>
                    <a:pt x="531" y="139"/>
                  </a:lnTo>
                  <a:lnTo>
                    <a:pt x="631" y="115"/>
                  </a:lnTo>
                  <a:lnTo>
                    <a:pt x="742" y="93"/>
                  </a:lnTo>
                  <a:lnTo>
                    <a:pt x="861" y="71"/>
                  </a:lnTo>
                  <a:lnTo>
                    <a:pt x="989" y="51"/>
                  </a:lnTo>
                  <a:lnTo>
                    <a:pt x="1128" y="36"/>
                  </a:lnTo>
                  <a:lnTo>
                    <a:pt x="1275" y="20"/>
                  </a:lnTo>
                  <a:lnTo>
                    <a:pt x="1430" y="10"/>
                  </a:lnTo>
                  <a:lnTo>
                    <a:pt x="1596" y="2"/>
                  </a:lnTo>
                  <a:lnTo>
                    <a:pt x="1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93526F8-2B09-494F-A856-57E2FAD86806}"/>
              </a:ext>
            </a:extLst>
          </p:cNvPr>
          <p:cNvGrpSpPr/>
          <p:nvPr/>
        </p:nvGrpSpPr>
        <p:grpSpPr>
          <a:xfrm>
            <a:off x="1746222" y="1718984"/>
            <a:ext cx="3353116" cy="3177898"/>
            <a:chOff x="1917948" y="1784501"/>
            <a:chExt cx="3353116" cy="3177898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433A7DDA-08E4-6A43-9E6C-2BAD2703A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576" y="1784501"/>
              <a:ext cx="926488" cy="1947782"/>
            </a:xfrm>
            <a:custGeom>
              <a:avLst/>
              <a:gdLst>
                <a:gd name="T0" fmla="*/ 674 w 772"/>
                <a:gd name="T1" fmla="*/ 0 h 1623"/>
                <a:gd name="T2" fmla="*/ 772 w 772"/>
                <a:gd name="T3" fmla="*/ 0 h 1623"/>
                <a:gd name="T4" fmla="*/ 373 w 772"/>
                <a:gd name="T5" fmla="*/ 1477 h 1623"/>
                <a:gd name="T6" fmla="*/ 373 w 772"/>
                <a:gd name="T7" fmla="*/ 1479 h 1623"/>
                <a:gd name="T8" fmla="*/ 369 w 772"/>
                <a:gd name="T9" fmla="*/ 1488 h 1623"/>
                <a:gd name="T10" fmla="*/ 365 w 772"/>
                <a:gd name="T11" fmla="*/ 1504 h 1623"/>
                <a:gd name="T12" fmla="*/ 358 w 772"/>
                <a:gd name="T13" fmla="*/ 1521 h 1623"/>
                <a:gd name="T14" fmla="*/ 348 w 772"/>
                <a:gd name="T15" fmla="*/ 1540 h 1623"/>
                <a:gd name="T16" fmla="*/ 335 w 772"/>
                <a:gd name="T17" fmla="*/ 1561 h 1623"/>
                <a:gd name="T18" fmla="*/ 317 w 772"/>
                <a:gd name="T19" fmla="*/ 1580 h 1623"/>
                <a:gd name="T20" fmla="*/ 296 w 772"/>
                <a:gd name="T21" fmla="*/ 1598 h 1623"/>
                <a:gd name="T22" fmla="*/ 271 w 772"/>
                <a:gd name="T23" fmla="*/ 1611 h 1623"/>
                <a:gd name="T24" fmla="*/ 240 w 772"/>
                <a:gd name="T25" fmla="*/ 1621 h 1623"/>
                <a:gd name="T26" fmla="*/ 204 w 772"/>
                <a:gd name="T27" fmla="*/ 1623 h 1623"/>
                <a:gd name="T28" fmla="*/ 0 w 772"/>
                <a:gd name="T29" fmla="*/ 1623 h 1623"/>
                <a:gd name="T30" fmla="*/ 4 w 772"/>
                <a:gd name="T31" fmla="*/ 1623 h 1623"/>
                <a:gd name="T32" fmla="*/ 14 w 772"/>
                <a:gd name="T33" fmla="*/ 1621 h 1623"/>
                <a:gd name="T34" fmla="*/ 29 w 772"/>
                <a:gd name="T35" fmla="*/ 1617 h 1623"/>
                <a:gd name="T36" fmla="*/ 48 w 772"/>
                <a:gd name="T37" fmla="*/ 1611 h 1623"/>
                <a:gd name="T38" fmla="*/ 71 w 772"/>
                <a:gd name="T39" fmla="*/ 1601 h 1623"/>
                <a:gd name="T40" fmla="*/ 96 w 772"/>
                <a:gd name="T41" fmla="*/ 1586 h 1623"/>
                <a:gd name="T42" fmla="*/ 121 w 772"/>
                <a:gd name="T43" fmla="*/ 1567 h 1623"/>
                <a:gd name="T44" fmla="*/ 148 w 772"/>
                <a:gd name="T45" fmla="*/ 1540 h 1623"/>
                <a:gd name="T46" fmla="*/ 171 w 772"/>
                <a:gd name="T47" fmla="*/ 1507 h 1623"/>
                <a:gd name="T48" fmla="*/ 192 w 772"/>
                <a:gd name="T49" fmla="*/ 1465 h 1623"/>
                <a:gd name="T50" fmla="*/ 212 w 772"/>
                <a:gd name="T51" fmla="*/ 1417 h 1623"/>
                <a:gd name="T52" fmla="*/ 219 w 772"/>
                <a:gd name="T53" fmla="*/ 1388 h 1623"/>
                <a:gd name="T54" fmla="*/ 231 w 772"/>
                <a:gd name="T55" fmla="*/ 1354 h 1623"/>
                <a:gd name="T56" fmla="*/ 244 w 772"/>
                <a:gd name="T57" fmla="*/ 1310 h 1623"/>
                <a:gd name="T58" fmla="*/ 262 w 772"/>
                <a:gd name="T59" fmla="*/ 1260 h 1623"/>
                <a:gd name="T60" fmla="*/ 279 w 772"/>
                <a:gd name="T61" fmla="*/ 1204 h 1623"/>
                <a:gd name="T62" fmla="*/ 298 w 772"/>
                <a:gd name="T63" fmla="*/ 1143 h 1623"/>
                <a:gd name="T64" fmla="*/ 319 w 772"/>
                <a:gd name="T65" fmla="*/ 1077 h 1623"/>
                <a:gd name="T66" fmla="*/ 342 w 772"/>
                <a:gd name="T67" fmla="*/ 1008 h 1623"/>
                <a:gd name="T68" fmla="*/ 365 w 772"/>
                <a:gd name="T69" fmla="*/ 935 h 1623"/>
                <a:gd name="T70" fmla="*/ 390 w 772"/>
                <a:gd name="T71" fmla="*/ 860 h 1623"/>
                <a:gd name="T72" fmla="*/ 415 w 772"/>
                <a:gd name="T73" fmla="*/ 785 h 1623"/>
                <a:gd name="T74" fmla="*/ 440 w 772"/>
                <a:gd name="T75" fmla="*/ 709 h 1623"/>
                <a:gd name="T76" fmla="*/ 465 w 772"/>
                <a:gd name="T77" fmla="*/ 634 h 1623"/>
                <a:gd name="T78" fmla="*/ 490 w 772"/>
                <a:gd name="T79" fmla="*/ 557 h 1623"/>
                <a:gd name="T80" fmla="*/ 513 w 772"/>
                <a:gd name="T81" fmla="*/ 484 h 1623"/>
                <a:gd name="T82" fmla="*/ 538 w 772"/>
                <a:gd name="T83" fmla="*/ 413 h 1623"/>
                <a:gd name="T84" fmla="*/ 559 w 772"/>
                <a:gd name="T85" fmla="*/ 344 h 1623"/>
                <a:gd name="T86" fmla="*/ 580 w 772"/>
                <a:gd name="T87" fmla="*/ 280 h 1623"/>
                <a:gd name="T88" fmla="*/ 602 w 772"/>
                <a:gd name="T89" fmla="*/ 221 h 1623"/>
                <a:gd name="T90" fmla="*/ 619 w 772"/>
                <a:gd name="T91" fmla="*/ 167 h 1623"/>
                <a:gd name="T92" fmla="*/ 634 w 772"/>
                <a:gd name="T93" fmla="*/ 119 h 1623"/>
                <a:gd name="T94" fmla="*/ 648 w 772"/>
                <a:gd name="T95" fmla="*/ 77 h 1623"/>
                <a:gd name="T96" fmla="*/ 659 w 772"/>
                <a:gd name="T97" fmla="*/ 44 h 1623"/>
                <a:gd name="T98" fmla="*/ 667 w 772"/>
                <a:gd name="T99" fmla="*/ 19 h 1623"/>
                <a:gd name="T100" fmla="*/ 673 w 772"/>
                <a:gd name="T101" fmla="*/ 4 h 1623"/>
                <a:gd name="T102" fmla="*/ 674 w 772"/>
                <a:gd name="T103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2" h="1623">
                  <a:moveTo>
                    <a:pt x="674" y="0"/>
                  </a:moveTo>
                  <a:lnTo>
                    <a:pt x="772" y="0"/>
                  </a:lnTo>
                  <a:lnTo>
                    <a:pt x="373" y="1477"/>
                  </a:lnTo>
                  <a:lnTo>
                    <a:pt x="373" y="1479"/>
                  </a:lnTo>
                  <a:lnTo>
                    <a:pt x="369" y="1488"/>
                  </a:lnTo>
                  <a:lnTo>
                    <a:pt x="365" y="1504"/>
                  </a:lnTo>
                  <a:lnTo>
                    <a:pt x="358" y="1521"/>
                  </a:lnTo>
                  <a:lnTo>
                    <a:pt x="348" y="1540"/>
                  </a:lnTo>
                  <a:lnTo>
                    <a:pt x="335" y="1561"/>
                  </a:lnTo>
                  <a:lnTo>
                    <a:pt x="317" y="1580"/>
                  </a:lnTo>
                  <a:lnTo>
                    <a:pt x="296" y="1598"/>
                  </a:lnTo>
                  <a:lnTo>
                    <a:pt x="271" y="1611"/>
                  </a:lnTo>
                  <a:lnTo>
                    <a:pt x="240" y="1621"/>
                  </a:lnTo>
                  <a:lnTo>
                    <a:pt x="204" y="1623"/>
                  </a:lnTo>
                  <a:lnTo>
                    <a:pt x="0" y="1623"/>
                  </a:lnTo>
                  <a:lnTo>
                    <a:pt x="4" y="1623"/>
                  </a:lnTo>
                  <a:lnTo>
                    <a:pt x="14" y="1621"/>
                  </a:lnTo>
                  <a:lnTo>
                    <a:pt x="29" y="1617"/>
                  </a:lnTo>
                  <a:lnTo>
                    <a:pt x="48" y="1611"/>
                  </a:lnTo>
                  <a:lnTo>
                    <a:pt x="71" y="1601"/>
                  </a:lnTo>
                  <a:lnTo>
                    <a:pt x="96" y="1586"/>
                  </a:lnTo>
                  <a:lnTo>
                    <a:pt x="121" y="1567"/>
                  </a:lnTo>
                  <a:lnTo>
                    <a:pt x="148" y="1540"/>
                  </a:lnTo>
                  <a:lnTo>
                    <a:pt x="171" y="1507"/>
                  </a:lnTo>
                  <a:lnTo>
                    <a:pt x="192" y="1465"/>
                  </a:lnTo>
                  <a:lnTo>
                    <a:pt x="212" y="1417"/>
                  </a:lnTo>
                  <a:lnTo>
                    <a:pt x="219" y="1388"/>
                  </a:lnTo>
                  <a:lnTo>
                    <a:pt x="231" y="1354"/>
                  </a:lnTo>
                  <a:lnTo>
                    <a:pt x="244" y="1310"/>
                  </a:lnTo>
                  <a:lnTo>
                    <a:pt x="262" y="1260"/>
                  </a:lnTo>
                  <a:lnTo>
                    <a:pt x="279" y="1204"/>
                  </a:lnTo>
                  <a:lnTo>
                    <a:pt x="298" y="1143"/>
                  </a:lnTo>
                  <a:lnTo>
                    <a:pt x="319" y="1077"/>
                  </a:lnTo>
                  <a:lnTo>
                    <a:pt x="342" y="1008"/>
                  </a:lnTo>
                  <a:lnTo>
                    <a:pt x="365" y="935"/>
                  </a:lnTo>
                  <a:lnTo>
                    <a:pt x="390" y="860"/>
                  </a:lnTo>
                  <a:lnTo>
                    <a:pt x="415" y="785"/>
                  </a:lnTo>
                  <a:lnTo>
                    <a:pt x="440" y="709"/>
                  </a:lnTo>
                  <a:lnTo>
                    <a:pt x="465" y="634"/>
                  </a:lnTo>
                  <a:lnTo>
                    <a:pt x="490" y="557"/>
                  </a:lnTo>
                  <a:lnTo>
                    <a:pt x="513" y="484"/>
                  </a:lnTo>
                  <a:lnTo>
                    <a:pt x="538" y="413"/>
                  </a:lnTo>
                  <a:lnTo>
                    <a:pt x="559" y="344"/>
                  </a:lnTo>
                  <a:lnTo>
                    <a:pt x="580" y="280"/>
                  </a:lnTo>
                  <a:lnTo>
                    <a:pt x="602" y="221"/>
                  </a:lnTo>
                  <a:lnTo>
                    <a:pt x="619" y="167"/>
                  </a:lnTo>
                  <a:lnTo>
                    <a:pt x="634" y="119"/>
                  </a:lnTo>
                  <a:lnTo>
                    <a:pt x="648" y="77"/>
                  </a:lnTo>
                  <a:lnTo>
                    <a:pt x="659" y="44"/>
                  </a:lnTo>
                  <a:lnTo>
                    <a:pt x="667" y="19"/>
                  </a:lnTo>
                  <a:lnTo>
                    <a:pt x="673" y="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A2DAC8D8-9F97-BC48-8B09-5AFB6172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487" y="2886204"/>
              <a:ext cx="1212115" cy="846080"/>
            </a:xfrm>
            <a:custGeom>
              <a:avLst/>
              <a:gdLst>
                <a:gd name="T0" fmla="*/ 0 w 1010"/>
                <a:gd name="T1" fmla="*/ 0 h 705"/>
                <a:gd name="T2" fmla="*/ 367 w 1010"/>
                <a:gd name="T3" fmla="*/ 0 h 705"/>
                <a:gd name="T4" fmla="*/ 369 w 1010"/>
                <a:gd name="T5" fmla="*/ 0 h 705"/>
                <a:gd name="T6" fmla="*/ 381 w 1010"/>
                <a:gd name="T7" fmla="*/ 2 h 705"/>
                <a:gd name="T8" fmla="*/ 396 w 1010"/>
                <a:gd name="T9" fmla="*/ 4 h 705"/>
                <a:gd name="T10" fmla="*/ 415 w 1010"/>
                <a:gd name="T11" fmla="*/ 6 h 705"/>
                <a:gd name="T12" fmla="*/ 438 w 1010"/>
                <a:gd name="T13" fmla="*/ 11 h 705"/>
                <a:gd name="T14" fmla="*/ 463 w 1010"/>
                <a:gd name="T15" fmla="*/ 19 h 705"/>
                <a:gd name="T16" fmla="*/ 490 w 1010"/>
                <a:gd name="T17" fmla="*/ 31 h 705"/>
                <a:gd name="T18" fmla="*/ 517 w 1010"/>
                <a:gd name="T19" fmla="*/ 44 h 705"/>
                <a:gd name="T20" fmla="*/ 544 w 1010"/>
                <a:gd name="T21" fmla="*/ 61 h 705"/>
                <a:gd name="T22" fmla="*/ 571 w 1010"/>
                <a:gd name="T23" fmla="*/ 84 h 705"/>
                <a:gd name="T24" fmla="*/ 594 w 1010"/>
                <a:gd name="T25" fmla="*/ 113 h 705"/>
                <a:gd name="T26" fmla="*/ 613 w 1010"/>
                <a:gd name="T27" fmla="*/ 146 h 705"/>
                <a:gd name="T28" fmla="*/ 628 w 1010"/>
                <a:gd name="T29" fmla="*/ 186 h 705"/>
                <a:gd name="T30" fmla="*/ 638 w 1010"/>
                <a:gd name="T31" fmla="*/ 232 h 705"/>
                <a:gd name="T32" fmla="*/ 642 w 1010"/>
                <a:gd name="T33" fmla="*/ 286 h 705"/>
                <a:gd name="T34" fmla="*/ 646 w 1010"/>
                <a:gd name="T35" fmla="*/ 353 h 705"/>
                <a:gd name="T36" fmla="*/ 655 w 1010"/>
                <a:gd name="T37" fmla="*/ 417 h 705"/>
                <a:gd name="T38" fmla="*/ 671 w 1010"/>
                <a:gd name="T39" fmla="*/ 474 h 705"/>
                <a:gd name="T40" fmla="*/ 694 w 1010"/>
                <a:gd name="T41" fmla="*/ 526 h 705"/>
                <a:gd name="T42" fmla="*/ 720 w 1010"/>
                <a:gd name="T43" fmla="*/ 572 h 705"/>
                <a:gd name="T44" fmla="*/ 755 w 1010"/>
                <a:gd name="T45" fmla="*/ 611 h 705"/>
                <a:gd name="T46" fmla="*/ 795 w 1010"/>
                <a:gd name="T47" fmla="*/ 645 h 705"/>
                <a:gd name="T48" fmla="*/ 841 w 1010"/>
                <a:gd name="T49" fmla="*/ 670 h 705"/>
                <a:gd name="T50" fmla="*/ 891 w 1010"/>
                <a:gd name="T51" fmla="*/ 689 h 705"/>
                <a:gd name="T52" fmla="*/ 949 w 1010"/>
                <a:gd name="T53" fmla="*/ 701 h 705"/>
                <a:gd name="T54" fmla="*/ 1010 w 1010"/>
                <a:gd name="T55" fmla="*/ 705 h 705"/>
                <a:gd name="T56" fmla="*/ 532 w 1010"/>
                <a:gd name="T57" fmla="*/ 705 h 705"/>
                <a:gd name="T58" fmla="*/ 528 w 1010"/>
                <a:gd name="T59" fmla="*/ 705 h 705"/>
                <a:gd name="T60" fmla="*/ 521 w 1010"/>
                <a:gd name="T61" fmla="*/ 705 h 705"/>
                <a:gd name="T62" fmla="*/ 507 w 1010"/>
                <a:gd name="T63" fmla="*/ 703 h 705"/>
                <a:gd name="T64" fmla="*/ 488 w 1010"/>
                <a:gd name="T65" fmla="*/ 699 h 705"/>
                <a:gd name="T66" fmla="*/ 467 w 1010"/>
                <a:gd name="T67" fmla="*/ 693 h 705"/>
                <a:gd name="T68" fmla="*/ 444 w 1010"/>
                <a:gd name="T69" fmla="*/ 685 h 705"/>
                <a:gd name="T70" fmla="*/ 419 w 1010"/>
                <a:gd name="T71" fmla="*/ 674 h 705"/>
                <a:gd name="T72" fmla="*/ 392 w 1010"/>
                <a:gd name="T73" fmla="*/ 659 h 705"/>
                <a:gd name="T74" fmla="*/ 365 w 1010"/>
                <a:gd name="T75" fmla="*/ 637 h 705"/>
                <a:gd name="T76" fmla="*/ 340 w 1010"/>
                <a:gd name="T77" fmla="*/ 614 h 705"/>
                <a:gd name="T78" fmla="*/ 315 w 1010"/>
                <a:gd name="T79" fmla="*/ 584 h 705"/>
                <a:gd name="T80" fmla="*/ 294 w 1010"/>
                <a:gd name="T81" fmla="*/ 547 h 705"/>
                <a:gd name="T82" fmla="*/ 275 w 1010"/>
                <a:gd name="T83" fmla="*/ 505 h 705"/>
                <a:gd name="T84" fmla="*/ 260 w 1010"/>
                <a:gd name="T85" fmla="*/ 455 h 705"/>
                <a:gd name="T86" fmla="*/ 250 w 1010"/>
                <a:gd name="T87" fmla="*/ 397 h 705"/>
                <a:gd name="T88" fmla="*/ 244 w 1010"/>
                <a:gd name="T89" fmla="*/ 330 h 705"/>
                <a:gd name="T90" fmla="*/ 240 w 1010"/>
                <a:gd name="T91" fmla="*/ 269 h 705"/>
                <a:gd name="T92" fmla="*/ 231 w 1010"/>
                <a:gd name="T93" fmla="*/ 213 h 705"/>
                <a:gd name="T94" fmla="*/ 217 w 1010"/>
                <a:gd name="T95" fmla="*/ 167 h 705"/>
                <a:gd name="T96" fmla="*/ 198 w 1010"/>
                <a:gd name="T97" fmla="*/ 127 h 705"/>
                <a:gd name="T98" fmla="*/ 179 w 1010"/>
                <a:gd name="T99" fmla="*/ 94 h 705"/>
                <a:gd name="T100" fmla="*/ 156 w 1010"/>
                <a:gd name="T101" fmla="*/ 67 h 705"/>
                <a:gd name="T102" fmla="*/ 133 w 1010"/>
                <a:gd name="T103" fmla="*/ 46 h 705"/>
                <a:gd name="T104" fmla="*/ 108 w 1010"/>
                <a:gd name="T105" fmla="*/ 31 h 705"/>
                <a:gd name="T106" fmla="*/ 85 w 1010"/>
                <a:gd name="T107" fmla="*/ 17 h 705"/>
                <a:gd name="T108" fmla="*/ 60 w 1010"/>
                <a:gd name="T109" fmla="*/ 9 h 705"/>
                <a:gd name="T110" fmla="*/ 39 w 1010"/>
                <a:gd name="T111" fmla="*/ 4 h 705"/>
                <a:gd name="T112" fmla="*/ 18 w 1010"/>
                <a:gd name="T113" fmla="*/ 2 h 705"/>
                <a:gd name="T114" fmla="*/ 0 w 1010"/>
                <a:gd name="T11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0" h="705">
                  <a:moveTo>
                    <a:pt x="0" y="0"/>
                  </a:moveTo>
                  <a:lnTo>
                    <a:pt x="367" y="0"/>
                  </a:lnTo>
                  <a:lnTo>
                    <a:pt x="369" y="0"/>
                  </a:lnTo>
                  <a:lnTo>
                    <a:pt x="381" y="2"/>
                  </a:lnTo>
                  <a:lnTo>
                    <a:pt x="396" y="4"/>
                  </a:lnTo>
                  <a:lnTo>
                    <a:pt x="415" y="6"/>
                  </a:lnTo>
                  <a:lnTo>
                    <a:pt x="438" y="11"/>
                  </a:lnTo>
                  <a:lnTo>
                    <a:pt x="463" y="19"/>
                  </a:lnTo>
                  <a:lnTo>
                    <a:pt x="490" y="31"/>
                  </a:lnTo>
                  <a:lnTo>
                    <a:pt x="517" y="44"/>
                  </a:lnTo>
                  <a:lnTo>
                    <a:pt x="544" y="61"/>
                  </a:lnTo>
                  <a:lnTo>
                    <a:pt x="571" y="84"/>
                  </a:lnTo>
                  <a:lnTo>
                    <a:pt x="594" y="113"/>
                  </a:lnTo>
                  <a:lnTo>
                    <a:pt x="613" y="146"/>
                  </a:lnTo>
                  <a:lnTo>
                    <a:pt x="628" y="186"/>
                  </a:lnTo>
                  <a:lnTo>
                    <a:pt x="638" y="232"/>
                  </a:lnTo>
                  <a:lnTo>
                    <a:pt x="642" y="286"/>
                  </a:lnTo>
                  <a:lnTo>
                    <a:pt x="646" y="353"/>
                  </a:lnTo>
                  <a:lnTo>
                    <a:pt x="655" y="417"/>
                  </a:lnTo>
                  <a:lnTo>
                    <a:pt x="671" y="474"/>
                  </a:lnTo>
                  <a:lnTo>
                    <a:pt x="694" y="526"/>
                  </a:lnTo>
                  <a:lnTo>
                    <a:pt x="720" y="572"/>
                  </a:lnTo>
                  <a:lnTo>
                    <a:pt x="755" y="611"/>
                  </a:lnTo>
                  <a:lnTo>
                    <a:pt x="795" y="645"/>
                  </a:lnTo>
                  <a:lnTo>
                    <a:pt x="841" y="670"/>
                  </a:lnTo>
                  <a:lnTo>
                    <a:pt x="891" y="689"/>
                  </a:lnTo>
                  <a:lnTo>
                    <a:pt x="949" y="701"/>
                  </a:lnTo>
                  <a:lnTo>
                    <a:pt x="1010" y="705"/>
                  </a:lnTo>
                  <a:lnTo>
                    <a:pt x="532" y="705"/>
                  </a:lnTo>
                  <a:lnTo>
                    <a:pt x="528" y="705"/>
                  </a:lnTo>
                  <a:lnTo>
                    <a:pt x="521" y="705"/>
                  </a:lnTo>
                  <a:lnTo>
                    <a:pt x="507" y="703"/>
                  </a:lnTo>
                  <a:lnTo>
                    <a:pt x="488" y="699"/>
                  </a:lnTo>
                  <a:lnTo>
                    <a:pt x="467" y="693"/>
                  </a:lnTo>
                  <a:lnTo>
                    <a:pt x="444" y="685"/>
                  </a:lnTo>
                  <a:lnTo>
                    <a:pt x="419" y="674"/>
                  </a:lnTo>
                  <a:lnTo>
                    <a:pt x="392" y="659"/>
                  </a:lnTo>
                  <a:lnTo>
                    <a:pt x="365" y="637"/>
                  </a:lnTo>
                  <a:lnTo>
                    <a:pt x="340" y="614"/>
                  </a:lnTo>
                  <a:lnTo>
                    <a:pt x="315" y="584"/>
                  </a:lnTo>
                  <a:lnTo>
                    <a:pt x="294" y="547"/>
                  </a:lnTo>
                  <a:lnTo>
                    <a:pt x="275" y="505"/>
                  </a:lnTo>
                  <a:lnTo>
                    <a:pt x="260" y="455"/>
                  </a:lnTo>
                  <a:lnTo>
                    <a:pt x="250" y="397"/>
                  </a:lnTo>
                  <a:lnTo>
                    <a:pt x="244" y="330"/>
                  </a:lnTo>
                  <a:lnTo>
                    <a:pt x="240" y="269"/>
                  </a:lnTo>
                  <a:lnTo>
                    <a:pt x="231" y="213"/>
                  </a:lnTo>
                  <a:lnTo>
                    <a:pt x="217" y="167"/>
                  </a:lnTo>
                  <a:lnTo>
                    <a:pt x="198" y="127"/>
                  </a:lnTo>
                  <a:lnTo>
                    <a:pt x="179" y="94"/>
                  </a:lnTo>
                  <a:lnTo>
                    <a:pt x="156" y="67"/>
                  </a:lnTo>
                  <a:lnTo>
                    <a:pt x="133" y="46"/>
                  </a:lnTo>
                  <a:lnTo>
                    <a:pt x="108" y="31"/>
                  </a:lnTo>
                  <a:lnTo>
                    <a:pt x="85" y="17"/>
                  </a:lnTo>
                  <a:lnTo>
                    <a:pt x="60" y="9"/>
                  </a:lnTo>
                  <a:lnTo>
                    <a:pt x="39" y="4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8B741761-8341-8D4E-BBA2-074B78AD0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94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A80E4BCE-DACE-8B44-A50F-2F138F6F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68" y="2886204"/>
              <a:ext cx="1645355" cy="1407732"/>
            </a:xfrm>
            <a:custGeom>
              <a:avLst/>
              <a:gdLst>
                <a:gd name="T0" fmla="*/ 864 w 1371"/>
                <a:gd name="T1" fmla="*/ 0 h 1173"/>
                <a:gd name="T2" fmla="*/ 1371 w 1371"/>
                <a:gd name="T3" fmla="*/ 0 h 1173"/>
                <a:gd name="T4" fmla="*/ 1369 w 1371"/>
                <a:gd name="T5" fmla="*/ 2 h 1173"/>
                <a:gd name="T6" fmla="*/ 1361 w 1371"/>
                <a:gd name="T7" fmla="*/ 4 h 1173"/>
                <a:gd name="T8" fmla="*/ 1348 w 1371"/>
                <a:gd name="T9" fmla="*/ 8 h 1173"/>
                <a:gd name="T10" fmla="*/ 1331 w 1371"/>
                <a:gd name="T11" fmla="*/ 15 h 1173"/>
                <a:gd name="T12" fmla="*/ 1309 w 1371"/>
                <a:gd name="T13" fmla="*/ 25 h 1173"/>
                <a:gd name="T14" fmla="*/ 1284 w 1371"/>
                <a:gd name="T15" fmla="*/ 38 h 1173"/>
                <a:gd name="T16" fmla="*/ 1258 w 1371"/>
                <a:gd name="T17" fmla="*/ 56 h 1173"/>
                <a:gd name="T18" fmla="*/ 1227 w 1371"/>
                <a:gd name="T19" fmla="*/ 77 h 1173"/>
                <a:gd name="T20" fmla="*/ 1194 w 1371"/>
                <a:gd name="T21" fmla="*/ 102 h 1173"/>
                <a:gd name="T22" fmla="*/ 1160 w 1371"/>
                <a:gd name="T23" fmla="*/ 132 h 1173"/>
                <a:gd name="T24" fmla="*/ 1123 w 1371"/>
                <a:gd name="T25" fmla="*/ 169 h 1173"/>
                <a:gd name="T26" fmla="*/ 1087 w 1371"/>
                <a:gd name="T27" fmla="*/ 211 h 1173"/>
                <a:gd name="T28" fmla="*/ 1048 w 1371"/>
                <a:gd name="T29" fmla="*/ 259 h 1173"/>
                <a:gd name="T30" fmla="*/ 1010 w 1371"/>
                <a:gd name="T31" fmla="*/ 313 h 1173"/>
                <a:gd name="T32" fmla="*/ 973 w 1371"/>
                <a:gd name="T33" fmla="*/ 376 h 1173"/>
                <a:gd name="T34" fmla="*/ 935 w 1371"/>
                <a:gd name="T35" fmla="*/ 445 h 1173"/>
                <a:gd name="T36" fmla="*/ 898 w 1371"/>
                <a:gd name="T37" fmla="*/ 522 h 1173"/>
                <a:gd name="T38" fmla="*/ 864 w 1371"/>
                <a:gd name="T39" fmla="*/ 607 h 1173"/>
                <a:gd name="T40" fmla="*/ 831 w 1371"/>
                <a:gd name="T41" fmla="*/ 701 h 1173"/>
                <a:gd name="T42" fmla="*/ 802 w 1371"/>
                <a:gd name="T43" fmla="*/ 804 h 1173"/>
                <a:gd name="T44" fmla="*/ 774 w 1371"/>
                <a:gd name="T45" fmla="*/ 918 h 1173"/>
                <a:gd name="T46" fmla="*/ 749 w 1371"/>
                <a:gd name="T47" fmla="*/ 1039 h 1173"/>
                <a:gd name="T48" fmla="*/ 728 w 1371"/>
                <a:gd name="T49" fmla="*/ 1173 h 1173"/>
                <a:gd name="T50" fmla="*/ 0 w 1371"/>
                <a:gd name="T51" fmla="*/ 1173 h 1173"/>
                <a:gd name="T52" fmla="*/ 2 w 1371"/>
                <a:gd name="T53" fmla="*/ 1167 h 1173"/>
                <a:gd name="T54" fmla="*/ 5 w 1371"/>
                <a:gd name="T55" fmla="*/ 1152 h 1173"/>
                <a:gd name="T56" fmla="*/ 11 w 1371"/>
                <a:gd name="T57" fmla="*/ 1127 h 1173"/>
                <a:gd name="T58" fmla="*/ 19 w 1371"/>
                <a:gd name="T59" fmla="*/ 1094 h 1173"/>
                <a:gd name="T60" fmla="*/ 28 w 1371"/>
                <a:gd name="T61" fmla="*/ 1054 h 1173"/>
                <a:gd name="T62" fmla="*/ 42 w 1371"/>
                <a:gd name="T63" fmla="*/ 1006 h 1173"/>
                <a:gd name="T64" fmla="*/ 57 w 1371"/>
                <a:gd name="T65" fmla="*/ 954 h 1173"/>
                <a:gd name="T66" fmla="*/ 76 w 1371"/>
                <a:gd name="T67" fmla="*/ 897 h 1173"/>
                <a:gd name="T68" fmla="*/ 98 w 1371"/>
                <a:gd name="T69" fmla="*/ 833 h 1173"/>
                <a:gd name="T70" fmla="*/ 123 w 1371"/>
                <a:gd name="T71" fmla="*/ 770 h 1173"/>
                <a:gd name="T72" fmla="*/ 149 w 1371"/>
                <a:gd name="T73" fmla="*/ 701 h 1173"/>
                <a:gd name="T74" fmla="*/ 182 w 1371"/>
                <a:gd name="T75" fmla="*/ 632 h 1173"/>
                <a:gd name="T76" fmla="*/ 217 w 1371"/>
                <a:gd name="T77" fmla="*/ 562 h 1173"/>
                <a:gd name="T78" fmla="*/ 255 w 1371"/>
                <a:gd name="T79" fmla="*/ 493 h 1173"/>
                <a:gd name="T80" fmla="*/ 297 w 1371"/>
                <a:gd name="T81" fmla="*/ 426 h 1173"/>
                <a:gd name="T82" fmla="*/ 343 w 1371"/>
                <a:gd name="T83" fmla="*/ 359 h 1173"/>
                <a:gd name="T84" fmla="*/ 393 w 1371"/>
                <a:gd name="T85" fmla="*/ 296 h 1173"/>
                <a:gd name="T86" fmla="*/ 447 w 1371"/>
                <a:gd name="T87" fmla="*/ 236 h 1173"/>
                <a:gd name="T88" fmla="*/ 505 w 1371"/>
                <a:gd name="T89" fmla="*/ 180 h 1173"/>
                <a:gd name="T90" fmla="*/ 568 w 1371"/>
                <a:gd name="T91" fmla="*/ 130 h 1173"/>
                <a:gd name="T92" fmla="*/ 635 w 1371"/>
                <a:gd name="T93" fmla="*/ 86 h 1173"/>
                <a:gd name="T94" fmla="*/ 706 w 1371"/>
                <a:gd name="T95" fmla="*/ 50 h 1173"/>
                <a:gd name="T96" fmla="*/ 783 w 1371"/>
                <a:gd name="T97" fmla="*/ 21 h 1173"/>
                <a:gd name="T98" fmla="*/ 864 w 1371"/>
                <a:gd name="T9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1" h="1173">
                  <a:moveTo>
                    <a:pt x="864" y="0"/>
                  </a:moveTo>
                  <a:lnTo>
                    <a:pt x="1371" y="0"/>
                  </a:lnTo>
                  <a:lnTo>
                    <a:pt x="1369" y="2"/>
                  </a:lnTo>
                  <a:lnTo>
                    <a:pt x="1361" y="4"/>
                  </a:lnTo>
                  <a:lnTo>
                    <a:pt x="1348" y="8"/>
                  </a:lnTo>
                  <a:lnTo>
                    <a:pt x="1331" y="15"/>
                  </a:lnTo>
                  <a:lnTo>
                    <a:pt x="1309" y="25"/>
                  </a:lnTo>
                  <a:lnTo>
                    <a:pt x="1284" y="38"/>
                  </a:lnTo>
                  <a:lnTo>
                    <a:pt x="1258" y="56"/>
                  </a:lnTo>
                  <a:lnTo>
                    <a:pt x="1227" y="77"/>
                  </a:lnTo>
                  <a:lnTo>
                    <a:pt x="1194" y="102"/>
                  </a:lnTo>
                  <a:lnTo>
                    <a:pt x="1160" y="132"/>
                  </a:lnTo>
                  <a:lnTo>
                    <a:pt x="1123" y="169"/>
                  </a:lnTo>
                  <a:lnTo>
                    <a:pt x="1087" y="211"/>
                  </a:lnTo>
                  <a:lnTo>
                    <a:pt x="1048" y="259"/>
                  </a:lnTo>
                  <a:lnTo>
                    <a:pt x="1010" y="313"/>
                  </a:lnTo>
                  <a:lnTo>
                    <a:pt x="973" y="376"/>
                  </a:lnTo>
                  <a:lnTo>
                    <a:pt x="935" y="445"/>
                  </a:lnTo>
                  <a:lnTo>
                    <a:pt x="898" y="522"/>
                  </a:lnTo>
                  <a:lnTo>
                    <a:pt x="864" y="607"/>
                  </a:lnTo>
                  <a:lnTo>
                    <a:pt x="831" y="701"/>
                  </a:lnTo>
                  <a:lnTo>
                    <a:pt x="802" y="804"/>
                  </a:lnTo>
                  <a:lnTo>
                    <a:pt x="774" y="918"/>
                  </a:lnTo>
                  <a:lnTo>
                    <a:pt x="749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5" y="1152"/>
                  </a:lnTo>
                  <a:lnTo>
                    <a:pt x="11" y="1127"/>
                  </a:lnTo>
                  <a:lnTo>
                    <a:pt x="19" y="1094"/>
                  </a:lnTo>
                  <a:lnTo>
                    <a:pt x="28" y="1054"/>
                  </a:lnTo>
                  <a:lnTo>
                    <a:pt x="42" y="1006"/>
                  </a:lnTo>
                  <a:lnTo>
                    <a:pt x="57" y="954"/>
                  </a:lnTo>
                  <a:lnTo>
                    <a:pt x="76" y="897"/>
                  </a:lnTo>
                  <a:lnTo>
                    <a:pt x="98" y="833"/>
                  </a:lnTo>
                  <a:lnTo>
                    <a:pt x="123" y="770"/>
                  </a:lnTo>
                  <a:lnTo>
                    <a:pt x="149" y="701"/>
                  </a:lnTo>
                  <a:lnTo>
                    <a:pt x="182" y="632"/>
                  </a:lnTo>
                  <a:lnTo>
                    <a:pt x="217" y="562"/>
                  </a:lnTo>
                  <a:lnTo>
                    <a:pt x="255" y="493"/>
                  </a:lnTo>
                  <a:lnTo>
                    <a:pt x="297" y="426"/>
                  </a:lnTo>
                  <a:lnTo>
                    <a:pt x="343" y="359"/>
                  </a:lnTo>
                  <a:lnTo>
                    <a:pt x="393" y="296"/>
                  </a:lnTo>
                  <a:lnTo>
                    <a:pt x="447" y="236"/>
                  </a:lnTo>
                  <a:lnTo>
                    <a:pt x="505" y="180"/>
                  </a:lnTo>
                  <a:lnTo>
                    <a:pt x="568" y="130"/>
                  </a:lnTo>
                  <a:lnTo>
                    <a:pt x="635" y="86"/>
                  </a:lnTo>
                  <a:lnTo>
                    <a:pt x="706" y="50"/>
                  </a:lnTo>
                  <a:lnTo>
                    <a:pt x="783" y="21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8AB74AB1-FD46-B54F-A437-6E1A26FD0C96}"/>
              </a:ext>
            </a:extLst>
          </p:cNvPr>
          <p:cNvGrpSpPr/>
          <p:nvPr/>
        </p:nvGrpSpPr>
        <p:grpSpPr>
          <a:xfrm>
            <a:off x="3537852" y="1718984"/>
            <a:ext cx="2013790" cy="3177898"/>
            <a:chOff x="3690438" y="1784501"/>
            <a:chExt cx="2013790" cy="3177898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712B5E42-D019-284F-BF3B-AEF3ACB42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438" y="4293936"/>
              <a:ext cx="1336926" cy="668463"/>
            </a:xfrm>
            <a:custGeom>
              <a:avLst/>
              <a:gdLst>
                <a:gd name="T0" fmla="*/ 0 w 1114"/>
                <a:gd name="T1" fmla="*/ 0 h 557"/>
                <a:gd name="T2" fmla="*/ 1114 w 1114"/>
                <a:gd name="T3" fmla="*/ 0 h 557"/>
                <a:gd name="T4" fmla="*/ 557 w 1114"/>
                <a:gd name="T5" fmla="*/ 557 h 557"/>
                <a:gd name="T6" fmla="*/ 0 w 1114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557">
                  <a:moveTo>
                    <a:pt x="0" y="0"/>
                  </a:moveTo>
                  <a:lnTo>
                    <a:pt x="1114" y="0"/>
                  </a:lnTo>
                  <a:lnTo>
                    <a:pt x="557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E2BFB7CF-5150-2D4E-B21B-AF20E4979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370" y="1784501"/>
              <a:ext cx="610858" cy="1947782"/>
            </a:xfrm>
            <a:custGeom>
              <a:avLst/>
              <a:gdLst>
                <a:gd name="T0" fmla="*/ 421 w 509"/>
                <a:gd name="T1" fmla="*/ 0 h 1623"/>
                <a:gd name="T2" fmla="*/ 509 w 509"/>
                <a:gd name="T3" fmla="*/ 0 h 1623"/>
                <a:gd name="T4" fmla="*/ 358 w 509"/>
                <a:gd name="T5" fmla="*/ 1271 h 1623"/>
                <a:gd name="T6" fmla="*/ 346 w 509"/>
                <a:gd name="T7" fmla="*/ 1350 h 1623"/>
                <a:gd name="T8" fmla="*/ 335 w 509"/>
                <a:gd name="T9" fmla="*/ 1415 h 1623"/>
                <a:gd name="T10" fmla="*/ 323 w 509"/>
                <a:gd name="T11" fmla="*/ 1471 h 1623"/>
                <a:gd name="T12" fmla="*/ 313 w 509"/>
                <a:gd name="T13" fmla="*/ 1515 h 1623"/>
                <a:gd name="T14" fmla="*/ 302 w 509"/>
                <a:gd name="T15" fmla="*/ 1550 h 1623"/>
                <a:gd name="T16" fmla="*/ 292 w 509"/>
                <a:gd name="T17" fmla="*/ 1575 h 1623"/>
                <a:gd name="T18" fmla="*/ 285 w 509"/>
                <a:gd name="T19" fmla="*/ 1594 h 1623"/>
                <a:gd name="T20" fmla="*/ 277 w 509"/>
                <a:gd name="T21" fmla="*/ 1607 h 1623"/>
                <a:gd name="T22" fmla="*/ 269 w 509"/>
                <a:gd name="T23" fmla="*/ 1617 h 1623"/>
                <a:gd name="T24" fmla="*/ 265 w 509"/>
                <a:gd name="T25" fmla="*/ 1621 h 1623"/>
                <a:gd name="T26" fmla="*/ 262 w 509"/>
                <a:gd name="T27" fmla="*/ 1623 h 1623"/>
                <a:gd name="T28" fmla="*/ 262 w 509"/>
                <a:gd name="T29" fmla="*/ 1623 h 1623"/>
                <a:gd name="T30" fmla="*/ 0 w 509"/>
                <a:gd name="T31" fmla="*/ 1623 h 1623"/>
                <a:gd name="T32" fmla="*/ 25 w 509"/>
                <a:gd name="T33" fmla="*/ 1615 h 1623"/>
                <a:gd name="T34" fmla="*/ 48 w 509"/>
                <a:gd name="T35" fmla="*/ 1600 h 1623"/>
                <a:gd name="T36" fmla="*/ 70 w 509"/>
                <a:gd name="T37" fmla="*/ 1577 h 1623"/>
                <a:gd name="T38" fmla="*/ 87 w 509"/>
                <a:gd name="T39" fmla="*/ 1550 h 1623"/>
                <a:gd name="T40" fmla="*/ 102 w 509"/>
                <a:gd name="T41" fmla="*/ 1521 h 1623"/>
                <a:gd name="T42" fmla="*/ 116 w 509"/>
                <a:gd name="T43" fmla="*/ 1490 h 1623"/>
                <a:gd name="T44" fmla="*/ 127 w 509"/>
                <a:gd name="T45" fmla="*/ 1459 h 1623"/>
                <a:gd name="T46" fmla="*/ 135 w 509"/>
                <a:gd name="T47" fmla="*/ 1434 h 1623"/>
                <a:gd name="T48" fmla="*/ 141 w 509"/>
                <a:gd name="T49" fmla="*/ 1413 h 1623"/>
                <a:gd name="T50" fmla="*/ 144 w 509"/>
                <a:gd name="T51" fmla="*/ 1398 h 1623"/>
                <a:gd name="T52" fmla="*/ 144 w 509"/>
                <a:gd name="T53" fmla="*/ 1394 h 1623"/>
                <a:gd name="T54" fmla="*/ 421 w 509"/>
                <a:gd name="T5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9" h="1623">
                  <a:moveTo>
                    <a:pt x="421" y="0"/>
                  </a:moveTo>
                  <a:lnTo>
                    <a:pt x="509" y="0"/>
                  </a:lnTo>
                  <a:lnTo>
                    <a:pt x="358" y="1271"/>
                  </a:lnTo>
                  <a:lnTo>
                    <a:pt x="346" y="1350"/>
                  </a:lnTo>
                  <a:lnTo>
                    <a:pt x="335" y="1415"/>
                  </a:lnTo>
                  <a:lnTo>
                    <a:pt x="323" y="1471"/>
                  </a:lnTo>
                  <a:lnTo>
                    <a:pt x="313" y="1515"/>
                  </a:lnTo>
                  <a:lnTo>
                    <a:pt x="302" y="1550"/>
                  </a:lnTo>
                  <a:lnTo>
                    <a:pt x="292" y="1575"/>
                  </a:lnTo>
                  <a:lnTo>
                    <a:pt x="285" y="1594"/>
                  </a:lnTo>
                  <a:lnTo>
                    <a:pt x="277" y="1607"/>
                  </a:lnTo>
                  <a:lnTo>
                    <a:pt x="269" y="1617"/>
                  </a:lnTo>
                  <a:lnTo>
                    <a:pt x="265" y="1621"/>
                  </a:lnTo>
                  <a:lnTo>
                    <a:pt x="262" y="1623"/>
                  </a:lnTo>
                  <a:lnTo>
                    <a:pt x="262" y="1623"/>
                  </a:lnTo>
                  <a:lnTo>
                    <a:pt x="0" y="1623"/>
                  </a:lnTo>
                  <a:lnTo>
                    <a:pt x="25" y="1615"/>
                  </a:lnTo>
                  <a:lnTo>
                    <a:pt x="48" y="1600"/>
                  </a:lnTo>
                  <a:lnTo>
                    <a:pt x="70" y="1577"/>
                  </a:lnTo>
                  <a:lnTo>
                    <a:pt x="87" y="1550"/>
                  </a:lnTo>
                  <a:lnTo>
                    <a:pt x="102" y="1521"/>
                  </a:lnTo>
                  <a:lnTo>
                    <a:pt x="116" y="1490"/>
                  </a:lnTo>
                  <a:lnTo>
                    <a:pt x="127" y="1459"/>
                  </a:lnTo>
                  <a:lnTo>
                    <a:pt x="135" y="1434"/>
                  </a:lnTo>
                  <a:lnTo>
                    <a:pt x="141" y="1413"/>
                  </a:lnTo>
                  <a:lnTo>
                    <a:pt x="144" y="1398"/>
                  </a:lnTo>
                  <a:lnTo>
                    <a:pt x="144" y="1394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F09A599A-6A66-E742-8069-9234D6A30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47" y="2886204"/>
              <a:ext cx="550853" cy="846080"/>
            </a:xfrm>
            <a:custGeom>
              <a:avLst/>
              <a:gdLst>
                <a:gd name="T0" fmla="*/ 0 w 459"/>
                <a:gd name="T1" fmla="*/ 0 h 705"/>
                <a:gd name="T2" fmla="*/ 176 w 459"/>
                <a:gd name="T3" fmla="*/ 0 h 705"/>
                <a:gd name="T4" fmla="*/ 178 w 459"/>
                <a:gd name="T5" fmla="*/ 2 h 705"/>
                <a:gd name="T6" fmla="*/ 186 w 459"/>
                <a:gd name="T7" fmla="*/ 2 h 705"/>
                <a:gd name="T8" fmla="*/ 197 w 459"/>
                <a:gd name="T9" fmla="*/ 4 h 705"/>
                <a:gd name="T10" fmla="*/ 213 w 459"/>
                <a:gd name="T11" fmla="*/ 8 h 705"/>
                <a:gd name="T12" fmla="*/ 232 w 459"/>
                <a:gd name="T13" fmla="*/ 15 h 705"/>
                <a:gd name="T14" fmla="*/ 251 w 459"/>
                <a:gd name="T15" fmla="*/ 27 h 705"/>
                <a:gd name="T16" fmla="*/ 270 w 459"/>
                <a:gd name="T17" fmla="*/ 40 h 705"/>
                <a:gd name="T18" fmla="*/ 290 w 459"/>
                <a:gd name="T19" fmla="*/ 61 h 705"/>
                <a:gd name="T20" fmla="*/ 307 w 459"/>
                <a:gd name="T21" fmla="*/ 86 h 705"/>
                <a:gd name="T22" fmla="*/ 322 w 459"/>
                <a:gd name="T23" fmla="*/ 119 h 705"/>
                <a:gd name="T24" fmla="*/ 334 w 459"/>
                <a:gd name="T25" fmla="*/ 157 h 705"/>
                <a:gd name="T26" fmla="*/ 343 w 459"/>
                <a:gd name="T27" fmla="*/ 203 h 705"/>
                <a:gd name="T28" fmla="*/ 345 w 459"/>
                <a:gd name="T29" fmla="*/ 259 h 705"/>
                <a:gd name="T30" fmla="*/ 345 w 459"/>
                <a:gd name="T31" fmla="*/ 311 h 705"/>
                <a:gd name="T32" fmla="*/ 343 w 459"/>
                <a:gd name="T33" fmla="*/ 361 h 705"/>
                <a:gd name="T34" fmla="*/ 341 w 459"/>
                <a:gd name="T35" fmla="*/ 411 h 705"/>
                <a:gd name="T36" fmla="*/ 340 w 459"/>
                <a:gd name="T37" fmla="*/ 459 h 705"/>
                <a:gd name="T38" fmla="*/ 340 w 459"/>
                <a:gd name="T39" fmla="*/ 505 h 705"/>
                <a:gd name="T40" fmla="*/ 341 w 459"/>
                <a:gd name="T41" fmla="*/ 547 h 705"/>
                <a:gd name="T42" fmla="*/ 347 w 459"/>
                <a:gd name="T43" fmla="*/ 586 h 705"/>
                <a:gd name="T44" fmla="*/ 353 w 459"/>
                <a:gd name="T45" fmla="*/ 620 h 705"/>
                <a:gd name="T46" fmla="*/ 364 w 459"/>
                <a:gd name="T47" fmla="*/ 649 h 705"/>
                <a:gd name="T48" fmla="*/ 380 w 459"/>
                <a:gd name="T49" fmla="*/ 672 h 705"/>
                <a:gd name="T50" fmla="*/ 401 w 459"/>
                <a:gd name="T51" fmla="*/ 691 h 705"/>
                <a:gd name="T52" fmla="*/ 426 w 459"/>
                <a:gd name="T53" fmla="*/ 701 h 705"/>
                <a:gd name="T54" fmla="*/ 459 w 459"/>
                <a:gd name="T55" fmla="*/ 705 h 705"/>
                <a:gd name="T56" fmla="*/ 197 w 459"/>
                <a:gd name="T57" fmla="*/ 705 h 705"/>
                <a:gd name="T58" fmla="*/ 194 w 459"/>
                <a:gd name="T59" fmla="*/ 705 h 705"/>
                <a:gd name="T60" fmla="*/ 184 w 459"/>
                <a:gd name="T61" fmla="*/ 703 h 705"/>
                <a:gd name="T62" fmla="*/ 171 w 459"/>
                <a:gd name="T63" fmla="*/ 699 h 705"/>
                <a:gd name="T64" fmla="*/ 151 w 459"/>
                <a:gd name="T65" fmla="*/ 695 h 705"/>
                <a:gd name="T66" fmla="*/ 132 w 459"/>
                <a:gd name="T67" fmla="*/ 687 h 705"/>
                <a:gd name="T68" fmla="*/ 109 w 459"/>
                <a:gd name="T69" fmla="*/ 676 h 705"/>
                <a:gd name="T70" fmla="*/ 86 w 459"/>
                <a:gd name="T71" fmla="*/ 662 h 705"/>
                <a:gd name="T72" fmla="*/ 65 w 459"/>
                <a:gd name="T73" fmla="*/ 645 h 705"/>
                <a:gd name="T74" fmla="*/ 44 w 459"/>
                <a:gd name="T75" fmla="*/ 622 h 705"/>
                <a:gd name="T76" fmla="*/ 26 w 459"/>
                <a:gd name="T77" fmla="*/ 595 h 705"/>
                <a:gd name="T78" fmla="*/ 13 w 459"/>
                <a:gd name="T79" fmla="*/ 562 h 705"/>
                <a:gd name="T80" fmla="*/ 3 w 459"/>
                <a:gd name="T81" fmla="*/ 524 h 705"/>
                <a:gd name="T82" fmla="*/ 0 w 459"/>
                <a:gd name="T83" fmla="*/ 480 h 705"/>
                <a:gd name="T84" fmla="*/ 0 w 459"/>
                <a:gd name="T8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9" h="705">
                  <a:moveTo>
                    <a:pt x="0" y="0"/>
                  </a:moveTo>
                  <a:lnTo>
                    <a:pt x="176" y="0"/>
                  </a:lnTo>
                  <a:lnTo>
                    <a:pt x="178" y="2"/>
                  </a:lnTo>
                  <a:lnTo>
                    <a:pt x="186" y="2"/>
                  </a:lnTo>
                  <a:lnTo>
                    <a:pt x="197" y="4"/>
                  </a:lnTo>
                  <a:lnTo>
                    <a:pt x="213" y="8"/>
                  </a:lnTo>
                  <a:lnTo>
                    <a:pt x="232" y="15"/>
                  </a:lnTo>
                  <a:lnTo>
                    <a:pt x="251" y="27"/>
                  </a:lnTo>
                  <a:lnTo>
                    <a:pt x="270" y="40"/>
                  </a:lnTo>
                  <a:lnTo>
                    <a:pt x="290" y="61"/>
                  </a:lnTo>
                  <a:lnTo>
                    <a:pt x="307" y="86"/>
                  </a:lnTo>
                  <a:lnTo>
                    <a:pt x="322" y="119"/>
                  </a:lnTo>
                  <a:lnTo>
                    <a:pt x="334" y="157"/>
                  </a:lnTo>
                  <a:lnTo>
                    <a:pt x="343" y="203"/>
                  </a:lnTo>
                  <a:lnTo>
                    <a:pt x="345" y="259"/>
                  </a:lnTo>
                  <a:lnTo>
                    <a:pt x="345" y="311"/>
                  </a:lnTo>
                  <a:lnTo>
                    <a:pt x="343" y="361"/>
                  </a:lnTo>
                  <a:lnTo>
                    <a:pt x="341" y="411"/>
                  </a:lnTo>
                  <a:lnTo>
                    <a:pt x="340" y="459"/>
                  </a:lnTo>
                  <a:lnTo>
                    <a:pt x="340" y="505"/>
                  </a:lnTo>
                  <a:lnTo>
                    <a:pt x="341" y="547"/>
                  </a:lnTo>
                  <a:lnTo>
                    <a:pt x="347" y="586"/>
                  </a:lnTo>
                  <a:lnTo>
                    <a:pt x="353" y="620"/>
                  </a:lnTo>
                  <a:lnTo>
                    <a:pt x="364" y="649"/>
                  </a:lnTo>
                  <a:lnTo>
                    <a:pt x="380" y="672"/>
                  </a:lnTo>
                  <a:lnTo>
                    <a:pt x="401" y="691"/>
                  </a:lnTo>
                  <a:lnTo>
                    <a:pt x="426" y="701"/>
                  </a:lnTo>
                  <a:lnTo>
                    <a:pt x="459" y="705"/>
                  </a:lnTo>
                  <a:lnTo>
                    <a:pt x="197" y="705"/>
                  </a:lnTo>
                  <a:lnTo>
                    <a:pt x="194" y="705"/>
                  </a:lnTo>
                  <a:lnTo>
                    <a:pt x="184" y="703"/>
                  </a:lnTo>
                  <a:lnTo>
                    <a:pt x="171" y="699"/>
                  </a:lnTo>
                  <a:lnTo>
                    <a:pt x="151" y="695"/>
                  </a:lnTo>
                  <a:lnTo>
                    <a:pt x="132" y="687"/>
                  </a:lnTo>
                  <a:lnTo>
                    <a:pt x="109" y="676"/>
                  </a:lnTo>
                  <a:lnTo>
                    <a:pt x="86" y="662"/>
                  </a:lnTo>
                  <a:lnTo>
                    <a:pt x="65" y="645"/>
                  </a:lnTo>
                  <a:lnTo>
                    <a:pt x="44" y="622"/>
                  </a:lnTo>
                  <a:lnTo>
                    <a:pt x="26" y="595"/>
                  </a:lnTo>
                  <a:lnTo>
                    <a:pt x="13" y="562"/>
                  </a:lnTo>
                  <a:lnTo>
                    <a:pt x="3" y="524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xmlns="" id="{E43F19FD-6078-FF43-8843-57C1956F7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058" y="2886204"/>
              <a:ext cx="1164109" cy="1407732"/>
            </a:xfrm>
            <a:custGeom>
              <a:avLst/>
              <a:gdLst>
                <a:gd name="T0" fmla="*/ 577 w 970"/>
                <a:gd name="T1" fmla="*/ 0 h 1173"/>
                <a:gd name="T2" fmla="*/ 970 w 970"/>
                <a:gd name="T3" fmla="*/ 0 h 1173"/>
                <a:gd name="T4" fmla="*/ 966 w 970"/>
                <a:gd name="T5" fmla="*/ 6 h 1173"/>
                <a:gd name="T6" fmla="*/ 959 w 970"/>
                <a:gd name="T7" fmla="*/ 17 h 1173"/>
                <a:gd name="T8" fmla="*/ 945 w 970"/>
                <a:gd name="T9" fmla="*/ 38 h 1173"/>
                <a:gd name="T10" fmla="*/ 930 w 970"/>
                <a:gd name="T11" fmla="*/ 65 h 1173"/>
                <a:gd name="T12" fmla="*/ 911 w 970"/>
                <a:gd name="T13" fmla="*/ 102 h 1173"/>
                <a:gd name="T14" fmla="*/ 888 w 970"/>
                <a:gd name="T15" fmla="*/ 148 h 1173"/>
                <a:gd name="T16" fmla="*/ 865 w 970"/>
                <a:gd name="T17" fmla="*/ 200 h 1173"/>
                <a:gd name="T18" fmla="*/ 842 w 970"/>
                <a:gd name="T19" fmla="*/ 261 h 1173"/>
                <a:gd name="T20" fmla="*/ 819 w 970"/>
                <a:gd name="T21" fmla="*/ 330 h 1173"/>
                <a:gd name="T22" fmla="*/ 795 w 970"/>
                <a:gd name="T23" fmla="*/ 407 h 1173"/>
                <a:gd name="T24" fmla="*/ 774 w 970"/>
                <a:gd name="T25" fmla="*/ 491 h 1173"/>
                <a:gd name="T26" fmla="*/ 757 w 970"/>
                <a:gd name="T27" fmla="*/ 586 h 1173"/>
                <a:gd name="T28" fmla="*/ 742 w 970"/>
                <a:gd name="T29" fmla="*/ 687 h 1173"/>
                <a:gd name="T30" fmla="*/ 730 w 970"/>
                <a:gd name="T31" fmla="*/ 797 h 1173"/>
                <a:gd name="T32" fmla="*/ 724 w 970"/>
                <a:gd name="T33" fmla="*/ 914 h 1173"/>
                <a:gd name="T34" fmla="*/ 723 w 970"/>
                <a:gd name="T35" fmla="*/ 1039 h 1173"/>
                <a:gd name="T36" fmla="*/ 728 w 970"/>
                <a:gd name="T37" fmla="*/ 1173 h 1173"/>
                <a:gd name="T38" fmla="*/ 0 w 970"/>
                <a:gd name="T39" fmla="*/ 1173 h 1173"/>
                <a:gd name="T40" fmla="*/ 2 w 970"/>
                <a:gd name="T41" fmla="*/ 1167 h 1173"/>
                <a:gd name="T42" fmla="*/ 4 w 970"/>
                <a:gd name="T43" fmla="*/ 1148 h 1173"/>
                <a:gd name="T44" fmla="*/ 10 w 970"/>
                <a:gd name="T45" fmla="*/ 1121 h 1173"/>
                <a:gd name="T46" fmla="*/ 18 w 970"/>
                <a:gd name="T47" fmla="*/ 1083 h 1173"/>
                <a:gd name="T48" fmla="*/ 29 w 970"/>
                <a:gd name="T49" fmla="*/ 1039 h 1173"/>
                <a:gd name="T50" fmla="*/ 41 w 970"/>
                <a:gd name="T51" fmla="*/ 985 h 1173"/>
                <a:gd name="T52" fmla="*/ 56 w 970"/>
                <a:gd name="T53" fmla="*/ 925 h 1173"/>
                <a:gd name="T54" fmla="*/ 75 w 970"/>
                <a:gd name="T55" fmla="*/ 860 h 1173"/>
                <a:gd name="T56" fmla="*/ 96 w 970"/>
                <a:gd name="T57" fmla="*/ 789 h 1173"/>
                <a:gd name="T58" fmla="*/ 121 w 970"/>
                <a:gd name="T59" fmla="*/ 716 h 1173"/>
                <a:gd name="T60" fmla="*/ 150 w 970"/>
                <a:gd name="T61" fmla="*/ 639 h 1173"/>
                <a:gd name="T62" fmla="*/ 181 w 970"/>
                <a:gd name="T63" fmla="*/ 562 h 1173"/>
                <a:gd name="T64" fmla="*/ 217 w 970"/>
                <a:gd name="T65" fmla="*/ 484 h 1173"/>
                <a:gd name="T66" fmla="*/ 256 w 970"/>
                <a:gd name="T67" fmla="*/ 405 h 1173"/>
                <a:gd name="T68" fmla="*/ 298 w 970"/>
                <a:gd name="T69" fmla="*/ 330 h 1173"/>
                <a:gd name="T70" fmla="*/ 346 w 970"/>
                <a:gd name="T71" fmla="*/ 255 h 1173"/>
                <a:gd name="T72" fmla="*/ 398 w 970"/>
                <a:gd name="T73" fmla="*/ 184 h 1173"/>
                <a:gd name="T74" fmla="*/ 452 w 970"/>
                <a:gd name="T75" fmla="*/ 117 h 1173"/>
                <a:gd name="T76" fmla="*/ 513 w 970"/>
                <a:gd name="T77" fmla="*/ 56 h 1173"/>
                <a:gd name="T78" fmla="*/ 577 w 970"/>
                <a:gd name="T7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0" h="1173">
                  <a:moveTo>
                    <a:pt x="577" y="0"/>
                  </a:moveTo>
                  <a:lnTo>
                    <a:pt x="970" y="0"/>
                  </a:lnTo>
                  <a:lnTo>
                    <a:pt x="966" y="6"/>
                  </a:lnTo>
                  <a:lnTo>
                    <a:pt x="959" y="17"/>
                  </a:lnTo>
                  <a:lnTo>
                    <a:pt x="945" y="38"/>
                  </a:lnTo>
                  <a:lnTo>
                    <a:pt x="930" y="65"/>
                  </a:lnTo>
                  <a:lnTo>
                    <a:pt x="911" y="102"/>
                  </a:lnTo>
                  <a:lnTo>
                    <a:pt x="888" y="148"/>
                  </a:lnTo>
                  <a:lnTo>
                    <a:pt x="865" y="200"/>
                  </a:lnTo>
                  <a:lnTo>
                    <a:pt x="842" y="261"/>
                  </a:lnTo>
                  <a:lnTo>
                    <a:pt x="819" y="330"/>
                  </a:lnTo>
                  <a:lnTo>
                    <a:pt x="795" y="407"/>
                  </a:lnTo>
                  <a:lnTo>
                    <a:pt x="774" y="491"/>
                  </a:lnTo>
                  <a:lnTo>
                    <a:pt x="757" y="586"/>
                  </a:lnTo>
                  <a:lnTo>
                    <a:pt x="742" y="687"/>
                  </a:lnTo>
                  <a:lnTo>
                    <a:pt x="730" y="797"/>
                  </a:lnTo>
                  <a:lnTo>
                    <a:pt x="724" y="914"/>
                  </a:lnTo>
                  <a:lnTo>
                    <a:pt x="723" y="1039"/>
                  </a:lnTo>
                  <a:lnTo>
                    <a:pt x="728" y="1173"/>
                  </a:lnTo>
                  <a:lnTo>
                    <a:pt x="0" y="1173"/>
                  </a:lnTo>
                  <a:lnTo>
                    <a:pt x="2" y="1167"/>
                  </a:lnTo>
                  <a:lnTo>
                    <a:pt x="4" y="1148"/>
                  </a:lnTo>
                  <a:lnTo>
                    <a:pt x="10" y="1121"/>
                  </a:lnTo>
                  <a:lnTo>
                    <a:pt x="18" y="1083"/>
                  </a:lnTo>
                  <a:lnTo>
                    <a:pt x="29" y="1039"/>
                  </a:lnTo>
                  <a:lnTo>
                    <a:pt x="41" y="985"/>
                  </a:lnTo>
                  <a:lnTo>
                    <a:pt x="56" y="925"/>
                  </a:lnTo>
                  <a:lnTo>
                    <a:pt x="75" y="860"/>
                  </a:lnTo>
                  <a:lnTo>
                    <a:pt x="96" y="789"/>
                  </a:lnTo>
                  <a:lnTo>
                    <a:pt x="121" y="716"/>
                  </a:lnTo>
                  <a:lnTo>
                    <a:pt x="150" y="639"/>
                  </a:lnTo>
                  <a:lnTo>
                    <a:pt x="181" y="562"/>
                  </a:lnTo>
                  <a:lnTo>
                    <a:pt x="217" y="484"/>
                  </a:lnTo>
                  <a:lnTo>
                    <a:pt x="256" y="405"/>
                  </a:lnTo>
                  <a:lnTo>
                    <a:pt x="298" y="330"/>
                  </a:lnTo>
                  <a:lnTo>
                    <a:pt x="346" y="255"/>
                  </a:lnTo>
                  <a:lnTo>
                    <a:pt x="398" y="184"/>
                  </a:lnTo>
                  <a:lnTo>
                    <a:pt x="452" y="117"/>
                  </a:lnTo>
                  <a:lnTo>
                    <a:pt x="513" y="5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145895FC-9291-C647-8EED-67A08EA793CD}"/>
              </a:ext>
            </a:extLst>
          </p:cNvPr>
          <p:cNvSpPr/>
          <p:nvPr/>
        </p:nvSpPr>
        <p:spPr>
          <a:xfrm>
            <a:off x="4291733" y="1442393"/>
            <a:ext cx="3605358" cy="60182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ელემენტი </a:t>
            </a:r>
            <a:r>
              <a:rPr lang="ka-GE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#3</a:t>
            </a:r>
            <a:endParaRPr lang="en-IN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1794733-D3D3-EF4F-900D-5BE35381ADB2}"/>
              </a:ext>
            </a:extLst>
          </p:cNvPr>
          <p:cNvGrpSpPr/>
          <p:nvPr/>
        </p:nvGrpSpPr>
        <p:grpSpPr>
          <a:xfrm>
            <a:off x="2213866" y="4181378"/>
            <a:ext cx="385026" cy="320346"/>
            <a:chOff x="2001838" y="4022726"/>
            <a:chExt cx="5207000" cy="433228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3" name="Freeform 85">
              <a:extLst>
                <a:ext uri="{FF2B5EF4-FFF2-40B4-BE49-F238E27FC236}">
                  <a16:creationId xmlns:a16="http://schemas.microsoft.com/office/drawing/2014/main" xmlns="" id="{2597D3DD-CC21-F546-9043-827101B61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838" y="4672013"/>
              <a:ext cx="5207000" cy="3683000"/>
            </a:xfrm>
            <a:custGeom>
              <a:avLst/>
              <a:gdLst>
                <a:gd name="T0" fmla="*/ 374 w 6560"/>
                <a:gd name="T1" fmla="*/ 278 h 4639"/>
                <a:gd name="T2" fmla="*/ 314 w 6560"/>
                <a:gd name="T3" fmla="*/ 314 h 4639"/>
                <a:gd name="T4" fmla="*/ 279 w 6560"/>
                <a:gd name="T5" fmla="*/ 373 h 4639"/>
                <a:gd name="T6" fmla="*/ 273 w 6560"/>
                <a:gd name="T7" fmla="*/ 4230 h 4639"/>
                <a:gd name="T8" fmla="*/ 292 w 6560"/>
                <a:gd name="T9" fmla="*/ 4299 h 4639"/>
                <a:gd name="T10" fmla="*/ 340 w 6560"/>
                <a:gd name="T11" fmla="*/ 4349 h 4639"/>
                <a:gd name="T12" fmla="*/ 410 w 6560"/>
                <a:gd name="T13" fmla="*/ 4367 h 4639"/>
                <a:gd name="T14" fmla="*/ 6186 w 6560"/>
                <a:gd name="T15" fmla="*/ 4361 h 4639"/>
                <a:gd name="T16" fmla="*/ 6246 w 6560"/>
                <a:gd name="T17" fmla="*/ 4327 h 4639"/>
                <a:gd name="T18" fmla="*/ 6281 w 6560"/>
                <a:gd name="T19" fmla="*/ 4268 h 4639"/>
                <a:gd name="T20" fmla="*/ 6285 w 6560"/>
                <a:gd name="T21" fmla="*/ 409 h 4639"/>
                <a:gd name="T22" fmla="*/ 6268 w 6560"/>
                <a:gd name="T23" fmla="*/ 341 h 4639"/>
                <a:gd name="T24" fmla="*/ 6218 w 6560"/>
                <a:gd name="T25" fmla="*/ 292 h 4639"/>
                <a:gd name="T26" fmla="*/ 6150 w 6560"/>
                <a:gd name="T27" fmla="*/ 274 h 4639"/>
                <a:gd name="T28" fmla="*/ 410 w 6560"/>
                <a:gd name="T29" fmla="*/ 0 h 4639"/>
                <a:gd name="T30" fmla="*/ 6216 w 6560"/>
                <a:gd name="T31" fmla="*/ 6 h 4639"/>
                <a:gd name="T32" fmla="*/ 6337 w 6560"/>
                <a:gd name="T33" fmla="*/ 45 h 4639"/>
                <a:gd name="T34" fmla="*/ 6439 w 6560"/>
                <a:gd name="T35" fmla="*/ 121 h 4639"/>
                <a:gd name="T36" fmla="*/ 6514 w 6560"/>
                <a:gd name="T37" fmla="*/ 222 h 4639"/>
                <a:gd name="T38" fmla="*/ 6554 w 6560"/>
                <a:gd name="T39" fmla="*/ 343 h 4639"/>
                <a:gd name="T40" fmla="*/ 6560 w 6560"/>
                <a:gd name="T41" fmla="*/ 4230 h 4639"/>
                <a:gd name="T42" fmla="*/ 6538 w 6560"/>
                <a:gd name="T43" fmla="*/ 4359 h 4639"/>
                <a:gd name="T44" fmla="*/ 6480 w 6560"/>
                <a:gd name="T45" fmla="*/ 4472 h 4639"/>
                <a:gd name="T46" fmla="*/ 6391 w 6560"/>
                <a:gd name="T47" fmla="*/ 4562 h 4639"/>
                <a:gd name="T48" fmla="*/ 6279 w 6560"/>
                <a:gd name="T49" fmla="*/ 4619 h 4639"/>
                <a:gd name="T50" fmla="*/ 6150 w 6560"/>
                <a:gd name="T51" fmla="*/ 4639 h 4639"/>
                <a:gd name="T52" fmla="*/ 344 w 6560"/>
                <a:gd name="T53" fmla="*/ 4635 h 4639"/>
                <a:gd name="T54" fmla="*/ 221 w 6560"/>
                <a:gd name="T55" fmla="*/ 4593 h 4639"/>
                <a:gd name="T56" fmla="*/ 119 w 6560"/>
                <a:gd name="T57" fmla="*/ 4520 h 4639"/>
                <a:gd name="T58" fmla="*/ 46 w 6560"/>
                <a:gd name="T59" fmla="*/ 4419 h 4639"/>
                <a:gd name="T60" fmla="*/ 6 w 6560"/>
                <a:gd name="T61" fmla="*/ 4297 h 4639"/>
                <a:gd name="T62" fmla="*/ 0 w 6560"/>
                <a:gd name="T63" fmla="*/ 409 h 4639"/>
                <a:gd name="T64" fmla="*/ 22 w 6560"/>
                <a:gd name="T65" fmla="*/ 280 h 4639"/>
                <a:gd name="T66" fmla="*/ 80 w 6560"/>
                <a:gd name="T67" fmla="*/ 168 h 4639"/>
                <a:gd name="T68" fmla="*/ 167 w 6560"/>
                <a:gd name="T69" fmla="*/ 79 h 4639"/>
                <a:gd name="T70" fmla="*/ 281 w 6560"/>
                <a:gd name="T71" fmla="*/ 21 h 4639"/>
                <a:gd name="T72" fmla="*/ 410 w 6560"/>
                <a:gd name="T73" fmla="*/ 0 h 4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0" h="4639">
                  <a:moveTo>
                    <a:pt x="410" y="274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4" y="314"/>
                  </a:lnTo>
                  <a:lnTo>
                    <a:pt x="292" y="341"/>
                  </a:lnTo>
                  <a:lnTo>
                    <a:pt x="279" y="373"/>
                  </a:lnTo>
                  <a:lnTo>
                    <a:pt x="273" y="409"/>
                  </a:lnTo>
                  <a:lnTo>
                    <a:pt x="273" y="4230"/>
                  </a:lnTo>
                  <a:lnTo>
                    <a:pt x="279" y="4268"/>
                  </a:lnTo>
                  <a:lnTo>
                    <a:pt x="292" y="4299"/>
                  </a:lnTo>
                  <a:lnTo>
                    <a:pt x="314" y="4327"/>
                  </a:lnTo>
                  <a:lnTo>
                    <a:pt x="340" y="4349"/>
                  </a:lnTo>
                  <a:lnTo>
                    <a:pt x="374" y="4361"/>
                  </a:lnTo>
                  <a:lnTo>
                    <a:pt x="410" y="4367"/>
                  </a:lnTo>
                  <a:lnTo>
                    <a:pt x="6150" y="4367"/>
                  </a:lnTo>
                  <a:lnTo>
                    <a:pt x="6186" y="4361"/>
                  </a:lnTo>
                  <a:lnTo>
                    <a:pt x="6218" y="4349"/>
                  </a:lnTo>
                  <a:lnTo>
                    <a:pt x="6246" y="4327"/>
                  </a:lnTo>
                  <a:lnTo>
                    <a:pt x="6268" y="4299"/>
                  </a:lnTo>
                  <a:lnTo>
                    <a:pt x="6281" y="4268"/>
                  </a:lnTo>
                  <a:lnTo>
                    <a:pt x="6285" y="4230"/>
                  </a:lnTo>
                  <a:lnTo>
                    <a:pt x="6285" y="409"/>
                  </a:lnTo>
                  <a:lnTo>
                    <a:pt x="6281" y="373"/>
                  </a:lnTo>
                  <a:lnTo>
                    <a:pt x="6268" y="341"/>
                  </a:lnTo>
                  <a:lnTo>
                    <a:pt x="6246" y="314"/>
                  </a:lnTo>
                  <a:lnTo>
                    <a:pt x="6218" y="292"/>
                  </a:lnTo>
                  <a:lnTo>
                    <a:pt x="6186" y="278"/>
                  </a:lnTo>
                  <a:lnTo>
                    <a:pt x="6150" y="274"/>
                  </a:lnTo>
                  <a:lnTo>
                    <a:pt x="410" y="274"/>
                  </a:lnTo>
                  <a:close/>
                  <a:moveTo>
                    <a:pt x="410" y="0"/>
                  </a:moveTo>
                  <a:lnTo>
                    <a:pt x="6150" y="0"/>
                  </a:lnTo>
                  <a:lnTo>
                    <a:pt x="6216" y="6"/>
                  </a:lnTo>
                  <a:lnTo>
                    <a:pt x="6279" y="21"/>
                  </a:lnTo>
                  <a:lnTo>
                    <a:pt x="6337" y="45"/>
                  </a:lnTo>
                  <a:lnTo>
                    <a:pt x="6391" y="79"/>
                  </a:lnTo>
                  <a:lnTo>
                    <a:pt x="6439" y="121"/>
                  </a:lnTo>
                  <a:lnTo>
                    <a:pt x="6480" y="168"/>
                  </a:lnTo>
                  <a:lnTo>
                    <a:pt x="6514" y="222"/>
                  </a:lnTo>
                  <a:lnTo>
                    <a:pt x="6538" y="280"/>
                  </a:lnTo>
                  <a:lnTo>
                    <a:pt x="6554" y="343"/>
                  </a:lnTo>
                  <a:lnTo>
                    <a:pt x="6560" y="409"/>
                  </a:lnTo>
                  <a:lnTo>
                    <a:pt x="6560" y="4230"/>
                  </a:lnTo>
                  <a:lnTo>
                    <a:pt x="6554" y="4297"/>
                  </a:lnTo>
                  <a:lnTo>
                    <a:pt x="6538" y="4359"/>
                  </a:lnTo>
                  <a:lnTo>
                    <a:pt x="6514" y="4419"/>
                  </a:lnTo>
                  <a:lnTo>
                    <a:pt x="6480" y="4472"/>
                  </a:lnTo>
                  <a:lnTo>
                    <a:pt x="6439" y="4520"/>
                  </a:lnTo>
                  <a:lnTo>
                    <a:pt x="6391" y="4562"/>
                  </a:lnTo>
                  <a:lnTo>
                    <a:pt x="6337" y="4593"/>
                  </a:lnTo>
                  <a:lnTo>
                    <a:pt x="6279" y="4619"/>
                  </a:lnTo>
                  <a:lnTo>
                    <a:pt x="6216" y="4635"/>
                  </a:lnTo>
                  <a:lnTo>
                    <a:pt x="6150" y="4639"/>
                  </a:lnTo>
                  <a:lnTo>
                    <a:pt x="410" y="4639"/>
                  </a:lnTo>
                  <a:lnTo>
                    <a:pt x="344" y="4635"/>
                  </a:lnTo>
                  <a:lnTo>
                    <a:pt x="281" y="4619"/>
                  </a:lnTo>
                  <a:lnTo>
                    <a:pt x="221" y="4593"/>
                  </a:lnTo>
                  <a:lnTo>
                    <a:pt x="167" y="4562"/>
                  </a:lnTo>
                  <a:lnTo>
                    <a:pt x="119" y="4520"/>
                  </a:lnTo>
                  <a:lnTo>
                    <a:pt x="80" y="4472"/>
                  </a:lnTo>
                  <a:lnTo>
                    <a:pt x="46" y="4419"/>
                  </a:lnTo>
                  <a:lnTo>
                    <a:pt x="22" y="4359"/>
                  </a:lnTo>
                  <a:lnTo>
                    <a:pt x="6" y="4297"/>
                  </a:lnTo>
                  <a:lnTo>
                    <a:pt x="0" y="4230"/>
                  </a:lnTo>
                  <a:lnTo>
                    <a:pt x="0" y="409"/>
                  </a:lnTo>
                  <a:lnTo>
                    <a:pt x="6" y="343"/>
                  </a:lnTo>
                  <a:lnTo>
                    <a:pt x="22" y="280"/>
                  </a:lnTo>
                  <a:lnTo>
                    <a:pt x="46" y="222"/>
                  </a:lnTo>
                  <a:lnTo>
                    <a:pt x="80" y="168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5"/>
                  </a:lnTo>
                  <a:lnTo>
                    <a:pt x="281" y="21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86">
              <a:extLst>
                <a:ext uri="{FF2B5EF4-FFF2-40B4-BE49-F238E27FC236}">
                  <a16:creationId xmlns:a16="http://schemas.microsoft.com/office/drawing/2014/main" xmlns="" id="{12CBD813-B0D5-104D-8D6A-F491CA076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6" y="4022726"/>
              <a:ext cx="1736725" cy="866775"/>
            </a:xfrm>
            <a:custGeom>
              <a:avLst/>
              <a:gdLst>
                <a:gd name="T0" fmla="*/ 410 w 2186"/>
                <a:gd name="T1" fmla="*/ 272 h 1093"/>
                <a:gd name="T2" fmla="*/ 374 w 2186"/>
                <a:gd name="T3" fmla="*/ 278 h 1093"/>
                <a:gd name="T4" fmla="*/ 340 w 2186"/>
                <a:gd name="T5" fmla="*/ 292 h 1093"/>
                <a:gd name="T6" fmla="*/ 312 w 2186"/>
                <a:gd name="T7" fmla="*/ 314 h 1093"/>
                <a:gd name="T8" fmla="*/ 292 w 2186"/>
                <a:gd name="T9" fmla="*/ 340 h 1093"/>
                <a:gd name="T10" fmla="*/ 278 w 2186"/>
                <a:gd name="T11" fmla="*/ 373 h 1093"/>
                <a:gd name="T12" fmla="*/ 272 w 2186"/>
                <a:gd name="T13" fmla="*/ 409 h 1093"/>
                <a:gd name="T14" fmla="*/ 272 w 2186"/>
                <a:gd name="T15" fmla="*/ 819 h 1093"/>
                <a:gd name="T16" fmla="*/ 1912 w 2186"/>
                <a:gd name="T17" fmla="*/ 819 h 1093"/>
                <a:gd name="T18" fmla="*/ 1912 w 2186"/>
                <a:gd name="T19" fmla="*/ 409 h 1093"/>
                <a:gd name="T20" fmla="*/ 1908 w 2186"/>
                <a:gd name="T21" fmla="*/ 373 h 1093"/>
                <a:gd name="T22" fmla="*/ 1894 w 2186"/>
                <a:gd name="T23" fmla="*/ 340 h 1093"/>
                <a:gd name="T24" fmla="*/ 1872 w 2186"/>
                <a:gd name="T25" fmla="*/ 314 h 1093"/>
                <a:gd name="T26" fmla="*/ 1844 w 2186"/>
                <a:gd name="T27" fmla="*/ 292 h 1093"/>
                <a:gd name="T28" fmla="*/ 1812 w 2186"/>
                <a:gd name="T29" fmla="*/ 278 h 1093"/>
                <a:gd name="T30" fmla="*/ 1776 w 2186"/>
                <a:gd name="T31" fmla="*/ 272 h 1093"/>
                <a:gd name="T32" fmla="*/ 410 w 2186"/>
                <a:gd name="T33" fmla="*/ 272 h 1093"/>
                <a:gd name="T34" fmla="*/ 410 w 2186"/>
                <a:gd name="T35" fmla="*/ 0 h 1093"/>
                <a:gd name="T36" fmla="*/ 1776 w 2186"/>
                <a:gd name="T37" fmla="*/ 0 h 1093"/>
                <a:gd name="T38" fmla="*/ 1842 w 2186"/>
                <a:gd name="T39" fmla="*/ 6 h 1093"/>
                <a:gd name="T40" fmla="*/ 1906 w 2186"/>
                <a:gd name="T41" fmla="*/ 22 h 1093"/>
                <a:gd name="T42" fmla="*/ 1964 w 2186"/>
                <a:gd name="T43" fmla="*/ 46 h 1093"/>
                <a:gd name="T44" fmla="*/ 2017 w 2186"/>
                <a:gd name="T45" fmla="*/ 79 h 1093"/>
                <a:gd name="T46" fmla="*/ 2065 w 2186"/>
                <a:gd name="T47" fmla="*/ 121 h 1093"/>
                <a:gd name="T48" fmla="*/ 2107 w 2186"/>
                <a:gd name="T49" fmla="*/ 169 h 1093"/>
                <a:gd name="T50" fmla="*/ 2141 w 2186"/>
                <a:gd name="T51" fmla="*/ 222 h 1093"/>
                <a:gd name="T52" fmla="*/ 2164 w 2186"/>
                <a:gd name="T53" fmla="*/ 280 h 1093"/>
                <a:gd name="T54" fmla="*/ 2180 w 2186"/>
                <a:gd name="T55" fmla="*/ 344 h 1093"/>
                <a:gd name="T56" fmla="*/ 2186 w 2186"/>
                <a:gd name="T57" fmla="*/ 409 h 1093"/>
                <a:gd name="T58" fmla="*/ 2186 w 2186"/>
                <a:gd name="T59" fmla="*/ 956 h 1093"/>
                <a:gd name="T60" fmla="*/ 2180 w 2186"/>
                <a:gd name="T61" fmla="*/ 991 h 1093"/>
                <a:gd name="T62" fmla="*/ 2166 w 2186"/>
                <a:gd name="T63" fmla="*/ 1025 h 1093"/>
                <a:gd name="T64" fmla="*/ 2147 w 2186"/>
                <a:gd name="T65" fmla="*/ 1051 h 1093"/>
                <a:gd name="T66" fmla="*/ 2119 w 2186"/>
                <a:gd name="T67" fmla="*/ 1073 h 1093"/>
                <a:gd name="T68" fmla="*/ 2085 w 2186"/>
                <a:gd name="T69" fmla="*/ 1087 h 1093"/>
                <a:gd name="T70" fmla="*/ 2049 w 2186"/>
                <a:gd name="T71" fmla="*/ 1093 h 1093"/>
                <a:gd name="T72" fmla="*/ 137 w 2186"/>
                <a:gd name="T73" fmla="*/ 1093 h 1093"/>
                <a:gd name="T74" fmla="*/ 99 w 2186"/>
                <a:gd name="T75" fmla="*/ 1087 h 1093"/>
                <a:gd name="T76" fmla="*/ 67 w 2186"/>
                <a:gd name="T77" fmla="*/ 1073 h 1093"/>
                <a:gd name="T78" fmla="*/ 39 w 2186"/>
                <a:gd name="T79" fmla="*/ 1051 h 1093"/>
                <a:gd name="T80" fmla="*/ 18 w 2186"/>
                <a:gd name="T81" fmla="*/ 1025 h 1093"/>
                <a:gd name="T82" fmla="*/ 4 w 2186"/>
                <a:gd name="T83" fmla="*/ 991 h 1093"/>
                <a:gd name="T84" fmla="*/ 0 w 2186"/>
                <a:gd name="T85" fmla="*/ 956 h 1093"/>
                <a:gd name="T86" fmla="*/ 0 w 2186"/>
                <a:gd name="T87" fmla="*/ 409 h 1093"/>
                <a:gd name="T88" fmla="*/ 6 w 2186"/>
                <a:gd name="T89" fmla="*/ 344 h 1093"/>
                <a:gd name="T90" fmla="*/ 20 w 2186"/>
                <a:gd name="T91" fmla="*/ 280 h 1093"/>
                <a:gd name="T92" fmla="*/ 45 w 2186"/>
                <a:gd name="T93" fmla="*/ 222 h 1093"/>
                <a:gd name="T94" fmla="*/ 79 w 2186"/>
                <a:gd name="T95" fmla="*/ 169 h 1093"/>
                <a:gd name="T96" fmla="*/ 119 w 2186"/>
                <a:gd name="T97" fmla="*/ 121 h 1093"/>
                <a:gd name="T98" fmla="*/ 167 w 2186"/>
                <a:gd name="T99" fmla="*/ 79 h 1093"/>
                <a:gd name="T100" fmla="*/ 221 w 2186"/>
                <a:gd name="T101" fmla="*/ 46 h 1093"/>
                <a:gd name="T102" fmla="*/ 280 w 2186"/>
                <a:gd name="T103" fmla="*/ 22 h 1093"/>
                <a:gd name="T104" fmla="*/ 344 w 2186"/>
                <a:gd name="T105" fmla="*/ 6 h 1093"/>
                <a:gd name="T106" fmla="*/ 410 w 2186"/>
                <a:gd name="T107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6" h="1093">
                  <a:moveTo>
                    <a:pt x="410" y="272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2" y="314"/>
                  </a:lnTo>
                  <a:lnTo>
                    <a:pt x="292" y="340"/>
                  </a:lnTo>
                  <a:lnTo>
                    <a:pt x="278" y="373"/>
                  </a:lnTo>
                  <a:lnTo>
                    <a:pt x="272" y="409"/>
                  </a:lnTo>
                  <a:lnTo>
                    <a:pt x="272" y="819"/>
                  </a:lnTo>
                  <a:lnTo>
                    <a:pt x="1912" y="819"/>
                  </a:lnTo>
                  <a:lnTo>
                    <a:pt x="1912" y="409"/>
                  </a:lnTo>
                  <a:lnTo>
                    <a:pt x="1908" y="373"/>
                  </a:lnTo>
                  <a:lnTo>
                    <a:pt x="1894" y="340"/>
                  </a:lnTo>
                  <a:lnTo>
                    <a:pt x="1872" y="314"/>
                  </a:lnTo>
                  <a:lnTo>
                    <a:pt x="1844" y="292"/>
                  </a:lnTo>
                  <a:lnTo>
                    <a:pt x="1812" y="278"/>
                  </a:lnTo>
                  <a:lnTo>
                    <a:pt x="1776" y="272"/>
                  </a:lnTo>
                  <a:lnTo>
                    <a:pt x="410" y="272"/>
                  </a:lnTo>
                  <a:close/>
                  <a:moveTo>
                    <a:pt x="410" y="0"/>
                  </a:moveTo>
                  <a:lnTo>
                    <a:pt x="1776" y="0"/>
                  </a:lnTo>
                  <a:lnTo>
                    <a:pt x="1842" y="6"/>
                  </a:lnTo>
                  <a:lnTo>
                    <a:pt x="1906" y="22"/>
                  </a:lnTo>
                  <a:lnTo>
                    <a:pt x="1964" y="46"/>
                  </a:lnTo>
                  <a:lnTo>
                    <a:pt x="2017" y="79"/>
                  </a:lnTo>
                  <a:lnTo>
                    <a:pt x="2065" y="121"/>
                  </a:lnTo>
                  <a:lnTo>
                    <a:pt x="2107" y="169"/>
                  </a:lnTo>
                  <a:lnTo>
                    <a:pt x="2141" y="222"/>
                  </a:lnTo>
                  <a:lnTo>
                    <a:pt x="2164" y="280"/>
                  </a:lnTo>
                  <a:lnTo>
                    <a:pt x="2180" y="344"/>
                  </a:lnTo>
                  <a:lnTo>
                    <a:pt x="2186" y="409"/>
                  </a:lnTo>
                  <a:lnTo>
                    <a:pt x="2186" y="956"/>
                  </a:lnTo>
                  <a:lnTo>
                    <a:pt x="2180" y="991"/>
                  </a:lnTo>
                  <a:lnTo>
                    <a:pt x="2166" y="1025"/>
                  </a:lnTo>
                  <a:lnTo>
                    <a:pt x="2147" y="1051"/>
                  </a:lnTo>
                  <a:lnTo>
                    <a:pt x="2119" y="1073"/>
                  </a:lnTo>
                  <a:lnTo>
                    <a:pt x="2085" y="1087"/>
                  </a:lnTo>
                  <a:lnTo>
                    <a:pt x="2049" y="1093"/>
                  </a:lnTo>
                  <a:lnTo>
                    <a:pt x="137" y="1093"/>
                  </a:lnTo>
                  <a:lnTo>
                    <a:pt x="99" y="1087"/>
                  </a:lnTo>
                  <a:lnTo>
                    <a:pt x="67" y="1073"/>
                  </a:lnTo>
                  <a:lnTo>
                    <a:pt x="39" y="1051"/>
                  </a:lnTo>
                  <a:lnTo>
                    <a:pt x="18" y="1025"/>
                  </a:lnTo>
                  <a:lnTo>
                    <a:pt x="4" y="991"/>
                  </a:lnTo>
                  <a:lnTo>
                    <a:pt x="0" y="956"/>
                  </a:lnTo>
                  <a:lnTo>
                    <a:pt x="0" y="409"/>
                  </a:lnTo>
                  <a:lnTo>
                    <a:pt x="6" y="344"/>
                  </a:lnTo>
                  <a:lnTo>
                    <a:pt x="20" y="280"/>
                  </a:lnTo>
                  <a:lnTo>
                    <a:pt x="45" y="222"/>
                  </a:lnTo>
                  <a:lnTo>
                    <a:pt x="79" y="169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6"/>
                  </a:lnTo>
                  <a:lnTo>
                    <a:pt x="280" y="22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87">
              <a:extLst>
                <a:ext uri="{FF2B5EF4-FFF2-40B4-BE49-F238E27FC236}">
                  <a16:creationId xmlns:a16="http://schemas.microsoft.com/office/drawing/2014/main" xmlns="" id="{8272F88A-8E64-9144-B905-1895A2E61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5972176"/>
              <a:ext cx="5207000" cy="765175"/>
            </a:xfrm>
            <a:custGeom>
              <a:avLst/>
              <a:gdLst>
                <a:gd name="T0" fmla="*/ 135 w 6560"/>
                <a:gd name="T1" fmla="*/ 0 h 963"/>
                <a:gd name="T2" fmla="*/ 171 w 6560"/>
                <a:gd name="T3" fmla="*/ 6 h 963"/>
                <a:gd name="T4" fmla="*/ 2348 w 6560"/>
                <a:gd name="T5" fmla="*/ 572 h 963"/>
                <a:gd name="T6" fmla="*/ 2553 w 6560"/>
                <a:gd name="T7" fmla="*/ 620 h 963"/>
                <a:gd name="T8" fmla="*/ 2760 w 6560"/>
                <a:gd name="T9" fmla="*/ 654 h 963"/>
                <a:gd name="T10" fmla="*/ 2967 w 6560"/>
                <a:gd name="T11" fmla="*/ 677 h 963"/>
                <a:gd name="T12" fmla="*/ 3176 w 6560"/>
                <a:gd name="T13" fmla="*/ 689 h 963"/>
                <a:gd name="T14" fmla="*/ 3384 w 6560"/>
                <a:gd name="T15" fmla="*/ 689 h 963"/>
                <a:gd name="T16" fmla="*/ 3593 w 6560"/>
                <a:gd name="T17" fmla="*/ 677 h 963"/>
                <a:gd name="T18" fmla="*/ 3800 w 6560"/>
                <a:gd name="T19" fmla="*/ 654 h 963"/>
                <a:gd name="T20" fmla="*/ 4007 w 6560"/>
                <a:gd name="T21" fmla="*/ 620 h 963"/>
                <a:gd name="T22" fmla="*/ 4210 w 6560"/>
                <a:gd name="T23" fmla="*/ 572 h 963"/>
                <a:gd name="T24" fmla="*/ 6389 w 6560"/>
                <a:gd name="T25" fmla="*/ 6 h 963"/>
                <a:gd name="T26" fmla="*/ 6425 w 6560"/>
                <a:gd name="T27" fmla="*/ 0 h 963"/>
                <a:gd name="T28" fmla="*/ 6459 w 6560"/>
                <a:gd name="T29" fmla="*/ 6 h 963"/>
                <a:gd name="T30" fmla="*/ 6492 w 6560"/>
                <a:gd name="T31" fmla="*/ 20 h 963"/>
                <a:gd name="T32" fmla="*/ 6520 w 6560"/>
                <a:gd name="T33" fmla="*/ 42 h 963"/>
                <a:gd name="T34" fmla="*/ 6540 w 6560"/>
                <a:gd name="T35" fmla="*/ 69 h 963"/>
                <a:gd name="T36" fmla="*/ 6556 w 6560"/>
                <a:gd name="T37" fmla="*/ 103 h 963"/>
                <a:gd name="T38" fmla="*/ 6560 w 6560"/>
                <a:gd name="T39" fmla="*/ 139 h 963"/>
                <a:gd name="T40" fmla="*/ 6554 w 6560"/>
                <a:gd name="T41" fmla="*/ 175 h 963"/>
                <a:gd name="T42" fmla="*/ 6540 w 6560"/>
                <a:gd name="T43" fmla="*/ 206 h 963"/>
                <a:gd name="T44" fmla="*/ 6520 w 6560"/>
                <a:gd name="T45" fmla="*/ 234 h 963"/>
                <a:gd name="T46" fmla="*/ 6490 w 6560"/>
                <a:gd name="T47" fmla="*/ 256 h 963"/>
                <a:gd name="T48" fmla="*/ 6457 w 6560"/>
                <a:gd name="T49" fmla="*/ 270 h 963"/>
                <a:gd name="T50" fmla="*/ 4280 w 6560"/>
                <a:gd name="T51" fmla="*/ 836 h 963"/>
                <a:gd name="T52" fmla="*/ 4083 w 6560"/>
                <a:gd name="T53" fmla="*/ 882 h 963"/>
                <a:gd name="T54" fmla="*/ 3884 w 6560"/>
                <a:gd name="T55" fmla="*/ 918 h 963"/>
                <a:gd name="T56" fmla="*/ 3683 w 6560"/>
                <a:gd name="T57" fmla="*/ 944 h 963"/>
                <a:gd name="T58" fmla="*/ 3482 w 6560"/>
                <a:gd name="T59" fmla="*/ 960 h 963"/>
                <a:gd name="T60" fmla="*/ 3279 w 6560"/>
                <a:gd name="T61" fmla="*/ 963 h 963"/>
                <a:gd name="T62" fmla="*/ 3078 w 6560"/>
                <a:gd name="T63" fmla="*/ 960 h 963"/>
                <a:gd name="T64" fmla="*/ 2877 w 6560"/>
                <a:gd name="T65" fmla="*/ 944 h 963"/>
                <a:gd name="T66" fmla="*/ 2676 w 6560"/>
                <a:gd name="T67" fmla="*/ 918 h 963"/>
                <a:gd name="T68" fmla="*/ 2477 w 6560"/>
                <a:gd name="T69" fmla="*/ 882 h 963"/>
                <a:gd name="T70" fmla="*/ 2280 w 6560"/>
                <a:gd name="T71" fmla="*/ 836 h 963"/>
                <a:gd name="T72" fmla="*/ 101 w 6560"/>
                <a:gd name="T73" fmla="*/ 270 h 963"/>
                <a:gd name="T74" fmla="*/ 68 w 6560"/>
                <a:gd name="T75" fmla="*/ 256 h 963"/>
                <a:gd name="T76" fmla="*/ 40 w 6560"/>
                <a:gd name="T77" fmla="*/ 234 h 963"/>
                <a:gd name="T78" fmla="*/ 18 w 6560"/>
                <a:gd name="T79" fmla="*/ 206 h 963"/>
                <a:gd name="T80" fmla="*/ 6 w 6560"/>
                <a:gd name="T81" fmla="*/ 175 h 963"/>
                <a:gd name="T82" fmla="*/ 0 w 6560"/>
                <a:gd name="T83" fmla="*/ 139 h 963"/>
                <a:gd name="T84" fmla="*/ 4 w 6560"/>
                <a:gd name="T85" fmla="*/ 103 h 963"/>
                <a:gd name="T86" fmla="*/ 18 w 6560"/>
                <a:gd name="T87" fmla="*/ 69 h 963"/>
                <a:gd name="T88" fmla="*/ 40 w 6560"/>
                <a:gd name="T89" fmla="*/ 42 h 963"/>
                <a:gd name="T90" fmla="*/ 68 w 6560"/>
                <a:gd name="T91" fmla="*/ 20 h 963"/>
                <a:gd name="T92" fmla="*/ 99 w 6560"/>
                <a:gd name="T93" fmla="*/ 6 h 963"/>
                <a:gd name="T94" fmla="*/ 135 w 6560"/>
                <a:gd name="T95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60" h="963">
                  <a:moveTo>
                    <a:pt x="135" y="0"/>
                  </a:moveTo>
                  <a:lnTo>
                    <a:pt x="171" y="6"/>
                  </a:lnTo>
                  <a:lnTo>
                    <a:pt x="2348" y="572"/>
                  </a:lnTo>
                  <a:lnTo>
                    <a:pt x="2553" y="620"/>
                  </a:lnTo>
                  <a:lnTo>
                    <a:pt x="2760" y="654"/>
                  </a:lnTo>
                  <a:lnTo>
                    <a:pt x="2967" y="677"/>
                  </a:lnTo>
                  <a:lnTo>
                    <a:pt x="3176" y="689"/>
                  </a:lnTo>
                  <a:lnTo>
                    <a:pt x="3384" y="689"/>
                  </a:lnTo>
                  <a:lnTo>
                    <a:pt x="3593" y="677"/>
                  </a:lnTo>
                  <a:lnTo>
                    <a:pt x="3800" y="654"/>
                  </a:lnTo>
                  <a:lnTo>
                    <a:pt x="4007" y="620"/>
                  </a:lnTo>
                  <a:lnTo>
                    <a:pt x="4210" y="572"/>
                  </a:lnTo>
                  <a:lnTo>
                    <a:pt x="6389" y="6"/>
                  </a:lnTo>
                  <a:lnTo>
                    <a:pt x="6425" y="0"/>
                  </a:lnTo>
                  <a:lnTo>
                    <a:pt x="6459" y="6"/>
                  </a:lnTo>
                  <a:lnTo>
                    <a:pt x="6492" y="20"/>
                  </a:lnTo>
                  <a:lnTo>
                    <a:pt x="6520" y="42"/>
                  </a:lnTo>
                  <a:lnTo>
                    <a:pt x="6540" y="69"/>
                  </a:lnTo>
                  <a:lnTo>
                    <a:pt x="6556" y="103"/>
                  </a:lnTo>
                  <a:lnTo>
                    <a:pt x="6560" y="139"/>
                  </a:lnTo>
                  <a:lnTo>
                    <a:pt x="6554" y="175"/>
                  </a:lnTo>
                  <a:lnTo>
                    <a:pt x="6540" y="206"/>
                  </a:lnTo>
                  <a:lnTo>
                    <a:pt x="6520" y="234"/>
                  </a:lnTo>
                  <a:lnTo>
                    <a:pt x="6490" y="256"/>
                  </a:lnTo>
                  <a:lnTo>
                    <a:pt x="6457" y="270"/>
                  </a:lnTo>
                  <a:lnTo>
                    <a:pt x="4280" y="836"/>
                  </a:lnTo>
                  <a:lnTo>
                    <a:pt x="4083" y="882"/>
                  </a:lnTo>
                  <a:lnTo>
                    <a:pt x="3884" y="918"/>
                  </a:lnTo>
                  <a:lnTo>
                    <a:pt x="3683" y="944"/>
                  </a:lnTo>
                  <a:lnTo>
                    <a:pt x="3482" y="960"/>
                  </a:lnTo>
                  <a:lnTo>
                    <a:pt x="3279" y="963"/>
                  </a:lnTo>
                  <a:lnTo>
                    <a:pt x="3078" y="960"/>
                  </a:lnTo>
                  <a:lnTo>
                    <a:pt x="2877" y="944"/>
                  </a:lnTo>
                  <a:lnTo>
                    <a:pt x="2676" y="918"/>
                  </a:lnTo>
                  <a:lnTo>
                    <a:pt x="2477" y="882"/>
                  </a:lnTo>
                  <a:lnTo>
                    <a:pt x="2280" y="836"/>
                  </a:lnTo>
                  <a:lnTo>
                    <a:pt x="101" y="270"/>
                  </a:lnTo>
                  <a:lnTo>
                    <a:pt x="68" y="256"/>
                  </a:lnTo>
                  <a:lnTo>
                    <a:pt x="40" y="234"/>
                  </a:lnTo>
                  <a:lnTo>
                    <a:pt x="18" y="206"/>
                  </a:lnTo>
                  <a:lnTo>
                    <a:pt x="6" y="175"/>
                  </a:lnTo>
                  <a:lnTo>
                    <a:pt x="0" y="139"/>
                  </a:lnTo>
                  <a:lnTo>
                    <a:pt x="4" y="103"/>
                  </a:lnTo>
                  <a:lnTo>
                    <a:pt x="18" y="69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xmlns="" id="{2C4B39C9-F7C5-F949-8923-833FC6B9A6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1951" y="5540376"/>
              <a:ext cx="866775" cy="865188"/>
            </a:xfrm>
            <a:custGeom>
              <a:avLst/>
              <a:gdLst>
                <a:gd name="T0" fmla="*/ 491 w 1092"/>
                <a:gd name="T1" fmla="*/ 279 h 1091"/>
                <a:gd name="T2" fmla="*/ 394 w 1092"/>
                <a:gd name="T3" fmla="*/ 318 h 1091"/>
                <a:gd name="T4" fmla="*/ 320 w 1092"/>
                <a:gd name="T5" fmla="*/ 394 h 1091"/>
                <a:gd name="T6" fmla="*/ 278 w 1092"/>
                <a:gd name="T7" fmla="*/ 491 h 1091"/>
                <a:gd name="T8" fmla="*/ 278 w 1092"/>
                <a:gd name="T9" fmla="*/ 600 h 1091"/>
                <a:gd name="T10" fmla="*/ 320 w 1092"/>
                <a:gd name="T11" fmla="*/ 698 h 1091"/>
                <a:gd name="T12" fmla="*/ 394 w 1092"/>
                <a:gd name="T13" fmla="*/ 771 h 1091"/>
                <a:gd name="T14" fmla="*/ 491 w 1092"/>
                <a:gd name="T15" fmla="*/ 813 h 1091"/>
                <a:gd name="T16" fmla="*/ 601 w 1092"/>
                <a:gd name="T17" fmla="*/ 813 h 1091"/>
                <a:gd name="T18" fmla="*/ 698 w 1092"/>
                <a:gd name="T19" fmla="*/ 771 h 1091"/>
                <a:gd name="T20" fmla="*/ 772 w 1092"/>
                <a:gd name="T21" fmla="*/ 698 h 1091"/>
                <a:gd name="T22" fmla="*/ 814 w 1092"/>
                <a:gd name="T23" fmla="*/ 600 h 1091"/>
                <a:gd name="T24" fmla="*/ 814 w 1092"/>
                <a:gd name="T25" fmla="*/ 491 h 1091"/>
                <a:gd name="T26" fmla="*/ 772 w 1092"/>
                <a:gd name="T27" fmla="*/ 394 h 1091"/>
                <a:gd name="T28" fmla="*/ 698 w 1092"/>
                <a:gd name="T29" fmla="*/ 318 h 1091"/>
                <a:gd name="T30" fmla="*/ 601 w 1092"/>
                <a:gd name="T31" fmla="*/ 279 h 1091"/>
                <a:gd name="T32" fmla="*/ 545 w 1092"/>
                <a:gd name="T33" fmla="*/ 0 h 1091"/>
                <a:gd name="T34" fmla="*/ 704 w 1092"/>
                <a:gd name="T35" fmla="*/ 22 h 1091"/>
                <a:gd name="T36" fmla="*/ 843 w 1092"/>
                <a:gd name="T37" fmla="*/ 88 h 1091"/>
                <a:gd name="T38" fmla="*/ 959 w 1092"/>
                <a:gd name="T39" fmla="*/ 187 h 1091"/>
                <a:gd name="T40" fmla="*/ 1042 w 1092"/>
                <a:gd name="T41" fmla="*/ 316 h 1091"/>
                <a:gd name="T42" fmla="*/ 1086 w 1092"/>
                <a:gd name="T43" fmla="*/ 465 h 1091"/>
                <a:gd name="T44" fmla="*/ 1086 w 1092"/>
                <a:gd name="T45" fmla="*/ 626 h 1091"/>
                <a:gd name="T46" fmla="*/ 1042 w 1092"/>
                <a:gd name="T47" fmla="*/ 775 h 1091"/>
                <a:gd name="T48" fmla="*/ 959 w 1092"/>
                <a:gd name="T49" fmla="*/ 902 h 1091"/>
                <a:gd name="T50" fmla="*/ 843 w 1092"/>
                <a:gd name="T51" fmla="*/ 1004 h 1091"/>
                <a:gd name="T52" fmla="*/ 704 w 1092"/>
                <a:gd name="T53" fmla="*/ 1067 h 1091"/>
                <a:gd name="T54" fmla="*/ 545 w 1092"/>
                <a:gd name="T55" fmla="*/ 1091 h 1091"/>
                <a:gd name="T56" fmla="*/ 388 w 1092"/>
                <a:gd name="T57" fmla="*/ 1067 h 1091"/>
                <a:gd name="T58" fmla="*/ 249 w 1092"/>
                <a:gd name="T59" fmla="*/ 1004 h 1091"/>
                <a:gd name="T60" fmla="*/ 133 w 1092"/>
                <a:gd name="T61" fmla="*/ 902 h 1091"/>
                <a:gd name="T62" fmla="*/ 50 w 1092"/>
                <a:gd name="T63" fmla="*/ 775 h 1091"/>
                <a:gd name="T64" fmla="*/ 6 w 1092"/>
                <a:gd name="T65" fmla="*/ 626 h 1091"/>
                <a:gd name="T66" fmla="*/ 6 w 1092"/>
                <a:gd name="T67" fmla="*/ 465 h 1091"/>
                <a:gd name="T68" fmla="*/ 50 w 1092"/>
                <a:gd name="T69" fmla="*/ 316 h 1091"/>
                <a:gd name="T70" fmla="*/ 133 w 1092"/>
                <a:gd name="T71" fmla="*/ 187 h 1091"/>
                <a:gd name="T72" fmla="*/ 249 w 1092"/>
                <a:gd name="T73" fmla="*/ 88 h 1091"/>
                <a:gd name="T74" fmla="*/ 388 w 1092"/>
                <a:gd name="T75" fmla="*/ 22 h 1091"/>
                <a:gd name="T76" fmla="*/ 545 w 1092"/>
                <a:gd name="T77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2" h="1091">
                  <a:moveTo>
                    <a:pt x="545" y="273"/>
                  </a:moveTo>
                  <a:lnTo>
                    <a:pt x="491" y="279"/>
                  </a:lnTo>
                  <a:lnTo>
                    <a:pt x="440" y="294"/>
                  </a:lnTo>
                  <a:lnTo>
                    <a:pt x="394" y="318"/>
                  </a:lnTo>
                  <a:lnTo>
                    <a:pt x="352" y="352"/>
                  </a:lnTo>
                  <a:lnTo>
                    <a:pt x="320" y="394"/>
                  </a:lnTo>
                  <a:lnTo>
                    <a:pt x="294" y="440"/>
                  </a:lnTo>
                  <a:lnTo>
                    <a:pt x="278" y="491"/>
                  </a:lnTo>
                  <a:lnTo>
                    <a:pt x="272" y="545"/>
                  </a:lnTo>
                  <a:lnTo>
                    <a:pt x="278" y="600"/>
                  </a:lnTo>
                  <a:lnTo>
                    <a:pt x="294" y="652"/>
                  </a:lnTo>
                  <a:lnTo>
                    <a:pt x="320" y="698"/>
                  </a:lnTo>
                  <a:lnTo>
                    <a:pt x="352" y="738"/>
                  </a:lnTo>
                  <a:lnTo>
                    <a:pt x="394" y="771"/>
                  </a:lnTo>
                  <a:lnTo>
                    <a:pt x="440" y="797"/>
                  </a:lnTo>
                  <a:lnTo>
                    <a:pt x="491" y="813"/>
                  </a:lnTo>
                  <a:lnTo>
                    <a:pt x="545" y="819"/>
                  </a:lnTo>
                  <a:lnTo>
                    <a:pt x="601" y="813"/>
                  </a:lnTo>
                  <a:lnTo>
                    <a:pt x="652" y="797"/>
                  </a:lnTo>
                  <a:lnTo>
                    <a:pt x="698" y="771"/>
                  </a:lnTo>
                  <a:lnTo>
                    <a:pt x="738" y="738"/>
                  </a:lnTo>
                  <a:lnTo>
                    <a:pt x="772" y="698"/>
                  </a:lnTo>
                  <a:lnTo>
                    <a:pt x="798" y="652"/>
                  </a:lnTo>
                  <a:lnTo>
                    <a:pt x="814" y="600"/>
                  </a:lnTo>
                  <a:lnTo>
                    <a:pt x="820" y="545"/>
                  </a:lnTo>
                  <a:lnTo>
                    <a:pt x="814" y="491"/>
                  </a:lnTo>
                  <a:lnTo>
                    <a:pt x="798" y="440"/>
                  </a:lnTo>
                  <a:lnTo>
                    <a:pt x="772" y="394"/>
                  </a:lnTo>
                  <a:lnTo>
                    <a:pt x="738" y="352"/>
                  </a:lnTo>
                  <a:lnTo>
                    <a:pt x="698" y="318"/>
                  </a:lnTo>
                  <a:lnTo>
                    <a:pt x="652" y="294"/>
                  </a:lnTo>
                  <a:lnTo>
                    <a:pt x="601" y="279"/>
                  </a:lnTo>
                  <a:lnTo>
                    <a:pt x="545" y="273"/>
                  </a:lnTo>
                  <a:close/>
                  <a:moveTo>
                    <a:pt x="545" y="0"/>
                  </a:moveTo>
                  <a:lnTo>
                    <a:pt x="627" y="6"/>
                  </a:lnTo>
                  <a:lnTo>
                    <a:pt x="704" y="22"/>
                  </a:lnTo>
                  <a:lnTo>
                    <a:pt x="776" y="50"/>
                  </a:lnTo>
                  <a:lnTo>
                    <a:pt x="843" y="88"/>
                  </a:lnTo>
                  <a:lnTo>
                    <a:pt x="905" y="134"/>
                  </a:lnTo>
                  <a:lnTo>
                    <a:pt x="959" y="187"/>
                  </a:lnTo>
                  <a:lnTo>
                    <a:pt x="1005" y="249"/>
                  </a:lnTo>
                  <a:lnTo>
                    <a:pt x="1042" y="316"/>
                  </a:lnTo>
                  <a:lnTo>
                    <a:pt x="1068" y="388"/>
                  </a:lnTo>
                  <a:lnTo>
                    <a:pt x="1086" y="465"/>
                  </a:lnTo>
                  <a:lnTo>
                    <a:pt x="1092" y="545"/>
                  </a:lnTo>
                  <a:lnTo>
                    <a:pt x="1086" y="626"/>
                  </a:lnTo>
                  <a:lnTo>
                    <a:pt x="1068" y="704"/>
                  </a:lnTo>
                  <a:lnTo>
                    <a:pt x="1042" y="775"/>
                  </a:lnTo>
                  <a:lnTo>
                    <a:pt x="1005" y="843"/>
                  </a:lnTo>
                  <a:lnTo>
                    <a:pt x="959" y="902"/>
                  </a:lnTo>
                  <a:lnTo>
                    <a:pt x="905" y="958"/>
                  </a:lnTo>
                  <a:lnTo>
                    <a:pt x="843" y="1004"/>
                  </a:lnTo>
                  <a:lnTo>
                    <a:pt x="776" y="1042"/>
                  </a:lnTo>
                  <a:lnTo>
                    <a:pt x="704" y="1067"/>
                  </a:lnTo>
                  <a:lnTo>
                    <a:pt x="627" y="1085"/>
                  </a:lnTo>
                  <a:lnTo>
                    <a:pt x="545" y="1091"/>
                  </a:lnTo>
                  <a:lnTo>
                    <a:pt x="465" y="1085"/>
                  </a:lnTo>
                  <a:lnTo>
                    <a:pt x="388" y="1067"/>
                  </a:lnTo>
                  <a:lnTo>
                    <a:pt x="316" y="1042"/>
                  </a:lnTo>
                  <a:lnTo>
                    <a:pt x="249" y="1004"/>
                  </a:lnTo>
                  <a:lnTo>
                    <a:pt x="187" y="958"/>
                  </a:lnTo>
                  <a:lnTo>
                    <a:pt x="133" y="902"/>
                  </a:lnTo>
                  <a:lnTo>
                    <a:pt x="87" y="843"/>
                  </a:lnTo>
                  <a:lnTo>
                    <a:pt x="50" y="775"/>
                  </a:lnTo>
                  <a:lnTo>
                    <a:pt x="22" y="704"/>
                  </a:lnTo>
                  <a:lnTo>
                    <a:pt x="6" y="626"/>
                  </a:lnTo>
                  <a:lnTo>
                    <a:pt x="0" y="545"/>
                  </a:lnTo>
                  <a:lnTo>
                    <a:pt x="6" y="465"/>
                  </a:lnTo>
                  <a:lnTo>
                    <a:pt x="22" y="388"/>
                  </a:lnTo>
                  <a:lnTo>
                    <a:pt x="50" y="316"/>
                  </a:lnTo>
                  <a:lnTo>
                    <a:pt x="87" y="249"/>
                  </a:lnTo>
                  <a:lnTo>
                    <a:pt x="133" y="187"/>
                  </a:lnTo>
                  <a:lnTo>
                    <a:pt x="187" y="134"/>
                  </a:lnTo>
                  <a:lnTo>
                    <a:pt x="249" y="88"/>
                  </a:lnTo>
                  <a:lnTo>
                    <a:pt x="316" y="50"/>
                  </a:lnTo>
                  <a:lnTo>
                    <a:pt x="388" y="22"/>
                  </a:lnTo>
                  <a:lnTo>
                    <a:pt x="465" y="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2BFB0DE4-DB7C-1D41-9252-624499BB158A}"/>
              </a:ext>
            </a:extLst>
          </p:cNvPr>
          <p:cNvGrpSpPr/>
          <p:nvPr/>
        </p:nvGrpSpPr>
        <p:grpSpPr>
          <a:xfrm>
            <a:off x="3983890" y="4127198"/>
            <a:ext cx="429492" cy="428706"/>
            <a:chOff x="7388226" y="71438"/>
            <a:chExt cx="5207000" cy="51974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8" name="Freeform 213">
              <a:extLst>
                <a:ext uri="{FF2B5EF4-FFF2-40B4-BE49-F238E27FC236}">
                  <a16:creationId xmlns:a16="http://schemas.microsoft.com/office/drawing/2014/main" xmlns="" id="{FACDE0EB-78CE-1F43-A0F0-6B381EC7D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26" y="2673351"/>
              <a:ext cx="1301750" cy="2168525"/>
            </a:xfrm>
            <a:custGeom>
              <a:avLst/>
              <a:gdLst>
                <a:gd name="T0" fmla="*/ 273 w 1640"/>
                <a:gd name="T1" fmla="*/ 2458 h 2731"/>
                <a:gd name="T2" fmla="*/ 874 w 1640"/>
                <a:gd name="T3" fmla="*/ 2404 h 2731"/>
                <a:gd name="T4" fmla="*/ 915 w 1640"/>
                <a:gd name="T5" fmla="*/ 2268 h 2731"/>
                <a:gd name="T6" fmla="*/ 967 w 1640"/>
                <a:gd name="T7" fmla="*/ 2097 h 2731"/>
                <a:gd name="T8" fmla="*/ 1025 w 1640"/>
                <a:gd name="T9" fmla="*/ 1900 h 2731"/>
                <a:gd name="T10" fmla="*/ 1087 w 1640"/>
                <a:gd name="T11" fmla="*/ 1684 h 2731"/>
                <a:gd name="T12" fmla="*/ 1149 w 1640"/>
                <a:gd name="T13" fmla="*/ 1457 h 2731"/>
                <a:gd name="T14" fmla="*/ 1209 w 1640"/>
                <a:gd name="T15" fmla="*/ 1224 h 2731"/>
                <a:gd name="T16" fmla="*/ 1265 w 1640"/>
                <a:gd name="T17" fmla="*/ 993 h 2731"/>
                <a:gd name="T18" fmla="*/ 1310 w 1640"/>
                <a:gd name="T19" fmla="*/ 773 h 2731"/>
                <a:gd name="T20" fmla="*/ 1346 w 1640"/>
                <a:gd name="T21" fmla="*/ 570 h 2731"/>
                <a:gd name="T22" fmla="*/ 1304 w 1640"/>
                <a:gd name="T23" fmla="*/ 454 h 2731"/>
                <a:gd name="T24" fmla="*/ 1157 w 1640"/>
                <a:gd name="T25" fmla="*/ 411 h 2731"/>
                <a:gd name="T26" fmla="*/ 969 w 1640"/>
                <a:gd name="T27" fmla="*/ 371 h 2731"/>
                <a:gd name="T28" fmla="*/ 750 w 1640"/>
                <a:gd name="T29" fmla="*/ 335 h 2731"/>
                <a:gd name="T30" fmla="*/ 515 w 1640"/>
                <a:gd name="T31" fmla="*/ 305 h 2731"/>
                <a:gd name="T32" fmla="*/ 273 w 1640"/>
                <a:gd name="T33" fmla="*/ 283 h 2731"/>
                <a:gd name="T34" fmla="*/ 197 w 1640"/>
                <a:gd name="T35" fmla="*/ 4 h 2731"/>
                <a:gd name="T36" fmla="*/ 333 w 1640"/>
                <a:gd name="T37" fmla="*/ 14 h 2731"/>
                <a:gd name="T38" fmla="*/ 503 w 1640"/>
                <a:gd name="T39" fmla="*/ 28 h 2731"/>
                <a:gd name="T40" fmla="*/ 690 w 1640"/>
                <a:gd name="T41" fmla="*/ 50 h 2731"/>
                <a:gd name="T42" fmla="*/ 890 w 1640"/>
                <a:gd name="T43" fmla="*/ 78 h 2731"/>
                <a:gd name="T44" fmla="*/ 1085 w 1640"/>
                <a:gd name="T45" fmla="*/ 114 h 2731"/>
                <a:gd name="T46" fmla="*/ 1269 w 1640"/>
                <a:gd name="T47" fmla="*/ 157 h 2731"/>
                <a:gd name="T48" fmla="*/ 1428 w 1640"/>
                <a:gd name="T49" fmla="*/ 211 h 2731"/>
                <a:gd name="T50" fmla="*/ 1552 w 1640"/>
                <a:gd name="T51" fmla="*/ 275 h 2731"/>
                <a:gd name="T52" fmla="*/ 1618 w 1640"/>
                <a:gd name="T53" fmla="*/ 333 h 2731"/>
                <a:gd name="T54" fmla="*/ 1640 w 1640"/>
                <a:gd name="T55" fmla="*/ 391 h 2731"/>
                <a:gd name="T56" fmla="*/ 1632 w 1640"/>
                <a:gd name="T57" fmla="*/ 502 h 2731"/>
                <a:gd name="T58" fmla="*/ 1606 w 1640"/>
                <a:gd name="T59" fmla="*/ 682 h 2731"/>
                <a:gd name="T60" fmla="*/ 1568 w 1640"/>
                <a:gd name="T61" fmla="*/ 877 h 2731"/>
                <a:gd name="T62" fmla="*/ 1524 w 1640"/>
                <a:gd name="T63" fmla="*/ 1084 h 2731"/>
                <a:gd name="T64" fmla="*/ 1472 w 1640"/>
                <a:gd name="T65" fmla="*/ 1298 h 2731"/>
                <a:gd name="T66" fmla="*/ 1418 w 1640"/>
                <a:gd name="T67" fmla="*/ 1511 h 2731"/>
                <a:gd name="T68" fmla="*/ 1362 w 1640"/>
                <a:gd name="T69" fmla="*/ 1722 h 2731"/>
                <a:gd name="T70" fmla="*/ 1304 w 1640"/>
                <a:gd name="T71" fmla="*/ 1922 h 2731"/>
                <a:gd name="T72" fmla="*/ 1251 w 1640"/>
                <a:gd name="T73" fmla="*/ 2107 h 2731"/>
                <a:gd name="T74" fmla="*/ 1201 w 1640"/>
                <a:gd name="T75" fmla="*/ 2272 h 2731"/>
                <a:gd name="T76" fmla="*/ 1157 w 1640"/>
                <a:gd name="T77" fmla="*/ 2414 h 2731"/>
                <a:gd name="T78" fmla="*/ 1123 w 1640"/>
                <a:gd name="T79" fmla="*/ 2526 h 2731"/>
                <a:gd name="T80" fmla="*/ 1097 w 1640"/>
                <a:gd name="T81" fmla="*/ 2601 h 2731"/>
                <a:gd name="T82" fmla="*/ 1087 w 1640"/>
                <a:gd name="T83" fmla="*/ 2637 h 2731"/>
                <a:gd name="T84" fmla="*/ 1049 w 1640"/>
                <a:gd name="T85" fmla="*/ 2695 h 2731"/>
                <a:gd name="T86" fmla="*/ 991 w 1640"/>
                <a:gd name="T87" fmla="*/ 2727 h 2731"/>
                <a:gd name="T88" fmla="*/ 138 w 1640"/>
                <a:gd name="T89" fmla="*/ 2731 h 2731"/>
                <a:gd name="T90" fmla="*/ 68 w 1640"/>
                <a:gd name="T91" fmla="*/ 2713 h 2731"/>
                <a:gd name="T92" fmla="*/ 18 w 1640"/>
                <a:gd name="T93" fmla="*/ 2663 h 2731"/>
                <a:gd name="T94" fmla="*/ 0 w 1640"/>
                <a:gd name="T95" fmla="*/ 2595 h 2731"/>
                <a:gd name="T96" fmla="*/ 6 w 1640"/>
                <a:gd name="T97" fmla="*/ 100 h 2731"/>
                <a:gd name="T98" fmla="*/ 44 w 1640"/>
                <a:gd name="T99" fmla="*/ 38 h 2731"/>
                <a:gd name="T100" fmla="*/ 108 w 1640"/>
                <a:gd name="T101" fmla="*/ 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1">
                  <a:moveTo>
                    <a:pt x="273" y="283"/>
                  </a:moveTo>
                  <a:lnTo>
                    <a:pt x="273" y="2458"/>
                  </a:lnTo>
                  <a:lnTo>
                    <a:pt x="858" y="2458"/>
                  </a:lnTo>
                  <a:lnTo>
                    <a:pt x="874" y="2404"/>
                  </a:lnTo>
                  <a:lnTo>
                    <a:pt x="894" y="2340"/>
                  </a:lnTo>
                  <a:lnTo>
                    <a:pt x="915" y="2268"/>
                  </a:lnTo>
                  <a:lnTo>
                    <a:pt x="941" y="2187"/>
                  </a:lnTo>
                  <a:lnTo>
                    <a:pt x="967" y="2097"/>
                  </a:lnTo>
                  <a:lnTo>
                    <a:pt x="997" y="2001"/>
                  </a:lnTo>
                  <a:lnTo>
                    <a:pt x="1025" y="1900"/>
                  </a:lnTo>
                  <a:lnTo>
                    <a:pt x="1057" y="1794"/>
                  </a:lnTo>
                  <a:lnTo>
                    <a:pt x="1087" y="1684"/>
                  </a:lnTo>
                  <a:lnTo>
                    <a:pt x="1119" y="1571"/>
                  </a:lnTo>
                  <a:lnTo>
                    <a:pt x="1149" y="1457"/>
                  </a:lnTo>
                  <a:lnTo>
                    <a:pt x="1181" y="1340"/>
                  </a:lnTo>
                  <a:lnTo>
                    <a:pt x="1209" y="1224"/>
                  </a:lnTo>
                  <a:lnTo>
                    <a:pt x="1237" y="1108"/>
                  </a:lnTo>
                  <a:lnTo>
                    <a:pt x="1265" y="993"/>
                  </a:lnTo>
                  <a:lnTo>
                    <a:pt x="1288" y="881"/>
                  </a:lnTo>
                  <a:lnTo>
                    <a:pt x="1310" y="773"/>
                  </a:lnTo>
                  <a:lnTo>
                    <a:pt x="1330" y="668"/>
                  </a:lnTo>
                  <a:lnTo>
                    <a:pt x="1346" y="570"/>
                  </a:lnTo>
                  <a:lnTo>
                    <a:pt x="1358" y="476"/>
                  </a:lnTo>
                  <a:lnTo>
                    <a:pt x="1304" y="454"/>
                  </a:lnTo>
                  <a:lnTo>
                    <a:pt x="1237" y="433"/>
                  </a:lnTo>
                  <a:lnTo>
                    <a:pt x="1157" y="411"/>
                  </a:lnTo>
                  <a:lnTo>
                    <a:pt x="1067" y="391"/>
                  </a:lnTo>
                  <a:lnTo>
                    <a:pt x="969" y="371"/>
                  </a:lnTo>
                  <a:lnTo>
                    <a:pt x="862" y="353"/>
                  </a:lnTo>
                  <a:lnTo>
                    <a:pt x="750" y="335"/>
                  </a:lnTo>
                  <a:lnTo>
                    <a:pt x="634" y="319"/>
                  </a:lnTo>
                  <a:lnTo>
                    <a:pt x="515" y="305"/>
                  </a:lnTo>
                  <a:lnTo>
                    <a:pt x="393" y="293"/>
                  </a:lnTo>
                  <a:lnTo>
                    <a:pt x="273" y="283"/>
                  </a:lnTo>
                  <a:close/>
                  <a:moveTo>
                    <a:pt x="146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3" y="14"/>
                  </a:lnTo>
                  <a:lnTo>
                    <a:pt x="415" y="20"/>
                  </a:lnTo>
                  <a:lnTo>
                    <a:pt x="503" y="28"/>
                  </a:lnTo>
                  <a:lnTo>
                    <a:pt x="594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90" y="78"/>
                  </a:lnTo>
                  <a:lnTo>
                    <a:pt x="987" y="96"/>
                  </a:lnTo>
                  <a:lnTo>
                    <a:pt x="1085" y="114"/>
                  </a:lnTo>
                  <a:lnTo>
                    <a:pt x="1179" y="136"/>
                  </a:lnTo>
                  <a:lnTo>
                    <a:pt x="1269" y="157"/>
                  </a:lnTo>
                  <a:lnTo>
                    <a:pt x="1352" y="183"/>
                  </a:lnTo>
                  <a:lnTo>
                    <a:pt x="1428" y="211"/>
                  </a:lnTo>
                  <a:lnTo>
                    <a:pt x="1496" y="241"/>
                  </a:lnTo>
                  <a:lnTo>
                    <a:pt x="1552" y="275"/>
                  </a:lnTo>
                  <a:lnTo>
                    <a:pt x="1598" y="311"/>
                  </a:lnTo>
                  <a:lnTo>
                    <a:pt x="1618" y="333"/>
                  </a:lnTo>
                  <a:lnTo>
                    <a:pt x="1632" y="361"/>
                  </a:lnTo>
                  <a:lnTo>
                    <a:pt x="1640" y="391"/>
                  </a:lnTo>
                  <a:lnTo>
                    <a:pt x="1640" y="421"/>
                  </a:lnTo>
                  <a:lnTo>
                    <a:pt x="1632" y="502"/>
                  </a:lnTo>
                  <a:lnTo>
                    <a:pt x="1620" y="590"/>
                  </a:lnTo>
                  <a:lnTo>
                    <a:pt x="1606" y="682"/>
                  </a:lnTo>
                  <a:lnTo>
                    <a:pt x="1588" y="777"/>
                  </a:lnTo>
                  <a:lnTo>
                    <a:pt x="1568" y="877"/>
                  </a:lnTo>
                  <a:lnTo>
                    <a:pt x="1548" y="981"/>
                  </a:lnTo>
                  <a:lnTo>
                    <a:pt x="1524" y="1084"/>
                  </a:lnTo>
                  <a:lnTo>
                    <a:pt x="1498" y="1190"/>
                  </a:lnTo>
                  <a:lnTo>
                    <a:pt x="1472" y="1298"/>
                  </a:lnTo>
                  <a:lnTo>
                    <a:pt x="1446" y="1405"/>
                  </a:lnTo>
                  <a:lnTo>
                    <a:pt x="1418" y="1511"/>
                  </a:lnTo>
                  <a:lnTo>
                    <a:pt x="1390" y="1617"/>
                  </a:lnTo>
                  <a:lnTo>
                    <a:pt x="1362" y="1722"/>
                  </a:lnTo>
                  <a:lnTo>
                    <a:pt x="1332" y="1824"/>
                  </a:lnTo>
                  <a:lnTo>
                    <a:pt x="1304" y="1922"/>
                  </a:lnTo>
                  <a:lnTo>
                    <a:pt x="1277" y="2017"/>
                  </a:lnTo>
                  <a:lnTo>
                    <a:pt x="1251" y="2107"/>
                  </a:lnTo>
                  <a:lnTo>
                    <a:pt x="1225" y="2193"/>
                  </a:lnTo>
                  <a:lnTo>
                    <a:pt x="1201" y="2272"/>
                  </a:lnTo>
                  <a:lnTo>
                    <a:pt x="1179" y="2348"/>
                  </a:lnTo>
                  <a:lnTo>
                    <a:pt x="1157" y="2414"/>
                  </a:lnTo>
                  <a:lnTo>
                    <a:pt x="1139" y="2474"/>
                  </a:lnTo>
                  <a:lnTo>
                    <a:pt x="1123" y="2526"/>
                  </a:lnTo>
                  <a:lnTo>
                    <a:pt x="1109" y="2567"/>
                  </a:lnTo>
                  <a:lnTo>
                    <a:pt x="1097" y="2601"/>
                  </a:lnTo>
                  <a:lnTo>
                    <a:pt x="1091" y="2625"/>
                  </a:lnTo>
                  <a:lnTo>
                    <a:pt x="1087" y="2637"/>
                  </a:lnTo>
                  <a:lnTo>
                    <a:pt x="1071" y="2669"/>
                  </a:lnTo>
                  <a:lnTo>
                    <a:pt x="1049" y="2695"/>
                  </a:lnTo>
                  <a:lnTo>
                    <a:pt x="1023" y="2715"/>
                  </a:lnTo>
                  <a:lnTo>
                    <a:pt x="991" y="2727"/>
                  </a:lnTo>
                  <a:lnTo>
                    <a:pt x="957" y="2731"/>
                  </a:lnTo>
                  <a:lnTo>
                    <a:pt x="138" y="2731"/>
                  </a:lnTo>
                  <a:lnTo>
                    <a:pt x="100" y="2727"/>
                  </a:lnTo>
                  <a:lnTo>
                    <a:pt x="68" y="2713"/>
                  </a:lnTo>
                  <a:lnTo>
                    <a:pt x="40" y="2691"/>
                  </a:lnTo>
                  <a:lnTo>
                    <a:pt x="18" y="2663"/>
                  </a:lnTo>
                  <a:lnTo>
                    <a:pt x="4" y="2631"/>
                  </a:lnTo>
                  <a:lnTo>
                    <a:pt x="0" y="2595"/>
                  </a:lnTo>
                  <a:lnTo>
                    <a:pt x="0" y="136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8"/>
                  </a:lnTo>
                  <a:lnTo>
                    <a:pt x="74" y="16"/>
                  </a:lnTo>
                  <a:lnTo>
                    <a:pt x="108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214">
              <a:extLst>
                <a:ext uri="{FF2B5EF4-FFF2-40B4-BE49-F238E27FC236}">
                  <a16:creationId xmlns:a16="http://schemas.microsoft.com/office/drawing/2014/main" xmlns="" id="{43020AA8-9275-2545-8142-F4A768E55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3857626"/>
              <a:ext cx="4446588" cy="1411288"/>
            </a:xfrm>
            <a:custGeom>
              <a:avLst/>
              <a:gdLst>
                <a:gd name="T0" fmla="*/ 4849 w 5603"/>
                <a:gd name="T1" fmla="*/ 2 h 1778"/>
                <a:gd name="T2" fmla="*/ 5033 w 5603"/>
                <a:gd name="T3" fmla="*/ 34 h 1778"/>
                <a:gd name="T4" fmla="*/ 5202 w 5603"/>
                <a:gd name="T5" fmla="*/ 102 h 1778"/>
                <a:gd name="T6" fmla="*/ 5354 w 5603"/>
                <a:gd name="T7" fmla="*/ 201 h 1778"/>
                <a:gd name="T8" fmla="*/ 5485 w 5603"/>
                <a:gd name="T9" fmla="*/ 335 h 1778"/>
                <a:gd name="T10" fmla="*/ 5589 w 5603"/>
                <a:gd name="T11" fmla="*/ 496 h 1778"/>
                <a:gd name="T12" fmla="*/ 5603 w 5603"/>
                <a:gd name="T13" fmla="*/ 568 h 1778"/>
                <a:gd name="T14" fmla="*/ 5577 w 5603"/>
                <a:gd name="T15" fmla="*/ 636 h 1778"/>
                <a:gd name="T16" fmla="*/ 5523 w 5603"/>
                <a:gd name="T17" fmla="*/ 682 h 1778"/>
                <a:gd name="T18" fmla="*/ 3882 w 5603"/>
                <a:gd name="T19" fmla="*/ 1421 h 1778"/>
                <a:gd name="T20" fmla="*/ 3634 w 5603"/>
                <a:gd name="T21" fmla="*/ 1519 h 1778"/>
                <a:gd name="T22" fmla="*/ 3423 w 5603"/>
                <a:gd name="T23" fmla="*/ 1601 h 1778"/>
                <a:gd name="T24" fmla="*/ 3239 w 5603"/>
                <a:gd name="T25" fmla="*/ 1666 h 1778"/>
                <a:gd name="T26" fmla="*/ 3082 w 5603"/>
                <a:gd name="T27" fmla="*/ 1716 h 1778"/>
                <a:gd name="T28" fmla="*/ 2942 w 5603"/>
                <a:gd name="T29" fmla="*/ 1750 h 1778"/>
                <a:gd name="T30" fmla="*/ 2819 w 5603"/>
                <a:gd name="T31" fmla="*/ 1772 h 1778"/>
                <a:gd name="T32" fmla="*/ 2705 w 5603"/>
                <a:gd name="T33" fmla="*/ 1778 h 1778"/>
                <a:gd name="T34" fmla="*/ 2553 w 5603"/>
                <a:gd name="T35" fmla="*/ 1766 h 1778"/>
                <a:gd name="T36" fmla="*/ 2402 w 5603"/>
                <a:gd name="T37" fmla="*/ 1732 h 1778"/>
                <a:gd name="T38" fmla="*/ 2232 w 5603"/>
                <a:gd name="T39" fmla="*/ 1676 h 1778"/>
                <a:gd name="T40" fmla="*/ 92 w 5603"/>
                <a:gd name="T41" fmla="*/ 961 h 1778"/>
                <a:gd name="T42" fmla="*/ 34 w 5603"/>
                <a:gd name="T43" fmla="*/ 921 h 1778"/>
                <a:gd name="T44" fmla="*/ 2 w 5603"/>
                <a:gd name="T45" fmla="*/ 859 h 1778"/>
                <a:gd name="T46" fmla="*/ 6 w 5603"/>
                <a:gd name="T47" fmla="*/ 787 h 1778"/>
                <a:gd name="T48" fmla="*/ 46 w 5603"/>
                <a:gd name="T49" fmla="*/ 728 h 1778"/>
                <a:gd name="T50" fmla="*/ 108 w 5603"/>
                <a:gd name="T51" fmla="*/ 698 h 1778"/>
                <a:gd name="T52" fmla="*/ 180 w 5603"/>
                <a:gd name="T53" fmla="*/ 702 h 1778"/>
                <a:gd name="T54" fmla="*/ 2286 w 5603"/>
                <a:gd name="T55" fmla="*/ 1405 h 1778"/>
                <a:gd name="T56" fmla="*/ 2390 w 5603"/>
                <a:gd name="T57" fmla="*/ 1443 h 1778"/>
                <a:gd name="T58" fmla="*/ 2484 w 5603"/>
                <a:gd name="T59" fmla="*/ 1473 h 1778"/>
                <a:gd name="T60" fmla="*/ 2571 w 5603"/>
                <a:gd name="T61" fmla="*/ 1493 h 1778"/>
                <a:gd name="T62" fmla="*/ 2657 w 5603"/>
                <a:gd name="T63" fmla="*/ 1503 h 1778"/>
                <a:gd name="T64" fmla="*/ 2749 w 5603"/>
                <a:gd name="T65" fmla="*/ 1503 h 1778"/>
                <a:gd name="T66" fmla="*/ 2851 w 5603"/>
                <a:gd name="T67" fmla="*/ 1491 h 1778"/>
                <a:gd name="T68" fmla="*/ 2964 w 5603"/>
                <a:gd name="T69" fmla="*/ 1465 h 1778"/>
                <a:gd name="T70" fmla="*/ 3098 w 5603"/>
                <a:gd name="T71" fmla="*/ 1427 h 1778"/>
                <a:gd name="T72" fmla="*/ 3253 w 5603"/>
                <a:gd name="T73" fmla="*/ 1373 h 1778"/>
                <a:gd name="T74" fmla="*/ 3437 w 5603"/>
                <a:gd name="T75" fmla="*/ 1304 h 1778"/>
                <a:gd name="T76" fmla="*/ 3654 w 5603"/>
                <a:gd name="T77" fmla="*/ 1218 h 1778"/>
                <a:gd name="T78" fmla="*/ 3910 w 5603"/>
                <a:gd name="T79" fmla="*/ 1114 h 1778"/>
                <a:gd name="T80" fmla="*/ 5212 w 5603"/>
                <a:gd name="T81" fmla="*/ 441 h 1778"/>
                <a:gd name="T82" fmla="*/ 5088 w 5603"/>
                <a:gd name="T83" fmla="*/ 351 h 1778"/>
                <a:gd name="T84" fmla="*/ 4945 w 5603"/>
                <a:gd name="T85" fmla="*/ 293 h 1778"/>
                <a:gd name="T86" fmla="*/ 4791 w 5603"/>
                <a:gd name="T87" fmla="*/ 273 h 1778"/>
                <a:gd name="T88" fmla="*/ 4634 w 5603"/>
                <a:gd name="T89" fmla="*/ 291 h 1778"/>
                <a:gd name="T90" fmla="*/ 3549 w 5603"/>
                <a:gd name="T91" fmla="*/ 558 h 1778"/>
                <a:gd name="T92" fmla="*/ 3483 w 5603"/>
                <a:gd name="T93" fmla="*/ 538 h 1778"/>
                <a:gd name="T94" fmla="*/ 3433 w 5603"/>
                <a:gd name="T95" fmla="*/ 488 h 1778"/>
                <a:gd name="T96" fmla="*/ 3415 w 5603"/>
                <a:gd name="T97" fmla="*/ 419 h 1778"/>
                <a:gd name="T98" fmla="*/ 3435 w 5603"/>
                <a:gd name="T99" fmla="*/ 351 h 1778"/>
                <a:gd name="T100" fmla="*/ 3485 w 5603"/>
                <a:gd name="T101" fmla="*/ 303 h 1778"/>
                <a:gd name="T102" fmla="*/ 4566 w 5603"/>
                <a:gd name="T103" fmla="*/ 28 h 1778"/>
                <a:gd name="T104" fmla="*/ 4755 w 5603"/>
                <a:gd name="T105" fmla="*/ 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3" h="1778">
                  <a:moveTo>
                    <a:pt x="4755" y="0"/>
                  </a:moveTo>
                  <a:lnTo>
                    <a:pt x="4849" y="2"/>
                  </a:lnTo>
                  <a:lnTo>
                    <a:pt x="4943" y="12"/>
                  </a:lnTo>
                  <a:lnTo>
                    <a:pt x="5033" y="34"/>
                  </a:lnTo>
                  <a:lnTo>
                    <a:pt x="5118" y="62"/>
                  </a:lnTo>
                  <a:lnTo>
                    <a:pt x="5202" y="102"/>
                  </a:lnTo>
                  <a:lnTo>
                    <a:pt x="5280" y="148"/>
                  </a:lnTo>
                  <a:lnTo>
                    <a:pt x="5354" y="201"/>
                  </a:lnTo>
                  <a:lnTo>
                    <a:pt x="5424" y="265"/>
                  </a:lnTo>
                  <a:lnTo>
                    <a:pt x="5485" y="335"/>
                  </a:lnTo>
                  <a:lnTo>
                    <a:pt x="5541" y="413"/>
                  </a:lnTo>
                  <a:lnTo>
                    <a:pt x="5589" y="496"/>
                  </a:lnTo>
                  <a:lnTo>
                    <a:pt x="5599" y="530"/>
                  </a:lnTo>
                  <a:lnTo>
                    <a:pt x="5603" y="568"/>
                  </a:lnTo>
                  <a:lnTo>
                    <a:pt x="5595" y="604"/>
                  </a:lnTo>
                  <a:lnTo>
                    <a:pt x="5577" y="636"/>
                  </a:lnTo>
                  <a:lnTo>
                    <a:pt x="5553" y="662"/>
                  </a:lnTo>
                  <a:lnTo>
                    <a:pt x="5523" y="682"/>
                  </a:lnTo>
                  <a:lnTo>
                    <a:pt x="4019" y="1365"/>
                  </a:lnTo>
                  <a:lnTo>
                    <a:pt x="3882" y="1421"/>
                  </a:lnTo>
                  <a:lnTo>
                    <a:pt x="3754" y="1473"/>
                  </a:lnTo>
                  <a:lnTo>
                    <a:pt x="3634" y="1519"/>
                  </a:lnTo>
                  <a:lnTo>
                    <a:pt x="3525" y="1563"/>
                  </a:lnTo>
                  <a:lnTo>
                    <a:pt x="3423" y="1601"/>
                  </a:lnTo>
                  <a:lnTo>
                    <a:pt x="3327" y="1637"/>
                  </a:lnTo>
                  <a:lnTo>
                    <a:pt x="3239" y="1666"/>
                  </a:lnTo>
                  <a:lnTo>
                    <a:pt x="3158" y="1694"/>
                  </a:lnTo>
                  <a:lnTo>
                    <a:pt x="3082" y="1716"/>
                  </a:lnTo>
                  <a:lnTo>
                    <a:pt x="3010" y="1736"/>
                  </a:lnTo>
                  <a:lnTo>
                    <a:pt x="2942" y="1750"/>
                  </a:lnTo>
                  <a:lnTo>
                    <a:pt x="2878" y="1762"/>
                  </a:lnTo>
                  <a:lnTo>
                    <a:pt x="2819" y="1772"/>
                  </a:lnTo>
                  <a:lnTo>
                    <a:pt x="2761" y="1776"/>
                  </a:lnTo>
                  <a:lnTo>
                    <a:pt x="2705" y="1778"/>
                  </a:lnTo>
                  <a:lnTo>
                    <a:pt x="2629" y="1774"/>
                  </a:lnTo>
                  <a:lnTo>
                    <a:pt x="2553" y="1766"/>
                  </a:lnTo>
                  <a:lnTo>
                    <a:pt x="2480" y="1752"/>
                  </a:lnTo>
                  <a:lnTo>
                    <a:pt x="2402" y="1732"/>
                  </a:lnTo>
                  <a:lnTo>
                    <a:pt x="2320" y="1706"/>
                  </a:lnTo>
                  <a:lnTo>
                    <a:pt x="2232" y="1676"/>
                  </a:lnTo>
                  <a:lnTo>
                    <a:pt x="2139" y="1641"/>
                  </a:lnTo>
                  <a:lnTo>
                    <a:pt x="92" y="961"/>
                  </a:lnTo>
                  <a:lnTo>
                    <a:pt x="60" y="945"/>
                  </a:lnTo>
                  <a:lnTo>
                    <a:pt x="34" y="921"/>
                  </a:lnTo>
                  <a:lnTo>
                    <a:pt x="14" y="891"/>
                  </a:lnTo>
                  <a:lnTo>
                    <a:pt x="2" y="859"/>
                  </a:lnTo>
                  <a:lnTo>
                    <a:pt x="0" y="823"/>
                  </a:lnTo>
                  <a:lnTo>
                    <a:pt x="6" y="787"/>
                  </a:lnTo>
                  <a:lnTo>
                    <a:pt x="22" y="753"/>
                  </a:lnTo>
                  <a:lnTo>
                    <a:pt x="46" y="728"/>
                  </a:lnTo>
                  <a:lnTo>
                    <a:pt x="74" y="708"/>
                  </a:lnTo>
                  <a:lnTo>
                    <a:pt x="108" y="698"/>
                  </a:lnTo>
                  <a:lnTo>
                    <a:pt x="144" y="694"/>
                  </a:lnTo>
                  <a:lnTo>
                    <a:pt x="180" y="702"/>
                  </a:lnTo>
                  <a:lnTo>
                    <a:pt x="2228" y="1383"/>
                  </a:lnTo>
                  <a:lnTo>
                    <a:pt x="2286" y="1405"/>
                  </a:lnTo>
                  <a:lnTo>
                    <a:pt x="2340" y="1425"/>
                  </a:lnTo>
                  <a:lnTo>
                    <a:pt x="2390" y="1443"/>
                  </a:lnTo>
                  <a:lnTo>
                    <a:pt x="2438" y="1459"/>
                  </a:lnTo>
                  <a:lnTo>
                    <a:pt x="2484" y="1473"/>
                  </a:lnTo>
                  <a:lnTo>
                    <a:pt x="2527" y="1483"/>
                  </a:lnTo>
                  <a:lnTo>
                    <a:pt x="2571" y="1493"/>
                  </a:lnTo>
                  <a:lnTo>
                    <a:pt x="2613" y="1499"/>
                  </a:lnTo>
                  <a:lnTo>
                    <a:pt x="2657" y="1503"/>
                  </a:lnTo>
                  <a:lnTo>
                    <a:pt x="2703" y="1505"/>
                  </a:lnTo>
                  <a:lnTo>
                    <a:pt x="2749" y="1503"/>
                  </a:lnTo>
                  <a:lnTo>
                    <a:pt x="2799" y="1499"/>
                  </a:lnTo>
                  <a:lnTo>
                    <a:pt x="2851" y="1491"/>
                  </a:lnTo>
                  <a:lnTo>
                    <a:pt x="2904" y="1479"/>
                  </a:lnTo>
                  <a:lnTo>
                    <a:pt x="2964" y="1465"/>
                  </a:lnTo>
                  <a:lnTo>
                    <a:pt x="3028" y="1447"/>
                  </a:lnTo>
                  <a:lnTo>
                    <a:pt x="3098" y="1427"/>
                  </a:lnTo>
                  <a:lnTo>
                    <a:pt x="3172" y="1401"/>
                  </a:lnTo>
                  <a:lnTo>
                    <a:pt x="3253" y="1373"/>
                  </a:lnTo>
                  <a:lnTo>
                    <a:pt x="3341" y="1342"/>
                  </a:lnTo>
                  <a:lnTo>
                    <a:pt x="3437" y="1304"/>
                  </a:lnTo>
                  <a:lnTo>
                    <a:pt x="3543" y="1264"/>
                  </a:lnTo>
                  <a:lnTo>
                    <a:pt x="3654" y="1218"/>
                  </a:lnTo>
                  <a:lnTo>
                    <a:pt x="3778" y="1168"/>
                  </a:lnTo>
                  <a:lnTo>
                    <a:pt x="3910" y="1114"/>
                  </a:lnTo>
                  <a:lnTo>
                    <a:pt x="5266" y="498"/>
                  </a:lnTo>
                  <a:lnTo>
                    <a:pt x="5212" y="441"/>
                  </a:lnTo>
                  <a:lnTo>
                    <a:pt x="5152" y="393"/>
                  </a:lnTo>
                  <a:lnTo>
                    <a:pt x="5088" y="351"/>
                  </a:lnTo>
                  <a:lnTo>
                    <a:pt x="5019" y="317"/>
                  </a:lnTo>
                  <a:lnTo>
                    <a:pt x="4945" y="293"/>
                  </a:lnTo>
                  <a:lnTo>
                    <a:pt x="4869" y="279"/>
                  </a:lnTo>
                  <a:lnTo>
                    <a:pt x="4791" y="273"/>
                  </a:lnTo>
                  <a:lnTo>
                    <a:pt x="4711" y="277"/>
                  </a:lnTo>
                  <a:lnTo>
                    <a:pt x="4634" y="291"/>
                  </a:lnTo>
                  <a:lnTo>
                    <a:pt x="3587" y="554"/>
                  </a:lnTo>
                  <a:lnTo>
                    <a:pt x="3549" y="558"/>
                  </a:lnTo>
                  <a:lnTo>
                    <a:pt x="3515" y="552"/>
                  </a:lnTo>
                  <a:lnTo>
                    <a:pt x="3483" y="538"/>
                  </a:lnTo>
                  <a:lnTo>
                    <a:pt x="3455" y="516"/>
                  </a:lnTo>
                  <a:lnTo>
                    <a:pt x="3433" y="488"/>
                  </a:lnTo>
                  <a:lnTo>
                    <a:pt x="3421" y="454"/>
                  </a:lnTo>
                  <a:lnTo>
                    <a:pt x="3415" y="419"/>
                  </a:lnTo>
                  <a:lnTo>
                    <a:pt x="3421" y="383"/>
                  </a:lnTo>
                  <a:lnTo>
                    <a:pt x="3435" y="351"/>
                  </a:lnTo>
                  <a:lnTo>
                    <a:pt x="3457" y="323"/>
                  </a:lnTo>
                  <a:lnTo>
                    <a:pt x="3485" y="303"/>
                  </a:lnTo>
                  <a:lnTo>
                    <a:pt x="3519" y="289"/>
                  </a:lnTo>
                  <a:lnTo>
                    <a:pt x="4566" y="28"/>
                  </a:lnTo>
                  <a:lnTo>
                    <a:pt x="4662" y="8"/>
                  </a:lnTo>
                  <a:lnTo>
                    <a:pt x="4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15">
              <a:extLst>
                <a:ext uri="{FF2B5EF4-FFF2-40B4-BE49-F238E27FC236}">
                  <a16:creationId xmlns:a16="http://schemas.microsoft.com/office/drawing/2014/main" xmlns="" id="{1124F3BB-3736-7846-8573-33E56FBE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3108326"/>
              <a:ext cx="2603500" cy="1284288"/>
            </a:xfrm>
            <a:custGeom>
              <a:avLst/>
              <a:gdLst>
                <a:gd name="T0" fmla="*/ 166 w 3279"/>
                <a:gd name="T1" fmla="*/ 4 h 1619"/>
                <a:gd name="T2" fmla="*/ 2727 w 3279"/>
                <a:gd name="T3" fmla="*/ 578 h 1619"/>
                <a:gd name="T4" fmla="*/ 2900 w 3279"/>
                <a:gd name="T5" fmla="*/ 648 h 1619"/>
                <a:gd name="T6" fmla="*/ 3040 w 3279"/>
                <a:gd name="T7" fmla="*/ 740 h 1619"/>
                <a:gd name="T8" fmla="*/ 3148 w 3279"/>
                <a:gd name="T9" fmla="*/ 849 h 1619"/>
                <a:gd name="T10" fmla="*/ 3221 w 3279"/>
                <a:gd name="T11" fmla="*/ 983 h 1619"/>
                <a:gd name="T12" fmla="*/ 3265 w 3279"/>
                <a:gd name="T13" fmla="*/ 1140 h 1619"/>
                <a:gd name="T14" fmla="*/ 3279 w 3279"/>
                <a:gd name="T15" fmla="*/ 1322 h 1619"/>
                <a:gd name="T16" fmla="*/ 3275 w 3279"/>
                <a:gd name="T17" fmla="*/ 1401 h 1619"/>
                <a:gd name="T18" fmla="*/ 3239 w 3279"/>
                <a:gd name="T19" fmla="*/ 1463 h 1619"/>
                <a:gd name="T20" fmla="*/ 3178 w 3279"/>
                <a:gd name="T21" fmla="*/ 1499 h 1619"/>
                <a:gd name="T22" fmla="*/ 2733 w 3279"/>
                <a:gd name="T23" fmla="*/ 1605 h 1619"/>
                <a:gd name="T24" fmla="*/ 2577 w 3279"/>
                <a:gd name="T25" fmla="*/ 1619 h 1619"/>
                <a:gd name="T26" fmla="*/ 2390 w 3279"/>
                <a:gd name="T27" fmla="*/ 1601 h 1619"/>
                <a:gd name="T28" fmla="*/ 1169 w 3279"/>
                <a:gd name="T29" fmla="*/ 1352 h 1619"/>
                <a:gd name="T30" fmla="*/ 1117 w 3279"/>
                <a:gd name="T31" fmla="*/ 1306 h 1619"/>
                <a:gd name="T32" fmla="*/ 1093 w 3279"/>
                <a:gd name="T33" fmla="*/ 1238 h 1619"/>
                <a:gd name="T34" fmla="*/ 1109 w 3279"/>
                <a:gd name="T35" fmla="*/ 1168 h 1619"/>
                <a:gd name="T36" fmla="*/ 1155 w 3279"/>
                <a:gd name="T37" fmla="*/ 1114 h 1619"/>
                <a:gd name="T38" fmla="*/ 1221 w 3279"/>
                <a:gd name="T39" fmla="*/ 1093 h 1619"/>
                <a:gd name="T40" fmla="*/ 2444 w 3279"/>
                <a:gd name="T41" fmla="*/ 1332 h 1619"/>
                <a:gd name="T42" fmla="*/ 2593 w 3279"/>
                <a:gd name="T43" fmla="*/ 1346 h 1619"/>
                <a:gd name="T44" fmla="*/ 2743 w 3279"/>
                <a:gd name="T45" fmla="*/ 1326 h 1619"/>
                <a:gd name="T46" fmla="*/ 2996 w 3279"/>
                <a:gd name="T47" fmla="*/ 1188 h 1619"/>
                <a:gd name="T48" fmla="*/ 2960 w 3279"/>
                <a:gd name="T49" fmla="*/ 1069 h 1619"/>
                <a:gd name="T50" fmla="*/ 2892 w 3279"/>
                <a:gd name="T51" fmla="*/ 973 h 1619"/>
                <a:gd name="T52" fmla="*/ 2789 w 3279"/>
                <a:gd name="T53" fmla="*/ 897 h 1619"/>
                <a:gd name="T54" fmla="*/ 2649 w 3279"/>
                <a:gd name="T55" fmla="*/ 839 h 1619"/>
                <a:gd name="T56" fmla="*/ 108 w 3279"/>
                <a:gd name="T57" fmla="*/ 269 h 1619"/>
                <a:gd name="T58" fmla="*/ 44 w 3279"/>
                <a:gd name="T59" fmla="*/ 237 h 1619"/>
                <a:gd name="T60" fmla="*/ 6 w 3279"/>
                <a:gd name="T61" fmla="*/ 178 h 1619"/>
                <a:gd name="T62" fmla="*/ 4 w 3279"/>
                <a:gd name="T63" fmla="*/ 108 h 1619"/>
                <a:gd name="T64" fmla="*/ 36 w 3279"/>
                <a:gd name="T65" fmla="*/ 44 h 1619"/>
                <a:gd name="T66" fmla="*/ 96 w 3279"/>
                <a:gd name="T67" fmla="*/ 6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79" h="1619">
                  <a:moveTo>
                    <a:pt x="130" y="0"/>
                  </a:moveTo>
                  <a:lnTo>
                    <a:pt x="166" y="4"/>
                  </a:lnTo>
                  <a:lnTo>
                    <a:pt x="2627" y="550"/>
                  </a:lnTo>
                  <a:lnTo>
                    <a:pt x="2727" y="578"/>
                  </a:lnTo>
                  <a:lnTo>
                    <a:pt x="2819" y="610"/>
                  </a:lnTo>
                  <a:lnTo>
                    <a:pt x="2900" y="648"/>
                  </a:lnTo>
                  <a:lnTo>
                    <a:pt x="2974" y="692"/>
                  </a:lnTo>
                  <a:lnTo>
                    <a:pt x="3040" y="740"/>
                  </a:lnTo>
                  <a:lnTo>
                    <a:pt x="3098" y="792"/>
                  </a:lnTo>
                  <a:lnTo>
                    <a:pt x="3148" y="849"/>
                  </a:lnTo>
                  <a:lnTo>
                    <a:pt x="3188" y="915"/>
                  </a:lnTo>
                  <a:lnTo>
                    <a:pt x="3221" y="983"/>
                  </a:lnTo>
                  <a:lnTo>
                    <a:pt x="3247" y="1059"/>
                  </a:lnTo>
                  <a:lnTo>
                    <a:pt x="3265" y="1140"/>
                  </a:lnTo>
                  <a:lnTo>
                    <a:pt x="3277" y="1228"/>
                  </a:lnTo>
                  <a:lnTo>
                    <a:pt x="3279" y="1322"/>
                  </a:lnTo>
                  <a:lnTo>
                    <a:pt x="3279" y="1366"/>
                  </a:lnTo>
                  <a:lnTo>
                    <a:pt x="3275" y="1401"/>
                  </a:lnTo>
                  <a:lnTo>
                    <a:pt x="3261" y="1435"/>
                  </a:lnTo>
                  <a:lnTo>
                    <a:pt x="3239" y="1463"/>
                  </a:lnTo>
                  <a:lnTo>
                    <a:pt x="3211" y="1485"/>
                  </a:lnTo>
                  <a:lnTo>
                    <a:pt x="3178" y="1499"/>
                  </a:lnTo>
                  <a:lnTo>
                    <a:pt x="2809" y="1591"/>
                  </a:lnTo>
                  <a:lnTo>
                    <a:pt x="2733" y="1605"/>
                  </a:lnTo>
                  <a:lnTo>
                    <a:pt x="2655" y="1615"/>
                  </a:lnTo>
                  <a:lnTo>
                    <a:pt x="2577" y="1619"/>
                  </a:lnTo>
                  <a:lnTo>
                    <a:pt x="2483" y="1615"/>
                  </a:lnTo>
                  <a:lnTo>
                    <a:pt x="2390" y="1601"/>
                  </a:lnTo>
                  <a:lnTo>
                    <a:pt x="1203" y="1364"/>
                  </a:lnTo>
                  <a:lnTo>
                    <a:pt x="1169" y="1352"/>
                  </a:lnTo>
                  <a:lnTo>
                    <a:pt x="1139" y="1332"/>
                  </a:lnTo>
                  <a:lnTo>
                    <a:pt x="1117" y="1306"/>
                  </a:lnTo>
                  <a:lnTo>
                    <a:pt x="1101" y="1274"/>
                  </a:lnTo>
                  <a:lnTo>
                    <a:pt x="1093" y="1238"/>
                  </a:lnTo>
                  <a:lnTo>
                    <a:pt x="1097" y="1202"/>
                  </a:lnTo>
                  <a:lnTo>
                    <a:pt x="1109" y="1168"/>
                  </a:lnTo>
                  <a:lnTo>
                    <a:pt x="1127" y="1138"/>
                  </a:lnTo>
                  <a:lnTo>
                    <a:pt x="1155" y="1114"/>
                  </a:lnTo>
                  <a:lnTo>
                    <a:pt x="1185" y="1100"/>
                  </a:lnTo>
                  <a:lnTo>
                    <a:pt x="1221" y="1093"/>
                  </a:lnTo>
                  <a:lnTo>
                    <a:pt x="1257" y="1095"/>
                  </a:lnTo>
                  <a:lnTo>
                    <a:pt x="2444" y="1332"/>
                  </a:lnTo>
                  <a:lnTo>
                    <a:pt x="2517" y="1344"/>
                  </a:lnTo>
                  <a:lnTo>
                    <a:pt x="2593" y="1346"/>
                  </a:lnTo>
                  <a:lnTo>
                    <a:pt x="2669" y="1340"/>
                  </a:lnTo>
                  <a:lnTo>
                    <a:pt x="2743" y="1326"/>
                  </a:lnTo>
                  <a:lnTo>
                    <a:pt x="3004" y="1260"/>
                  </a:lnTo>
                  <a:lnTo>
                    <a:pt x="2996" y="1188"/>
                  </a:lnTo>
                  <a:lnTo>
                    <a:pt x="2982" y="1124"/>
                  </a:lnTo>
                  <a:lnTo>
                    <a:pt x="2960" y="1069"/>
                  </a:lnTo>
                  <a:lnTo>
                    <a:pt x="2930" y="1017"/>
                  </a:lnTo>
                  <a:lnTo>
                    <a:pt x="2892" y="973"/>
                  </a:lnTo>
                  <a:lnTo>
                    <a:pt x="2844" y="933"/>
                  </a:lnTo>
                  <a:lnTo>
                    <a:pt x="2789" y="897"/>
                  </a:lnTo>
                  <a:lnTo>
                    <a:pt x="2725" y="867"/>
                  </a:lnTo>
                  <a:lnTo>
                    <a:pt x="2649" y="839"/>
                  </a:lnTo>
                  <a:lnTo>
                    <a:pt x="2563" y="815"/>
                  </a:lnTo>
                  <a:lnTo>
                    <a:pt x="108" y="269"/>
                  </a:lnTo>
                  <a:lnTo>
                    <a:pt x="72" y="257"/>
                  </a:lnTo>
                  <a:lnTo>
                    <a:pt x="44" y="237"/>
                  </a:lnTo>
                  <a:lnTo>
                    <a:pt x="22" y="209"/>
                  </a:lnTo>
                  <a:lnTo>
                    <a:pt x="6" y="178"/>
                  </a:lnTo>
                  <a:lnTo>
                    <a:pt x="0" y="144"/>
                  </a:lnTo>
                  <a:lnTo>
                    <a:pt x="4" y="108"/>
                  </a:lnTo>
                  <a:lnTo>
                    <a:pt x="16" y="72"/>
                  </a:lnTo>
                  <a:lnTo>
                    <a:pt x="36" y="44"/>
                  </a:lnTo>
                  <a:lnTo>
                    <a:pt x="64" y="22"/>
                  </a:lnTo>
                  <a:lnTo>
                    <a:pt x="96" y="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216">
              <a:extLst>
                <a:ext uri="{FF2B5EF4-FFF2-40B4-BE49-F238E27FC236}">
                  <a16:creationId xmlns:a16="http://schemas.microsoft.com/office/drawing/2014/main" xmlns="" id="{D1977E75-59F2-B747-BC15-DE8A35243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806576"/>
              <a:ext cx="3578225" cy="2284413"/>
            </a:xfrm>
            <a:custGeom>
              <a:avLst/>
              <a:gdLst>
                <a:gd name="T0" fmla="*/ 3311 w 4510"/>
                <a:gd name="T1" fmla="*/ 4 h 2876"/>
                <a:gd name="T2" fmla="*/ 3387 w 4510"/>
                <a:gd name="T3" fmla="*/ 53 h 2876"/>
                <a:gd name="T4" fmla="*/ 3431 w 4510"/>
                <a:gd name="T5" fmla="*/ 109 h 2876"/>
                <a:gd name="T6" fmla="*/ 3522 w 4510"/>
                <a:gd name="T7" fmla="*/ 237 h 2876"/>
                <a:gd name="T8" fmla="*/ 3650 w 4510"/>
                <a:gd name="T9" fmla="*/ 420 h 2876"/>
                <a:gd name="T10" fmla="*/ 3802 w 4510"/>
                <a:gd name="T11" fmla="*/ 651 h 2876"/>
                <a:gd name="T12" fmla="*/ 3965 w 4510"/>
                <a:gd name="T13" fmla="*/ 915 h 2876"/>
                <a:gd name="T14" fmla="*/ 4127 w 4510"/>
                <a:gd name="T15" fmla="*/ 1200 h 2876"/>
                <a:gd name="T16" fmla="*/ 4276 w 4510"/>
                <a:gd name="T17" fmla="*/ 1495 h 2876"/>
                <a:gd name="T18" fmla="*/ 4396 w 4510"/>
                <a:gd name="T19" fmla="*/ 1788 h 2876"/>
                <a:gd name="T20" fmla="*/ 4480 w 4510"/>
                <a:gd name="T21" fmla="*/ 2067 h 2876"/>
                <a:gd name="T22" fmla="*/ 4510 w 4510"/>
                <a:gd name="T23" fmla="*/ 2322 h 2876"/>
                <a:gd name="T24" fmla="*/ 4460 w 4510"/>
                <a:gd name="T25" fmla="*/ 2768 h 2876"/>
                <a:gd name="T26" fmla="*/ 4398 w 4510"/>
                <a:gd name="T27" fmla="*/ 2856 h 2876"/>
                <a:gd name="T28" fmla="*/ 4312 w 4510"/>
                <a:gd name="T29" fmla="*/ 2876 h 2876"/>
                <a:gd name="T30" fmla="*/ 4235 w 4510"/>
                <a:gd name="T31" fmla="*/ 2840 h 2876"/>
                <a:gd name="T32" fmla="*/ 4191 w 4510"/>
                <a:gd name="T33" fmla="*/ 2746 h 2876"/>
                <a:gd name="T34" fmla="*/ 4231 w 4510"/>
                <a:gd name="T35" fmla="*/ 2453 h 2876"/>
                <a:gd name="T36" fmla="*/ 4219 w 4510"/>
                <a:gd name="T37" fmla="*/ 2158 h 2876"/>
                <a:gd name="T38" fmla="*/ 4139 w 4510"/>
                <a:gd name="T39" fmla="*/ 1877 h 2876"/>
                <a:gd name="T40" fmla="*/ 4009 w 4510"/>
                <a:gd name="T41" fmla="*/ 1570 h 2876"/>
                <a:gd name="T42" fmla="*/ 3844 w 4510"/>
                <a:gd name="T43" fmla="*/ 1251 h 2876"/>
                <a:gd name="T44" fmla="*/ 3660 w 4510"/>
                <a:gd name="T45" fmla="*/ 939 h 2876"/>
                <a:gd name="T46" fmla="*/ 3477 w 4510"/>
                <a:gd name="T47" fmla="*/ 651 h 2876"/>
                <a:gd name="T48" fmla="*/ 3307 w 4510"/>
                <a:gd name="T49" fmla="*/ 404 h 2876"/>
                <a:gd name="T50" fmla="*/ 1161 w 4510"/>
                <a:gd name="T51" fmla="*/ 273 h 2876"/>
                <a:gd name="T52" fmla="*/ 1067 w 4510"/>
                <a:gd name="T53" fmla="*/ 404 h 2876"/>
                <a:gd name="T54" fmla="*/ 934 w 4510"/>
                <a:gd name="T55" fmla="*/ 602 h 2876"/>
                <a:gd name="T56" fmla="*/ 774 w 4510"/>
                <a:gd name="T57" fmla="*/ 847 h 2876"/>
                <a:gd name="T58" fmla="*/ 606 w 4510"/>
                <a:gd name="T59" fmla="*/ 1126 h 2876"/>
                <a:gd name="T60" fmla="*/ 445 w 4510"/>
                <a:gd name="T61" fmla="*/ 1421 h 2876"/>
                <a:gd name="T62" fmla="*/ 303 w 4510"/>
                <a:gd name="T63" fmla="*/ 1722 h 2876"/>
                <a:gd name="T64" fmla="*/ 222 w 4510"/>
                <a:gd name="T65" fmla="*/ 1877 h 2876"/>
                <a:gd name="T66" fmla="*/ 122 w 4510"/>
                <a:gd name="T67" fmla="*/ 1905 h 2876"/>
                <a:gd name="T68" fmla="*/ 30 w 4510"/>
                <a:gd name="T69" fmla="*/ 1855 h 2876"/>
                <a:gd name="T70" fmla="*/ 0 w 4510"/>
                <a:gd name="T71" fmla="*/ 1758 h 2876"/>
                <a:gd name="T72" fmla="*/ 88 w 4510"/>
                <a:gd name="T73" fmla="*/ 1531 h 2876"/>
                <a:gd name="T74" fmla="*/ 230 w 4510"/>
                <a:gd name="T75" fmla="*/ 1243 h 2876"/>
                <a:gd name="T76" fmla="*/ 385 w 4510"/>
                <a:gd name="T77" fmla="*/ 962 h 2876"/>
                <a:gd name="T78" fmla="*/ 543 w 4510"/>
                <a:gd name="T79" fmla="*/ 699 h 2876"/>
                <a:gd name="T80" fmla="*/ 692 w 4510"/>
                <a:gd name="T81" fmla="*/ 468 h 2876"/>
                <a:gd name="T82" fmla="*/ 824 w 4510"/>
                <a:gd name="T83" fmla="*/ 277 h 2876"/>
                <a:gd name="T84" fmla="*/ 922 w 4510"/>
                <a:gd name="T85" fmla="*/ 137 h 2876"/>
                <a:gd name="T86" fmla="*/ 977 w 4510"/>
                <a:gd name="T87" fmla="*/ 63 h 2876"/>
                <a:gd name="T88" fmla="*/ 1031 w 4510"/>
                <a:gd name="T89" fmla="*/ 14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10" h="2876">
                  <a:moveTo>
                    <a:pt x="1093" y="0"/>
                  </a:moveTo>
                  <a:lnTo>
                    <a:pt x="3279" y="0"/>
                  </a:lnTo>
                  <a:lnTo>
                    <a:pt x="3311" y="4"/>
                  </a:lnTo>
                  <a:lnTo>
                    <a:pt x="3339" y="14"/>
                  </a:lnTo>
                  <a:lnTo>
                    <a:pt x="3365" y="32"/>
                  </a:lnTo>
                  <a:lnTo>
                    <a:pt x="3387" y="53"/>
                  </a:lnTo>
                  <a:lnTo>
                    <a:pt x="3395" y="63"/>
                  </a:lnTo>
                  <a:lnTo>
                    <a:pt x="3411" y="83"/>
                  </a:lnTo>
                  <a:lnTo>
                    <a:pt x="3431" y="109"/>
                  </a:lnTo>
                  <a:lnTo>
                    <a:pt x="3457" y="145"/>
                  </a:lnTo>
                  <a:lnTo>
                    <a:pt x="3487" y="187"/>
                  </a:lnTo>
                  <a:lnTo>
                    <a:pt x="3522" y="237"/>
                  </a:lnTo>
                  <a:lnTo>
                    <a:pt x="3560" y="293"/>
                  </a:lnTo>
                  <a:lnTo>
                    <a:pt x="3604" y="354"/>
                  </a:lnTo>
                  <a:lnTo>
                    <a:pt x="3650" y="420"/>
                  </a:lnTo>
                  <a:lnTo>
                    <a:pt x="3698" y="492"/>
                  </a:lnTo>
                  <a:lnTo>
                    <a:pt x="3750" y="570"/>
                  </a:lnTo>
                  <a:lnTo>
                    <a:pt x="3802" y="651"/>
                  </a:lnTo>
                  <a:lnTo>
                    <a:pt x="3856" y="735"/>
                  </a:lnTo>
                  <a:lnTo>
                    <a:pt x="3911" y="823"/>
                  </a:lnTo>
                  <a:lnTo>
                    <a:pt x="3965" y="915"/>
                  </a:lnTo>
                  <a:lnTo>
                    <a:pt x="4021" y="1008"/>
                  </a:lnTo>
                  <a:lnTo>
                    <a:pt x="4075" y="1102"/>
                  </a:lnTo>
                  <a:lnTo>
                    <a:pt x="4127" y="1200"/>
                  </a:lnTo>
                  <a:lnTo>
                    <a:pt x="4179" y="1297"/>
                  </a:lnTo>
                  <a:lnTo>
                    <a:pt x="4229" y="1397"/>
                  </a:lnTo>
                  <a:lnTo>
                    <a:pt x="4276" y="1495"/>
                  </a:lnTo>
                  <a:lnTo>
                    <a:pt x="4320" y="1594"/>
                  </a:lnTo>
                  <a:lnTo>
                    <a:pt x="4360" y="1692"/>
                  </a:lnTo>
                  <a:lnTo>
                    <a:pt x="4396" y="1788"/>
                  </a:lnTo>
                  <a:lnTo>
                    <a:pt x="4430" y="1883"/>
                  </a:lnTo>
                  <a:lnTo>
                    <a:pt x="4456" y="1977"/>
                  </a:lnTo>
                  <a:lnTo>
                    <a:pt x="4480" y="2067"/>
                  </a:lnTo>
                  <a:lnTo>
                    <a:pt x="4496" y="2156"/>
                  </a:lnTo>
                  <a:lnTo>
                    <a:pt x="4506" y="2240"/>
                  </a:lnTo>
                  <a:lnTo>
                    <a:pt x="4510" y="2322"/>
                  </a:lnTo>
                  <a:lnTo>
                    <a:pt x="4504" y="2473"/>
                  </a:lnTo>
                  <a:lnTo>
                    <a:pt x="4488" y="2623"/>
                  </a:lnTo>
                  <a:lnTo>
                    <a:pt x="4460" y="2768"/>
                  </a:lnTo>
                  <a:lnTo>
                    <a:pt x="4448" y="2804"/>
                  </a:lnTo>
                  <a:lnTo>
                    <a:pt x="4426" y="2834"/>
                  </a:lnTo>
                  <a:lnTo>
                    <a:pt x="4398" y="2856"/>
                  </a:lnTo>
                  <a:lnTo>
                    <a:pt x="4364" y="2872"/>
                  </a:lnTo>
                  <a:lnTo>
                    <a:pt x="4328" y="2876"/>
                  </a:lnTo>
                  <a:lnTo>
                    <a:pt x="4312" y="2876"/>
                  </a:lnTo>
                  <a:lnTo>
                    <a:pt x="4298" y="2872"/>
                  </a:lnTo>
                  <a:lnTo>
                    <a:pt x="4262" y="2860"/>
                  </a:lnTo>
                  <a:lnTo>
                    <a:pt x="4235" y="2840"/>
                  </a:lnTo>
                  <a:lnTo>
                    <a:pt x="4213" y="2812"/>
                  </a:lnTo>
                  <a:lnTo>
                    <a:pt x="4197" y="2780"/>
                  </a:lnTo>
                  <a:lnTo>
                    <a:pt x="4191" y="2746"/>
                  </a:lnTo>
                  <a:lnTo>
                    <a:pt x="4195" y="2711"/>
                  </a:lnTo>
                  <a:lnTo>
                    <a:pt x="4217" y="2583"/>
                  </a:lnTo>
                  <a:lnTo>
                    <a:pt x="4231" y="2453"/>
                  </a:lnTo>
                  <a:lnTo>
                    <a:pt x="4237" y="2322"/>
                  </a:lnTo>
                  <a:lnTo>
                    <a:pt x="4231" y="2242"/>
                  </a:lnTo>
                  <a:lnTo>
                    <a:pt x="4219" y="2158"/>
                  </a:lnTo>
                  <a:lnTo>
                    <a:pt x="4199" y="2069"/>
                  </a:lnTo>
                  <a:lnTo>
                    <a:pt x="4173" y="1975"/>
                  </a:lnTo>
                  <a:lnTo>
                    <a:pt x="4139" y="1877"/>
                  </a:lnTo>
                  <a:lnTo>
                    <a:pt x="4101" y="1778"/>
                  </a:lnTo>
                  <a:lnTo>
                    <a:pt x="4057" y="1674"/>
                  </a:lnTo>
                  <a:lnTo>
                    <a:pt x="4009" y="1570"/>
                  </a:lnTo>
                  <a:lnTo>
                    <a:pt x="3957" y="1463"/>
                  </a:lnTo>
                  <a:lnTo>
                    <a:pt x="3901" y="1357"/>
                  </a:lnTo>
                  <a:lnTo>
                    <a:pt x="3844" y="1251"/>
                  </a:lnTo>
                  <a:lnTo>
                    <a:pt x="3784" y="1146"/>
                  </a:lnTo>
                  <a:lnTo>
                    <a:pt x="3722" y="1040"/>
                  </a:lnTo>
                  <a:lnTo>
                    <a:pt x="3660" y="939"/>
                  </a:lnTo>
                  <a:lnTo>
                    <a:pt x="3598" y="839"/>
                  </a:lnTo>
                  <a:lnTo>
                    <a:pt x="3536" y="743"/>
                  </a:lnTo>
                  <a:lnTo>
                    <a:pt x="3477" y="651"/>
                  </a:lnTo>
                  <a:lnTo>
                    <a:pt x="3417" y="564"/>
                  </a:lnTo>
                  <a:lnTo>
                    <a:pt x="3361" y="482"/>
                  </a:lnTo>
                  <a:lnTo>
                    <a:pt x="3307" y="404"/>
                  </a:lnTo>
                  <a:lnTo>
                    <a:pt x="3257" y="335"/>
                  </a:lnTo>
                  <a:lnTo>
                    <a:pt x="3211" y="273"/>
                  </a:lnTo>
                  <a:lnTo>
                    <a:pt x="1161" y="273"/>
                  </a:lnTo>
                  <a:lnTo>
                    <a:pt x="1135" y="309"/>
                  </a:lnTo>
                  <a:lnTo>
                    <a:pt x="1103" y="352"/>
                  </a:lnTo>
                  <a:lnTo>
                    <a:pt x="1067" y="404"/>
                  </a:lnTo>
                  <a:lnTo>
                    <a:pt x="1025" y="464"/>
                  </a:lnTo>
                  <a:lnTo>
                    <a:pt x="981" y="530"/>
                  </a:lnTo>
                  <a:lnTo>
                    <a:pt x="934" y="602"/>
                  </a:lnTo>
                  <a:lnTo>
                    <a:pt x="882" y="679"/>
                  </a:lnTo>
                  <a:lnTo>
                    <a:pt x="828" y="761"/>
                  </a:lnTo>
                  <a:lnTo>
                    <a:pt x="774" y="847"/>
                  </a:lnTo>
                  <a:lnTo>
                    <a:pt x="718" y="937"/>
                  </a:lnTo>
                  <a:lnTo>
                    <a:pt x="662" y="1030"/>
                  </a:lnTo>
                  <a:lnTo>
                    <a:pt x="606" y="1126"/>
                  </a:lnTo>
                  <a:lnTo>
                    <a:pt x="551" y="1224"/>
                  </a:lnTo>
                  <a:lnTo>
                    <a:pt x="497" y="1321"/>
                  </a:lnTo>
                  <a:lnTo>
                    <a:pt x="445" y="1421"/>
                  </a:lnTo>
                  <a:lnTo>
                    <a:pt x="393" y="1523"/>
                  </a:lnTo>
                  <a:lnTo>
                    <a:pt x="347" y="1622"/>
                  </a:lnTo>
                  <a:lnTo>
                    <a:pt x="303" y="1722"/>
                  </a:lnTo>
                  <a:lnTo>
                    <a:pt x="263" y="1820"/>
                  </a:lnTo>
                  <a:lnTo>
                    <a:pt x="245" y="1851"/>
                  </a:lnTo>
                  <a:lnTo>
                    <a:pt x="222" y="1877"/>
                  </a:lnTo>
                  <a:lnTo>
                    <a:pt x="192" y="1895"/>
                  </a:lnTo>
                  <a:lnTo>
                    <a:pt x="158" y="1905"/>
                  </a:lnTo>
                  <a:lnTo>
                    <a:pt x="122" y="1905"/>
                  </a:lnTo>
                  <a:lnTo>
                    <a:pt x="88" y="1897"/>
                  </a:lnTo>
                  <a:lnTo>
                    <a:pt x="54" y="1879"/>
                  </a:lnTo>
                  <a:lnTo>
                    <a:pt x="30" y="1855"/>
                  </a:lnTo>
                  <a:lnTo>
                    <a:pt x="12" y="1826"/>
                  </a:lnTo>
                  <a:lnTo>
                    <a:pt x="2" y="1792"/>
                  </a:lnTo>
                  <a:lnTo>
                    <a:pt x="0" y="1758"/>
                  </a:lnTo>
                  <a:lnTo>
                    <a:pt x="8" y="1722"/>
                  </a:lnTo>
                  <a:lnTo>
                    <a:pt x="46" y="1626"/>
                  </a:lnTo>
                  <a:lnTo>
                    <a:pt x="88" y="1531"/>
                  </a:lnTo>
                  <a:lnTo>
                    <a:pt x="132" y="1435"/>
                  </a:lnTo>
                  <a:lnTo>
                    <a:pt x="180" y="1339"/>
                  </a:lnTo>
                  <a:lnTo>
                    <a:pt x="230" y="1243"/>
                  </a:lnTo>
                  <a:lnTo>
                    <a:pt x="279" y="1148"/>
                  </a:lnTo>
                  <a:lnTo>
                    <a:pt x="331" y="1054"/>
                  </a:lnTo>
                  <a:lnTo>
                    <a:pt x="385" y="962"/>
                  </a:lnTo>
                  <a:lnTo>
                    <a:pt x="437" y="873"/>
                  </a:lnTo>
                  <a:lnTo>
                    <a:pt x="491" y="785"/>
                  </a:lnTo>
                  <a:lnTo>
                    <a:pt x="543" y="699"/>
                  </a:lnTo>
                  <a:lnTo>
                    <a:pt x="595" y="618"/>
                  </a:lnTo>
                  <a:lnTo>
                    <a:pt x="644" y="542"/>
                  </a:lnTo>
                  <a:lnTo>
                    <a:pt x="692" y="468"/>
                  </a:lnTo>
                  <a:lnTo>
                    <a:pt x="740" y="398"/>
                  </a:lnTo>
                  <a:lnTo>
                    <a:pt x="782" y="335"/>
                  </a:lnTo>
                  <a:lnTo>
                    <a:pt x="824" y="277"/>
                  </a:lnTo>
                  <a:lnTo>
                    <a:pt x="860" y="223"/>
                  </a:lnTo>
                  <a:lnTo>
                    <a:pt x="894" y="177"/>
                  </a:lnTo>
                  <a:lnTo>
                    <a:pt x="922" y="137"/>
                  </a:lnTo>
                  <a:lnTo>
                    <a:pt x="946" y="105"/>
                  </a:lnTo>
                  <a:lnTo>
                    <a:pt x="963" y="79"/>
                  </a:lnTo>
                  <a:lnTo>
                    <a:pt x="977" y="63"/>
                  </a:lnTo>
                  <a:lnTo>
                    <a:pt x="983" y="53"/>
                  </a:lnTo>
                  <a:lnTo>
                    <a:pt x="1005" y="32"/>
                  </a:lnTo>
                  <a:lnTo>
                    <a:pt x="1031" y="14"/>
                  </a:lnTo>
                  <a:lnTo>
                    <a:pt x="1061" y="4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217">
              <a:extLst>
                <a:ext uri="{FF2B5EF4-FFF2-40B4-BE49-F238E27FC236}">
                  <a16:creationId xmlns:a16="http://schemas.microsoft.com/office/drawing/2014/main" xmlns="" id="{595F91B9-FBC2-1449-AC0D-EF3A2C4FB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1" y="1373188"/>
              <a:ext cx="1954213" cy="217488"/>
            </a:xfrm>
            <a:custGeom>
              <a:avLst/>
              <a:gdLst>
                <a:gd name="T0" fmla="*/ 137 w 2461"/>
                <a:gd name="T1" fmla="*/ 0 h 274"/>
                <a:gd name="T2" fmla="*/ 2323 w 2461"/>
                <a:gd name="T3" fmla="*/ 0 h 274"/>
                <a:gd name="T4" fmla="*/ 2359 w 2461"/>
                <a:gd name="T5" fmla="*/ 4 h 274"/>
                <a:gd name="T6" fmla="*/ 2393 w 2461"/>
                <a:gd name="T7" fmla="*/ 18 h 274"/>
                <a:gd name="T8" fmla="*/ 2419 w 2461"/>
                <a:gd name="T9" fmla="*/ 40 h 274"/>
                <a:gd name="T10" fmla="*/ 2441 w 2461"/>
                <a:gd name="T11" fmla="*/ 68 h 274"/>
                <a:gd name="T12" fmla="*/ 2455 w 2461"/>
                <a:gd name="T13" fmla="*/ 100 h 274"/>
                <a:gd name="T14" fmla="*/ 2461 w 2461"/>
                <a:gd name="T15" fmla="*/ 136 h 274"/>
                <a:gd name="T16" fmla="*/ 2455 w 2461"/>
                <a:gd name="T17" fmla="*/ 172 h 274"/>
                <a:gd name="T18" fmla="*/ 2441 w 2461"/>
                <a:gd name="T19" fmla="*/ 206 h 274"/>
                <a:gd name="T20" fmla="*/ 2419 w 2461"/>
                <a:gd name="T21" fmla="*/ 234 h 274"/>
                <a:gd name="T22" fmla="*/ 2393 w 2461"/>
                <a:gd name="T23" fmla="*/ 254 h 274"/>
                <a:gd name="T24" fmla="*/ 2359 w 2461"/>
                <a:gd name="T25" fmla="*/ 268 h 274"/>
                <a:gd name="T26" fmla="*/ 2323 w 2461"/>
                <a:gd name="T27" fmla="*/ 274 h 274"/>
                <a:gd name="T28" fmla="*/ 137 w 2461"/>
                <a:gd name="T29" fmla="*/ 274 h 274"/>
                <a:gd name="T30" fmla="*/ 101 w 2461"/>
                <a:gd name="T31" fmla="*/ 268 h 274"/>
                <a:gd name="T32" fmla="*/ 67 w 2461"/>
                <a:gd name="T33" fmla="*/ 254 h 274"/>
                <a:gd name="T34" fmla="*/ 39 w 2461"/>
                <a:gd name="T35" fmla="*/ 234 h 274"/>
                <a:gd name="T36" fmla="*/ 19 w 2461"/>
                <a:gd name="T37" fmla="*/ 206 h 274"/>
                <a:gd name="T38" fmla="*/ 5 w 2461"/>
                <a:gd name="T39" fmla="*/ 172 h 274"/>
                <a:gd name="T40" fmla="*/ 0 w 2461"/>
                <a:gd name="T41" fmla="*/ 136 h 274"/>
                <a:gd name="T42" fmla="*/ 5 w 2461"/>
                <a:gd name="T43" fmla="*/ 100 h 274"/>
                <a:gd name="T44" fmla="*/ 19 w 2461"/>
                <a:gd name="T45" fmla="*/ 68 h 274"/>
                <a:gd name="T46" fmla="*/ 39 w 2461"/>
                <a:gd name="T47" fmla="*/ 40 h 274"/>
                <a:gd name="T48" fmla="*/ 67 w 2461"/>
                <a:gd name="T49" fmla="*/ 18 h 274"/>
                <a:gd name="T50" fmla="*/ 101 w 2461"/>
                <a:gd name="T51" fmla="*/ 4 h 274"/>
                <a:gd name="T52" fmla="*/ 137 w 2461"/>
                <a:gd name="T5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1" h="274">
                  <a:moveTo>
                    <a:pt x="137" y="0"/>
                  </a:moveTo>
                  <a:lnTo>
                    <a:pt x="2323" y="0"/>
                  </a:lnTo>
                  <a:lnTo>
                    <a:pt x="2359" y="4"/>
                  </a:lnTo>
                  <a:lnTo>
                    <a:pt x="2393" y="18"/>
                  </a:lnTo>
                  <a:lnTo>
                    <a:pt x="2419" y="40"/>
                  </a:lnTo>
                  <a:lnTo>
                    <a:pt x="2441" y="68"/>
                  </a:lnTo>
                  <a:lnTo>
                    <a:pt x="2455" y="100"/>
                  </a:lnTo>
                  <a:lnTo>
                    <a:pt x="2461" y="136"/>
                  </a:lnTo>
                  <a:lnTo>
                    <a:pt x="2455" y="172"/>
                  </a:lnTo>
                  <a:lnTo>
                    <a:pt x="2441" y="206"/>
                  </a:lnTo>
                  <a:lnTo>
                    <a:pt x="2419" y="234"/>
                  </a:lnTo>
                  <a:lnTo>
                    <a:pt x="2393" y="254"/>
                  </a:lnTo>
                  <a:lnTo>
                    <a:pt x="2359" y="268"/>
                  </a:lnTo>
                  <a:lnTo>
                    <a:pt x="2323" y="274"/>
                  </a:lnTo>
                  <a:lnTo>
                    <a:pt x="137" y="274"/>
                  </a:lnTo>
                  <a:lnTo>
                    <a:pt x="101" y="268"/>
                  </a:lnTo>
                  <a:lnTo>
                    <a:pt x="67" y="254"/>
                  </a:lnTo>
                  <a:lnTo>
                    <a:pt x="39" y="234"/>
                  </a:lnTo>
                  <a:lnTo>
                    <a:pt x="19" y="206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218">
              <a:extLst>
                <a:ext uri="{FF2B5EF4-FFF2-40B4-BE49-F238E27FC236}">
                  <a16:creationId xmlns:a16="http://schemas.microsoft.com/office/drawing/2014/main" xmlns="" id="{2D965841-0674-4B42-9CE8-A9892A4A2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3363" y="71438"/>
              <a:ext cx="2820988" cy="1085850"/>
            </a:xfrm>
            <a:custGeom>
              <a:avLst/>
              <a:gdLst>
                <a:gd name="T0" fmla="*/ 1777 w 3554"/>
                <a:gd name="T1" fmla="*/ 331 h 1367"/>
                <a:gd name="T2" fmla="*/ 1326 w 3554"/>
                <a:gd name="T3" fmla="*/ 779 h 1367"/>
                <a:gd name="T4" fmla="*/ 1300 w 3554"/>
                <a:gd name="T5" fmla="*/ 801 h 1367"/>
                <a:gd name="T6" fmla="*/ 1269 w 3554"/>
                <a:gd name="T7" fmla="*/ 815 h 1367"/>
                <a:gd name="T8" fmla="*/ 1235 w 3554"/>
                <a:gd name="T9" fmla="*/ 821 h 1367"/>
                <a:gd name="T10" fmla="*/ 1203 w 3554"/>
                <a:gd name="T11" fmla="*/ 817 h 1367"/>
                <a:gd name="T12" fmla="*/ 1169 w 3554"/>
                <a:gd name="T13" fmla="*/ 805 h 1367"/>
                <a:gd name="T14" fmla="*/ 443 w 3554"/>
                <a:gd name="T15" fmla="*/ 442 h 1367"/>
                <a:gd name="T16" fmla="*/ 768 w 3554"/>
                <a:gd name="T17" fmla="*/ 1094 h 1367"/>
                <a:gd name="T18" fmla="*/ 2786 w 3554"/>
                <a:gd name="T19" fmla="*/ 1094 h 1367"/>
                <a:gd name="T20" fmla="*/ 3111 w 3554"/>
                <a:gd name="T21" fmla="*/ 442 h 1367"/>
                <a:gd name="T22" fmla="*/ 2385 w 3554"/>
                <a:gd name="T23" fmla="*/ 805 h 1367"/>
                <a:gd name="T24" fmla="*/ 2352 w 3554"/>
                <a:gd name="T25" fmla="*/ 817 h 1367"/>
                <a:gd name="T26" fmla="*/ 2320 w 3554"/>
                <a:gd name="T27" fmla="*/ 821 h 1367"/>
                <a:gd name="T28" fmla="*/ 2286 w 3554"/>
                <a:gd name="T29" fmla="*/ 815 h 1367"/>
                <a:gd name="T30" fmla="*/ 2254 w 3554"/>
                <a:gd name="T31" fmla="*/ 801 h 1367"/>
                <a:gd name="T32" fmla="*/ 2228 w 3554"/>
                <a:gd name="T33" fmla="*/ 779 h 1367"/>
                <a:gd name="T34" fmla="*/ 1777 w 3554"/>
                <a:gd name="T35" fmla="*/ 331 h 1367"/>
                <a:gd name="T36" fmla="*/ 132 w 3554"/>
                <a:gd name="T37" fmla="*/ 0 h 1367"/>
                <a:gd name="T38" fmla="*/ 166 w 3554"/>
                <a:gd name="T39" fmla="*/ 4 h 1367"/>
                <a:gd name="T40" fmla="*/ 197 w 3554"/>
                <a:gd name="T41" fmla="*/ 16 h 1367"/>
                <a:gd name="T42" fmla="*/ 1203 w 3554"/>
                <a:gd name="T43" fmla="*/ 518 h 1367"/>
                <a:gd name="T44" fmla="*/ 1681 w 3554"/>
                <a:gd name="T45" fmla="*/ 42 h 1367"/>
                <a:gd name="T46" fmla="*/ 1709 w 3554"/>
                <a:gd name="T47" fmla="*/ 18 h 1367"/>
                <a:gd name="T48" fmla="*/ 1743 w 3554"/>
                <a:gd name="T49" fmla="*/ 6 h 1367"/>
                <a:gd name="T50" fmla="*/ 1777 w 3554"/>
                <a:gd name="T51" fmla="*/ 2 h 1367"/>
                <a:gd name="T52" fmla="*/ 1811 w 3554"/>
                <a:gd name="T53" fmla="*/ 6 h 1367"/>
                <a:gd name="T54" fmla="*/ 1845 w 3554"/>
                <a:gd name="T55" fmla="*/ 18 h 1367"/>
                <a:gd name="T56" fmla="*/ 1873 w 3554"/>
                <a:gd name="T57" fmla="*/ 42 h 1367"/>
                <a:gd name="T58" fmla="*/ 2352 w 3554"/>
                <a:gd name="T59" fmla="*/ 518 h 1367"/>
                <a:gd name="T60" fmla="*/ 3357 w 3554"/>
                <a:gd name="T61" fmla="*/ 16 h 1367"/>
                <a:gd name="T62" fmla="*/ 3389 w 3554"/>
                <a:gd name="T63" fmla="*/ 4 h 1367"/>
                <a:gd name="T64" fmla="*/ 3423 w 3554"/>
                <a:gd name="T65" fmla="*/ 2 h 1367"/>
                <a:gd name="T66" fmla="*/ 3455 w 3554"/>
                <a:gd name="T67" fmla="*/ 6 h 1367"/>
                <a:gd name="T68" fmla="*/ 3486 w 3554"/>
                <a:gd name="T69" fmla="*/ 20 h 1367"/>
                <a:gd name="T70" fmla="*/ 3514 w 3554"/>
                <a:gd name="T71" fmla="*/ 42 h 1367"/>
                <a:gd name="T72" fmla="*/ 3534 w 3554"/>
                <a:gd name="T73" fmla="*/ 68 h 1367"/>
                <a:gd name="T74" fmla="*/ 3548 w 3554"/>
                <a:gd name="T75" fmla="*/ 100 h 1367"/>
                <a:gd name="T76" fmla="*/ 3554 w 3554"/>
                <a:gd name="T77" fmla="*/ 132 h 1367"/>
                <a:gd name="T78" fmla="*/ 3550 w 3554"/>
                <a:gd name="T79" fmla="*/ 165 h 1367"/>
                <a:gd name="T80" fmla="*/ 3538 w 3554"/>
                <a:gd name="T81" fmla="*/ 199 h 1367"/>
                <a:gd name="T82" fmla="*/ 2992 w 3554"/>
                <a:gd name="T83" fmla="*/ 1292 h 1367"/>
                <a:gd name="T84" fmla="*/ 2972 w 3554"/>
                <a:gd name="T85" fmla="*/ 1322 h 1367"/>
                <a:gd name="T86" fmla="*/ 2942 w 3554"/>
                <a:gd name="T87" fmla="*/ 1345 h 1367"/>
                <a:gd name="T88" fmla="*/ 2908 w 3554"/>
                <a:gd name="T89" fmla="*/ 1361 h 1367"/>
                <a:gd name="T90" fmla="*/ 2870 w 3554"/>
                <a:gd name="T91" fmla="*/ 1367 h 1367"/>
                <a:gd name="T92" fmla="*/ 684 w 3554"/>
                <a:gd name="T93" fmla="*/ 1367 h 1367"/>
                <a:gd name="T94" fmla="*/ 646 w 3554"/>
                <a:gd name="T95" fmla="*/ 1361 h 1367"/>
                <a:gd name="T96" fmla="*/ 612 w 3554"/>
                <a:gd name="T97" fmla="*/ 1345 h 1367"/>
                <a:gd name="T98" fmla="*/ 582 w 3554"/>
                <a:gd name="T99" fmla="*/ 1324 h 1367"/>
                <a:gd name="T100" fmla="*/ 562 w 3554"/>
                <a:gd name="T101" fmla="*/ 1292 h 1367"/>
                <a:gd name="T102" fmla="*/ 14 w 3554"/>
                <a:gd name="T103" fmla="*/ 199 h 1367"/>
                <a:gd name="T104" fmla="*/ 4 w 3554"/>
                <a:gd name="T105" fmla="*/ 165 h 1367"/>
                <a:gd name="T106" fmla="*/ 0 w 3554"/>
                <a:gd name="T107" fmla="*/ 132 h 1367"/>
                <a:gd name="T108" fmla="*/ 6 w 3554"/>
                <a:gd name="T109" fmla="*/ 100 h 1367"/>
                <a:gd name="T110" fmla="*/ 20 w 3554"/>
                <a:gd name="T111" fmla="*/ 68 h 1367"/>
                <a:gd name="T112" fmla="*/ 40 w 3554"/>
                <a:gd name="T113" fmla="*/ 42 h 1367"/>
                <a:gd name="T114" fmla="*/ 68 w 3554"/>
                <a:gd name="T115" fmla="*/ 20 h 1367"/>
                <a:gd name="T116" fmla="*/ 100 w 3554"/>
                <a:gd name="T117" fmla="*/ 6 h 1367"/>
                <a:gd name="T118" fmla="*/ 132 w 3554"/>
                <a:gd name="T11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4" h="1367">
                  <a:moveTo>
                    <a:pt x="1777" y="331"/>
                  </a:moveTo>
                  <a:lnTo>
                    <a:pt x="1326" y="779"/>
                  </a:lnTo>
                  <a:lnTo>
                    <a:pt x="1300" y="801"/>
                  </a:lnTo>
                  <a:lnTo>
                    <a:pt x="1269" y="815"/>
                  </a:lnTo>
                  <a:lnTo>
                    <a:pt x="1235" y="821"/>
                  </a:lnTo>
                  <a:lnTo>
                    <a:pt x="1203" y="817"/>
                  </a:lnTo>
                  <a:lnTo>
                    <a:pt x="1169" y="805"/>
                  </a:lnTo>
                  <a:lnTo>
                    <a:pt x="443" y="442"/>
                  </a:lnTo>
                  <a:lnTo>
                    <a:pt x="768" y="1094"/>
                  </a:lnTo>
                  <a:lnTo>
                    <a:pt x="2786" y="1094"/>
                  </a:lnTo>
                  <a:lnTo>
                    <a:pt x="3111" y="442"/>
                  </a:lnTo>
                  <a:lnTo>
                    <a:pt x="2385" y="805"/>
                  </a:lnTo>
                  <a:lnTo>
                    <a:pt x="2352" y="817"/>
                  </a:lnTo>
                  <a:lnTo>
                    <a:pt x="2320" y="821"/>
                  </a:lnTo>
                  <a:lnTo>
                    <a:pt x="2286" y="815"/>
                  </a:lnTo>
                  <a:lnTo>
                    <a:pt x="2254" y="801"/>
                  </a:lnTo>
                  <a:lnTo>
                    <a:pt x="2228" y="779"/>
                  </a:lnTo>
                  <a:lnTo>
                    <a:pt x="1777" y="331"/>
                  </a:lnTo>
                  <a:close/>
                  <a:moveTo>
                    <a:pt x="132" y="0"/>
                  </a:moveTo>
                  <a:lnTo>
                    <a:pt x="166" y="4"/>
                  </a:lnTo>
                  <a:lnTo>
                    <a:pt x="197" y="16"/>
                  </a:lnTo>
                  <a:lnTo>
                    <a:pt x="1203" y="518"/>
                  </a:lnTo>
                  <a:lnTo>
                    <a:pt x="1681" y="42"/>
                  </a:lnTo>
                  <a:lnTo>
                    <a:pt x="1709" y="18"/>
                  </a:lnTo>
                  <a:lnTo>
                    <a:pt x="1743" y="6"/>
                  </a:lnTo>
                  <a:lnTo>
                    <a:pt x="1777" y="2"/>
                  </a:lnTo>
                  <a:lnTo>
                    <a:pt x="1811" y="6"/>
                  </a:lnTo>
                  <a:lnTo>
                    <a:pt x="1845" y="18"/>
                  </a:lnTo>
                  <a:lnTo>
                    <a:pt x="1873" y="42"/>
                  </a:lnTo>
                  <a:lnTo>
                    <a:pt x="2352" y="518"/>
                  </a:lnTo>
                  <a:lnTo>
                    <a:pt x="3357" y="16"/>
                  </a:lnTo>
                  <a:lnTo>
                    <a:pt x="3389" y="4"/>
                  </a:lnTo>
                  <a:lnTo>
                    <a:pt x="3423" y="2"/>
                  </a:lnTo>
                  <a:lnTo>
                    <a:pt x="3455" y="6"/>
                  </a:lnTo>
                  <a:lnTo>
                    <a:pt x="3486" y="20"/>
                  </a:lnTo>
                  <a:lnTo>
                    <a:pt x="3514" y="42"/>
                  </a:lnTo>
                  <a:lnTo>
                    <a:pt x="3534" y="68"/>
                  </a:lnTo>
                  <a:lnTo>
                    <a:pt x="3548" y="100"/>
                  </a:lnTo>
                  <a:lnTo>
                    <a:pt x="3554" y="132"/>
                  </a:lnTo>
                  <a:lnTo>
                    <a:pt x="3550" y="165"/>
                  </a:lnTo>
                  <a:lnTo>
                    <a:pt x="3538" y="199"/>
                  </a:lnTo>
                  <a:lnTo>
                    <a:pt x="2992" y="1292"/>
                  </a:lnTo>
                  <a:lnTo>
                    <a:pt x="2972" y="1322"/>
                  </a:lnTo>
                  <a:lnTo>
                    <a:pt x="2942" y="1345"/>
                  </a:lnTo>
                  <a:lnTo>
                    <a:pt x="2908" y="1361"/>
                  </a:lnTo>
                  <a:lnTo>
                    <a:pt x="2870" y="1367"/>
                  </a:lnTo>
                  <a:lnTo>
                    <a:pt x="684" y="1367"/>
                  </a:lnTo>
                  <a:lnTo>
                    <a:pt x="646" y="1361"/>
                  </a:lnTo>
                  <a:lnTo>
                    <a:pt x="612" y="1345"/>
                  </a:lnTo>
                  <a:lnTo>
                    <a:pt x="582" y="1324"/>
                  </a:lnTo>
                  <a:lnTo>
                    <a:pt x="562" y="1292"/>
                  </a:lnTo>
                  <a:lnTo>
                    <a:pt x="14" y="199"/>
                  </a:lnTo>
                  <a:lnTo>
                    <a:pt x="4" y="165"/>
                  </a:lnTo>
                  <a:lnTo>
                    <a:pt x="0" y="132"/>
                  </a:lnTo>
                  <a:lnTo>
                    <a:pt x="6" y="100"/>
                  </a:lnTo>
                  <a:lnTo>
                    <a:pt x="20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100" y="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219">
              <a:extLst>
                <a:ext uri="{FF2B5EF4-FFF2-40B4-BE49-F238E27FC236}">
                  <a16:creationId xmlns:a16="http://schemas.microsoft.com/office/drawing/2014/main" xmlns="" id="{29D49B16-B7EC-1645-9AE0-194002830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6" y="2457451"/>
              <a:ext cx="1085850" cy="1409700"/>
            </a:xfrm>
            <a:custGeom>
              <a:avLst/>
              <a:gdLst>
                <a:gd name="T0" fmla="*/ 774 w 1368"/>
                <a:gd name="T1" fmla="*/ 4 h 1776"/>
                <a:gd name="T2" fmla="*/ 941 w 1368"/>
                <a:gd name="T3" fmla="*/ 38 h 1776"/>
                <a:gd name="T4" fmla="*/ 1089 w 1368"/>
                <a:gd name="T5" fmla="*/ 104 h 1776"/>
                <a:gd name="T6" fmla="*/ 1211 w 1368"/>
                <a:gd name="T7" fmla="*/ 193 h 1776"/>
                <a:gd name="T8" fmla="*/ 1300 w 1368"/>
                <a:gd name="T9" fmla="*/ 307 h 1776"/>
                <a:gd name="T10" fmla="*/ 1354 w 1368"/>
                <a:gd name="T11" fmla="*/ 436 h 1776"/>
                <a:gd name="T12" fmla="*/ 1364 w 1368"/>
                <a:gd name="T13" fmla="*/ 544 h 1776"/>
                <a:gd name="T14" fmla="*/ 1334 w 1368"/>
                <a:gd name="T15" fmla="*/ 608 h 1776"/>
                <a:gd name="T16" fmla="*/ 1279 w 1368"/>
                <a:gd name="T17" fmla="*/ 648 h 1776"/>
                <a:gd name="T18" fmla="*/ 1207 w 1368"/>
                <a:gd name="T19" fmla="*/ 656 h 1776"/>
                <a:gd name="T20" fmla="*/ 1143 w 1368"/>
                <a:gd name="T21" fmla="*/ 626 h 1776"/>
                <a:gd name="T22" fmla="*/ 1103 w 1368"/>
                <a:gd name="T23" fmla="*/ 568 h 1776"/>
                <a:gd name="T24" fmla="*/ 1085 w 1368"/>
                <a:gd name="T25" fmla="*/ 484 h 1776"/>
                <a:gd name="T26" fmla="*/ 1031 w 1368"/>
                <a:gd name="T27" fmla="*/ 401 h 1776"/>
                <a:gd name="T28" fmla="*/ 939 w 1368"/>
                <a:gd name="T29" fmla="*/ 333 h 1776"/>
                <a:gd name="T30" fmla="*/ 822 w 1368"/>
                <a:gd name="T31" fmla="*/ 289 h 1776"/>
                <a:gd name="T32" fmla="*/ 684 w 1368"/>
                <a:gd name="T33" fmla="*/ 273 h 1776"/>
                <a:gd name="T34" fmla="*/ 543 w 1368"/>
                <a:gd name="T35" fmla="*/ 291 h 1776"/>
                <a:gd name="T36" fmla="*/ 423 w 1368"/>
                <a:gd name="T37" fmla="*/ 339 h 1776"/>
                <a:gd name="T38" fmla="*/ 331 w 1368"/>
                <a:gd name="T39" fmla="*/ 409 h 1776"/>
                <a:gd name="T40" fmla="*/ 281 w 1368"/>
                <a:gd name="T41" fmla="*/ 498 h 1776"/>
                <a:gd name="T42" fmla="*/ 279 w 1368"/>
                <a:gd name="T43" fmla="*/ 588 h 1776"/>
                <a:gd name="T44" fmla="*/ 319 w 1368"/>
                <a:gd name="T45" fmla="*/ 664 h 1776"/>
                <a:gd name="T46" fmla="*/ 397 w 1368"/>
                <a:gd name="T47" fmla="*/ 725 h 1776"/>
                <a:gd name="T48" fmla="*/ 519 w 1368"/>
                <a:gd name="T49" fmla="*/ 777 h 1776"/>
                <a:gd name="T50" fmla="*/ 682 w 1368"/>
                <a:gd name="T51" fmla="*/ 817 h 1776"/>
                <a:gd name="T52" fmla="*/ 818 w 1368"/>
                <a:gd name="T53" fmla="*/ 845 h 1776"/>
                <a:gd name="T54" fmla="*/ 1001 w 1368"/>
                <a:gd name="T55" fmla="*/ 903 h 1776"/>
                <a:gd name="T56" fmla="*/ 1147 w 1368"/>
                <a:gd name="T57" fmla="*/ 977 h 1776"/>
                <a:gd name="T58" fmla="*/ 1257 w 1368"/>
                <a:gd name="T59" fmla="*/ 1066 h 1776"/>
                <a:gd name="T60" fmla="*/ 1328 w 1368"/>
                <a:gd name="T61" fmla="*/ 1174 h 1776"/>
                <a:gd name="T62" fmla="*/ 1362 w 1368"/>
                <a:gd name="T63" fmla="*/ 1298 h 1776"/>
                <a:gd name="T64" fmla="*/ 1362 w 1368"/>
                <a:gd name="T65" fmla="*/ 1435 h 1776"/>
                <a:gd name="T66" fmla="*/ 1318 w 1368"/>
                <a:gd name="T67" fmla="*/ 1569 h 1776"/>
                <a:gd name="T68" fmla="*/ 1235 w 1368"/>
                <a:gd name="T69" fmla="*/ 1690 h 1776"/>
                <a:gd name="T70" fmla="*/ 1151 w 1368"/>
                <a:gd name="T71" fmla="*/ 1762 h 1776"/>
                <a:gd name="T72" fmla="*/ 1091 w 1368"/>
                <a:gd name="T73" fmla="*/ 1776 h 1776"/>
                <a:gd name="T74" fmla="*/ 1035 w 1368"/>
                <a:gd name="T75" fmla="*/ 1762 h 1776"/>
                <a:gd name="T76" fmla="*/ 985 w 1368"/>
                <a:gd name="T77" fmla="*/ 1726 h 1776"/>
                <a:gd name="T78" fmla="*/ 955 w 1368"/>
                <a:gd name="T79" fmla="*/ 1662 h 1776"/>
                <a:gd name="T80" fmla="*/ 963 w 1368"/>
                <a:gd name="T81" fmla="*/ 1593 h 1776"/>
                <a:gd name="T82" fmla="*/ 1003 w 1368"/>
                <a:gd name="T83" fmla="*/ 1535 h 1776"/>
                <a:gd name="T84" fmla="*/ 1045 w 1368"/>
                <a:gd name="T85" fmla="*/ 1491 h 1776"/>
                <a:gd name="T86" fmla="*/ 1079 w 1368"/>
                <a:gd name="T87" fmla="*/ 1435 h 1776"/>
                <a:gd name="T88" fmla="*/ 1093 w 1368"/>
                <a:gd name="T89" fmla="*/ 1365 h 1776"/>
                <a:gd name="T90" fmla="*/ 1075 w 1368"/>
                <a:gd name="T91" fmla="*/ 1284 h 1776"/>
                <a:gd name="T92" fmla="*/ 1015 w 1368"/>
                <a:gd name="T93" fmla="*/ 1214 h 1776"/>
                <a:gd name="T94" fmla="*/ 916 w 1368"/>
                <a:gd name="T95" fmla="*/ 1158 h 1776"/>
                <a:gd name="T96" fmla="*/ 774 w 1368"/>
                <a:gd name="T97" fmla="*/ 1114 h 1776"/>
                <a:gd name="T98" fmla="*/ 656 w 1368"/>
                <a:gd name="T99" fmla="*/ 1090 h 1776"/>
                <a:gd name="T100" fmla="*/ 455 w 1368"/>
                <a:gd name="T101" fmla="*/ 1040 h 1776"/>
                <a:gd name="T102" fmla="*/ 289 w 1368"/>
                <a:gd name="T103" fmla="*/ 975 h 1776"/>
                <a:gd name="T104" fmla="*/ 162 w 1368"/>
                <a:gd name="T105" fmla="*/ 893 h 1776"/>
                <a:gd name="T106" fmla="*/ 72 w 1368"/>
                <a:gd name="T107" fmla="*/ 793 h 1776"/>
                <a:gd name="T108" fmla="*/ 18 w 1368"/>
                <a:gd name="T109" fmla="*/ 678 h 1776"/>
                <a:gd name="T110" fmla="*/ 0 w 1368"/>
                <a:gd name="T111" fmla="*/ 546 h 1776"/>
                <a:gd name="T112" fmla="*/ 26 w 1368"/>
                <a:gd name="T113" fmla="*/ 401 h 1776"/>
                <a:gd name="T114" fmla="*/ 94 w 1368"/>
                <a:gd name="T115" fmla="*/ 271 h 1776"/>
                <a:gd name="T116" fmla="*/ 201 w 1368"/>
                <a:gd name="T117" fmla="*/ 159 h 1776"/>
                <a:gd name="T118" fmla="*/ 339 w 1368"/>
                <a:gd name="T119" fmla="*/ 74 h 1776"/>
                <a:gd name="T120" fmla="*/ 503 w 1368"/>
                <a:gd name="T121" fmla="*/ 20 h 1776"/>
                <a:gd name="T122" fmla="*/ 684 w 1368"/>
                <a:gd name="T12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8" h="1776">
                  <a:moveTo>
                    <a:pt x="684" y="0"/>
                  </a:moveTo>
                  <a:lnTo>
                    <a:pt x="774" y="4"/>
                  </a:lnTo>
                  <a:lnTo>
                    <a:pt x="860" y="18"/>
                  </a:lnTo>
                  <a:lnTo>
                    <a:pt x="941" y="38"/>
                  </a:lnTo>
                  <a:lnTo>
                    <a:pt x="1017" y="68"/>
                  </a:lnTo>
                  <a:lnTo>
                    <a:pt x="1089" y="104"/>
                  </a:lnTo>
                  <a:lnTo>
                    <a:pt x="1153" y="145"/>
                  </a:lnTo>
                  <a:lnTo>
                    <a:pt x="1211" y="193"/>
                  </a:lnTo>
                  <a:lnTo>
                    <a:pt x="1261" y="247"/>
                  </a:lnTo>
                  <a:lnTo>
                    <a:pt x="1300" y="307"/>
                  </a:lnTo>
                  <a:lnTo>
                    <a:pt x="1332" y="371"/>
                  </a:lnTo>
                  <a:lnTo>
                    <a:pt x="1354" y="436"/>
                  </a:lnTo>
                  <a:lnTo>
                    <a:pt x="1366" y="508"/>
                  </a:lnTo>
                  <a:lnTo>
                    <a:pt x="1364" y="544"/>
                  </a:lnTo>
                  <a:lnTo>
                    <a:pt x="1354" y="578"/>
                  </a:lnTo>
                  <a:lnTo>
                    <a:pt x="1334" y="608"/>
                  </a:lnTo>
                  <a:lnTo>
                    <a:pt x="1308" y="632"/>
                  </a:lnTo>
                  <a:lnTo>
                    <a:pt x="1279" y="648"/>
                  </a:lnTo>
                  <a:lnTo>
                    <a:pt x="1243" y="656"/>
                  </a:lnTo>
                  <a:lnTo>
                    <a:pt x="1207" y="656"/>
                  </a:lnTo>
                  <a:lnTo>
                    <a:pt x="1173" y="644"/>
                  </a:lnTo>
                  <a:lnTo>
                    <a:pt x="1143" y="626"/>
                  </a:lnTo>
                  <a:lnTo>
                    <a:pt x="1119" y="598"/>
                  </a:lnTo>
                  <a:lnTo>
                    <a:pt x="1103" y="568"/>
                  </a:lnTo>
                  <a:lnTo>
                    <a:pt x="1095" y="532"/>
                  </a:lnTo>
                  <a:lnTo>
                    <a:pt x="1085" y="484"/>
                  </a:lnTo>
                  <a:lnTo>
                    <a:pt x="1063" y="440"/>
                  </a:lnTo>
                  <a:lnTo>
                    <a:pt x="1031" y="401"/>
                  </a:lnTo>
                  <a:lnTo>
                    <a:pt x="989" y="365"/>
                  </a:lnTo>
                  <a:lnTo>
                    <a:pt x="939" y="333"/>
                  </a:lnTo>
                  <a:lnTo>
                    <a:pt x="884" y="309"/>
                  </a:lnTo>
                  <a:lnTo>
                    <a:pt x="822" y="289"/>
                  </a:lnTo>
                  <a:lnTo>
                    <a:pt x="754" y="277"/>
                  </a:lnTo>
                  <a:lnTo>
                    <a:pt x="684" y="273"/>
                  </a:lnTo>
                  <a:lnTo>
                    <a:pt x="612" y="277"/>
                  </a:lnTo>
                  <a:lnTo>
                    <a:pt x="543" y="291"/>
                  </a:lnTo>
                  <a:lnTo>
                    <a:pt x="479" y="311"/>
                  </a:lnTo>
                  <a:lnTo>
                    <a:pt x="423" y="339"/>
                  </a:lnTo>
                  <a:lnTo>
                    <a:pt x="373" y="371"/>
                  </a:lnTo>
                  <a:lnTo>
                    <a:pt x="331" y="409"/>
                  </a:lnTo>
                  <a:lnTo>
                    <a:pt x="301" y="452"/>
                  </a:lnTo>
                  <a:lnTo>
                    <a:pt x="281" y="498"/>
                  </a:lnTo>
                  <a:lnTo>
                    <a:pt x="275" y="546"/>
                  </a:lnTo>
                  <a:lnTo>
                    <a:pt x="279" y="588"/>
                  </a:lnTo>
                  <a:lnTo>
                    <a:pt x="293" y="628"/>
                  </a:lnTo>
                  <a:lnTo>
                    <a:pt x="319" y="664"/>
                  </a:lnTo>
                  <a:lnTo>
                    <a:pt x="353" y="698"/>
                  </a:lnTo>
                  <a:lnTo>
                    <a:pt x="397" y="725"/>
                  </a:lnTo>
                  <a:lnTo>
                    <a:pt x="453" y="753"/>
                  </a:lnTo>
                  <a:lnTo>
                    <a:pt x="519" y="777"/>
                  </a:lnTo>
                  <a:lnTo>
                    <a:pt x="594" y="797"/>
                  </a:lnTo>
                  <a:lnTo>
                    <a:pt x="682" y="817"/>
                  </a:lnTo>
                  <a:lnTo>
                    <a:pt x="712" y="821"/>
                  </a:lnTo>
                  <a:lnTo>
                    <a:pt x="818" y="845"/>
                  </a:lnTo>
                  <a:lnTo>
                    <a:pt x="916" y="871"/>
                  </a:lnTo>
                  <a:lnTo>
                    <a:pt x="1001" y="903"/>
                  </a:lnTo>
                  <a:lnTo>
                    <a:pt x="1079" y="937"/>
                  </a:lnTo>
                  <a:lnTo>
                    <a:pt x="1147" y="977"/>
                  </a:lnTo>
                  <a:lnTo>
                    <a:pt x="1207" y="1018"/>
                  </a:lnTo>
                  <a:lnTo>
                    <a:pt x="1257" y="1066"/>
                  </a:lnTo>
                  <a:lnTo>
                    <a:pt x="1296" y="1118"/>
                  </a:lnTo>
                  <a:lnTo>
                    <a:pt x="1328" y="1174"/>
                  </a:lnTo>
                  <a:lnTo>
                    <a:pt x="1350" y="1234"/>
                  </a:lnTo>
                  <a:lnTo>
                    <a:pt x="1362" y="1298"/>
                  </a:lnTo>
                  <a:lnTo>
                    <a:pt x="1368" y="1365"/>
                  </a:lnTo>
                  <a:lnTo>
                    <a:pt x="1362" y="1435"/>
                  </a:lnTo>
                  <a:lnTo>
                    <a:pt x="1346" y="1505"/>
                  </a:lnTo>
                  <a:lnTo>
                    <a:pt x="1318" y="1569"/>
                  </a:lnTo>
                  <a:lnTo>
                    <a:pt x="1282" y="1632"/>
                  </a:lnTo>
                  <a:lnTo>
                    <a:pt x="1235" y="1690"/>
                  </a:lnTo>
                  <a:lnTo>
                    <a:pt x="1179" y="1744"/>
                  </a:lnTo>
                  <a:lnTo>
                    <a:pt x="1151" y="1762"/>
                  </a:lnTo>
                  <a:lnTo>
                    <a:pt x="1123" y="1772"/>
                  </a:lnTo>
                  <a:lnTo>
                    <a:pt x="1091" y="1776"/>
                  </a:lnTo>
                  <a:lnTo>
                    <a:pt x="1061" y="1772"/>
                  </a:lnTo>
                  <a:lnTo>
                    <a:pt x="1035" y="1762"/>
                  </a:lnTo>
                  <a:lnTo>
                    <a:pt x="1009" y="1748"/>
                  </a:lnTo>
                  <a:lnTo>
                    <a:pt x="985" y="1726"/>
                  </a:lnTo>
                  <a:lnTo>
                    <a:pt x="967" y="1696"/>
                  </a:lnTo>
                  <a:lnTo>
                    <a:pt x="955" y="1662"/>
                  </a:lnTo>
                  <a:lnTo>
                    <a:pt x="955" y="1626"/>
                  </a:lnTo>
                  <a:lnTo>
                    <a:pt x="963" y="1593"/>
                  </a:lnTo>
                  <a:lnTo>
                    <a:pt x="979" y="1561"/>
                  </a:lnTo>
                  <a:lnTo>
                    <a:pt x="1003" y="1535"/>
                  </a:lnTo>
                  <a:lnTo>
                    <a:pt x="1025" y="1515"/>
                  </a:lnTo>
                  <a:lnTo>
                    <a:pt x="1045" y="1491"/>
                  </a:lnTo>
                  <a:lnTo>
                    <a:pt x="1065" y="1465"/>
                  </a:lnTo>
                  <a:lnTo>
                    <a:pt x="1079" y="1435"/>
                  </a:lnTo>
                  <a:lnTo>
                    <a:pt x="1091" y="1401"/>
                  </a:lnTo>
                  <a:lnTo>
                    <a:pt x="1093" y="1365"/>
                  </a:lnTo>
                  <a:lnTo>
                    <a:pt x="1089" y="1323"/>
                  </a:lnTo>
                  <a:lnTo>
                    <a:pt x="1075" y="1284"/>
                  </a:lnTo>
                  <a:lnTo>
                    <a:pt x="1049" y="1248"/>
                  </a:lnTo>
                  <a:lnTo>
                    <a:pt x="1015" y="1214"/>
                  </a:lnTo>
                  <a:lnTo>
                    <a:pt x="971" y="1186"/>
                  </a:lnTo>
                  <a:lnTo>
                    <a:pt x="916" y="1158"/>
                  </a:lnTo>
                  <a:lnTo>
                    <a:pt x="850" y="1134"/>
                  </a:lnTo>
                  <a:lnTo>
                    <a:pt x="774" y="1114"/>
                  </a:lnTo>
                  <a:lnTo>
                    <a:pt x="686" y="1094"/>
                  </a:lnTo>
                  <a:lnTo>
                    <a:pt x="656" y="1090"/>
                  </a:lnTo>
                  <a:lnTo>
                    <a:pt x="551" y="1066"/>
                  </a:lnTo>
                  <a:lnTo>
                    <a:pt x="455" y="1040"/>
                  </a:lnTo>
                  <a:lnTo>
                    <a:pt x="367" y="1011"/>
                  </a:lnTo>
                  <a:lnTo>
                    <a:pt x="289" y="975"/>
                  </a:lnTo>
                  <a:lnTo>
                    <a:pt x="221" y="935"/>
                  </a:lnTo>
                  <a:lnTo>
                    <a:pt x="162" y="893"/>
                  </a:lnTo>
                  <a:lnTo>
                    <a:pt x="112" y="845"/>
                  </a:lnTo>
                  <a:lnTo>
                    <a:pt x="72" y="793"/>
                  </a:lnTo>
                  <a:lnTo>
                    <a:pt x="40" y="737"/>
                  </a:lnTo>
                  <a:lnTo>
                    <a:pt x="18" y="678"/>
                  </a:lnTo>
                  <a:lnTo>
                    <a:pt x="6" y="614"/>
                  </a:lnTo>
                  <a:lnTo>
                    <a:pt x="0" y="546"/>
                  </a:lnTo>
                  <a:lnTo>
                    <a:pt x="6" y="472"/>
                  </a:lnTo>
                  <a:lnTo>
                    <a:pt x="26" y="401"/>
                  </a:lnTo>
                  <a:lnTo>
                    <a:pt x="54" y="333"/>
                  </a:lnTo>
                  <a:lnTo>
                    <a:pt x="94" y="271"/>
                  </a:lnTo>
                  <a:lnTo>
                    <a:pt x="144" y="213"/>
                  </a:lnTo>
                  <a:lnTo>
                    <a:pt x="201" y="159"/>
                  </a:lnTo>
                  <a:lnTo>
                    <a:pt x="267" y="114"/>
                  </a:lnTo>
                  <a:lnTo>
                    <a:pt x="339" y="74"/>
                  </a:lnTo>
                  <a:lnTo>
                    <a:pt x="419" y="42"/>
                  </a:lnTo>
                  <a:lnTo>
                    <a:pt x="503" y="20"/>
                  </a:lnTo>
                  <a:lnTo>
                    <a:pt x="592" y="4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220">
              <a:extLst>
                <a:ext uri="{FF2B5EF4-FFF2-40B4-BE49-F238E27FC236}">
                  <a16:creationId xmlns:a16="http://schemas.microsoft.com/office/drawing/2014/main" xmlns="" id="{66180222-EBB9-7044-B818-226D54C3D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113" y="2239963"/>
              <a:ext cx="215900" cy="1409700"/>
            </a:xfrm>
            <a:custGeom>
              <a:avLst/>
              <a:gdLst>
                <a:gd name="T0" fmla="*/ 137 w 273"/>
                <a:gd name="T1" fmla="*/ 0 h 1776"/>
                <a:gd name="T2" fmla="*/ 173 w 273"/>
                <a:gd name="T3" fmla="*/ 4 h 1776"/>
                <a:gd name="T4" fmla="*/ 205 w 273"/>
                <a:gd name="T5" fmla="*/ 18 h 1776"/>
                <a:gd name="T6" fmla="*/ 233 w 273"/>
                <a:gd name="T7" fmla="*/ 40 h 1776"/>
                <a:gd name="T8" fmla="*/ 255 w 273"/>
                <a:gd name="T9" fmla="*/ 68 h 1776"/>
                <a:gd name="T10" fmla="*/ 269 w 273"/>
                <a:gd name="T11" fmla="*/ 99 h 1776"/>
                <a:gd name="T12" fmla="*/ 273 w 273"/>
                <a:gd name="T13" fmla="*/ 135 h 1776"/>
                <a:gd name="T14" fmla="*/ 273 w 273"/>
                <a:gd name="T15" fmla="*/ 1638 h 1776"/>
                <a:gd name="T16" fmla="*/ 269 w 273"/>
                <a:gd name="T17" fmla="*/ 1674 h 1776"/>
                <a:gd name="T18" fmla="*/ 255 w 273"/>
                <a:gd name="T19" fmla="*/ 1708 h 1776"/>
                <a:gd name="T20" fmla="*/ 233 w 273"/>
                <a:gd name="T21" fmla="*/ 1734 h 1776"/>
                <a:gd name="T22" fmla="*/ 205 w 273"/>
                <a:gd name="T23" fmla="*/ 1756 h 1776"/>
                <a:gd name="T24" fmla="*/ 173 w 273"/>
                <a:gd name="T25" fmla="*/ 1770 h 1776"/>
                <a:gd name="T26" fmla="*/ 137 w 273"/>
                <a:gd name="T27" fmla="*/ 1776 h 1776"/>
                <a:gd name="T28" fmla="*/ 101 w 273"/>
                <a:gd name="T29" fmla="*/ 1770 h 1776"/>
                <a:gd name="T30" fmla="*/ 67 w 273"/>
                <a:gd name="T31" fmla="*/ 1756 h 1776"/>
                <a:gd name="T32" fmla="*/ 39 w 273"/>
                <a:gd name="T33" fmla="*/ 1734 h 1776"/>
                <a:gd name="T34" fmla="*/ 19 w 273"/>
                <a:gd name="T35" fmla="*/ 1708 h 1776"/>
                <a:gd name="T36" fmla="*/ 5 w 273"/>
                <a:gd name="T37" fmla="*/ 1674 h 1776"/>
                <a:gd name="T38" fmla="*/ 0 w 273"/>
                <a:gd name="T39" fmla="*/ 1638 h 1776"/>
                <a:gd name="T40" fmla="*/ 0 w 273"/>
                <a:gd name="T41" fmla="*/ 135 h 1776"/>
                <a:gd name="T42" fmla="*/ 5 w 273"/>
                <a:gd name="T43" fmla="*/ 99 h 1776"/>
                <a:gd name="T44" fmla="*/ 19 w 273"/>
                <a:gd name="T45" fmla="*/ 68 h 1776"/>
                <a:gd name="T46" fmla="*/ 39 w 273"/>
                <a:gd name="T47" fmla="*/ 40 h 1776"/>
                <a:gd name="T48" fmla="*/ 67 w 273"/>
                <a:gd name="T49" fmla="*/ 18 h 1776"/>
                <a:gd name="T50" fmla="*/ 101 w 273"/>
                <a:gd name="T51" fmla="*/ 4 h 1776"/>
                <a:gd name="T52" fmla="*/ 137 w 273"/>
                <a:gd name="T5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3" h="1776">
                  <a:moveTo>
                    <a:pt x="137" y="0"/>
                  </a:moveTo>
                  <a:lnTo>
                    <a:pt x="173" y="4"/>
                  </a:lnTo>
                  <a:lnTo>
                    <a:pt x="205" y="18"/>
                  </a:lnTo>
                  <a:lnTo>
                    <a:pt x="233" y="40"/>
                  </a:lnTo>
                  <a:lnTo>
                    <a:pt x="255" y="68"/>
                  </a:lnTo>
                  <a:lnTo>
                    <a:pt x="269" y="99"/>
                  </a:lnTo>
                  <a:lnTo>
                    <a:pt x="273" y="135"/>
                  </a:lnTo>
                  <a:lnTo>
                    <a:pt x="273" y="1638"/>
                  </a:lnTo>
                  <a:lnTo>
                    <a:pt x="269" y="1674"/>
                  </a:lnTo>
                  <a:lnTo>
                    <a:pt x="255" y="1708"/>
                  </a:lnTo>
                  <a:lnTo>
                    <a:pt x="233" y="1734"/>
                  </a:lnTo>
                  <a:lnTo>
                    <a:pt x="205" y="1756"/>
                  </a:lnTo>
                  <a:lnTo>
                    <a:pt x="173" y="1770"/>
                  </a:lnTo>
                  <a:lnTo>
                    <a:pt x="137" y="1776"/>
                  </a:lnTo>
                  <a:lnTo>
                    <a:pt x="101" y="1770"/>
                  </a:lnTo>
                  <a:lnTo>
                    <a:pt x="67" y="1756"/>
                  </a:lnTo>
                  <a:lnTo>
                    <a:pt x="39" y="1734"/>
                  </a:lnTo>
                  <a:lnTo>
                    <a:pt x="19" y="1708"/>
                  </a:lnTo>
                  <a:lnTo>
                    <a:pt x="5" y="1674"/>
                  </a:lnTo>
                  <a:lnTo>
                    <a:pt x="0" y="1638"/>
                  </a:lnTo>
                  <a:lnTo>
                    <a:pt x="0" y="135"/>
                  </a:lnTo>
                  <a:lnTo>
                    <a:pt x="5" y="99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26EFDAD1-D4CB-6C46-B594-83C33ED11C9B}"/>
              </a:ext>
            </a:extLst>
          </p:cNvPr>
          <p:cNvCxnSpPr/>
          <p:nvPr/>
        </p:nvCxnSpPr>
        <p:spPr>
          <a:xfrm>
            <a:off x="2411841" y="5254177"/>
            <a:ext cx="736514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29850C8E-32CF-1141-9B37-39E52E9A8BD6}"/>
              </a:ext>
            </a:extLst>
          </p:cNvPr>
          <p:cNvGrpSpPr/>
          <p:nvPr/>
        </p:nvGrpSpPr>
        <p:grpSpPr>
          <a:xfrm>
            <a:off x="1746222" y="5500231"/>
            <a:ext cx="8715520" cy="1508107"/>
            <a:chOff x="541369" y="2226058"/>
            <a:chExt cx="2414076" cy="150810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3FFC706F-EC2B-5F4D-AD40-682D187B547B}"/>
                </a:ext>
              </a:extLst>
            </p:cNvPr>
            <p:cNvSpPr/>
            <p:nvPr/>
          </p:nvSpPr>
          <p:spPr>
            <a:xfrm>
              <a:off x="541369" y="2564614"/>
              <a:ext cx="241407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პროცედურა ითვალისწინებს ორი ინსტიტუციური საფეხურის არსებობას, მიდგომა რომელიც ფართოდ გამოიყენება საქართველოში</a:t>
              </a:r>
              <a:r>
                <a:rPr lang="ka-GE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a-GE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გადაწყვეტილებების მიმღები ორგანო იქნება უწყებათაშორისი საბჭო, ხოლო ყოველდღიური საქმიანობების განხორციელებას უზრუნველყოფს უწყებათაშორის სამუშაო ჯგუფი</a:t>
              </a:r>
              <a:r>
                <a:rPr lang="en-IN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714E5C1-C2FC-4F4B-AC63-E38C803014B3}"/>
                </a:ext>
              </a:extLst>
            </p:cNvPr>
            <p:cNvSpPr txBox="1"/>
            <p:nvPr/>
          </p:nvSpPr>
          <p:spPr>
            <a:xfrm>
              <a:off x="541369" y="2226058"/>
              <a:ext cx="241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დოკუმენტის შემუშავების ინსტიტუციური ჩარჩო</a:t>
              </a:r>
              <a:endPara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C2AD004-6215-C846-BEF4-1EB2B59C6050}"/>
              </a:ext>
            </a:extLst>
          </p:cNvPr>
          <p:cNvSpPr/>
          <p:nvPr/>
        </p:nvSpPr>
        <p:spPr>
          <a:xfrm>
            <a:off x="2321007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0014E52F-04E4-F142-8DAF-486281C6812F}"/>
              </a:ext>
            </a:extLst>
          </p:cNvPr>
          <p:cNvSpPr/>
          <p:nvPr/>
        </p:nvSpPr>
        <p:spPr>
          <a:xfrm>
            <a:off x="9705480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9E9DD135-F9E9-BA47-8F1C-41238AFB4669}"/>
              </a:ext>
            </a:extLst>
          </p:cNvPr>
          <p:cNvSpPr/>
          <p:nvPr/>
        </p:nvSpPr>
        <p:spPr>
          <a:xfrm>
            <a:off x="7793552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FF6E49ED-3510-3B4E-853C-AC0C5011D865}"/>
              </a:ext>
            </a:extLst>
          </p:cNvPr>
          <p:cNvSpPr/>
          <p:nvPr/>
        </p:nvSpPr>
        <p:spPr>
          <a:xfrm>
            <a:off x="5923189" y="5160499"/>
            <a:ext cx="187356" cy="187356"/>
          </a:xfrm>
          <a:prstGeom prst="ellipse">
            <a:avLst/>
          </a:prstGeom>
          <a:solidFill>
            <a:srgbClr val="3E7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3DCE1148-A19E-F049-A2A9-5ED325564020}"/>
              </a:ext>
            </a:extLst>
          </p:cNvPr>
          <p:cNvSpPr/>
          <p:nvPr/>
        </p:nvSpPr>
        <p:spPr>
          <a:xfrm>
            <a:off x="4108243" y="5160499"/>
            <a:ext cx="187356" cy="187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61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F63990D-132B-47E0-85C7-328BF8E6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1929" y="142745"/>
            <a:ext cx="1058435" cy="33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1706A6-BC7F-47E4-AFCF-D51458ECD8D6}"/>
              </a:ext>
            </a:extLst>
          </p:cNvPr>
          <p:cNvCxnSpPr>
            <a:cxnSpLocks/>
          </p:cNvCxnSpPr>
          <p:nvPr/>
        </p:nvCxnSpPr>
        <p:spPr>
          <a:xfrm>
            <a:off x="0" y="423479"/>
            <a:ext cx="1047549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1DBC31-6563-4D10-9655-6D967B005E40}"/>
              </a:ext>
            </a:extLst>
          </p:cNvPr>
          <p:cNvCxnSpPr>
            <a:cxnSpLocks/>
          </p:cNvCxnSpPr>
          <p:nvPr/>
        </p:nvCxnSpPr>
        <p:spPr>
          <a:xfrm>
            <a:off x="-8020" y="303165"/>
            <a:ext cx="10475495" cy="0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3FB712-08F0-4C4E-915E-1581D6425E46}"/>
              </a:ext>
            </a:extLst>
          </p:cNvPr>
          <p:cNvCxnSpPr>
            <a:cxnSpLocks/>
          </p:cNvCxnSpPr>
          <p:nvPr/>
        </p:nvCxnSpPr>
        <p:spPr>
          <a:xfrm>
            <a:off x="-8020" y="174829"/>
            <a:ext cx="10475495" cy="0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13BE146-F933-44A9-8E81-9646A52D0AE7}"/>
              </a:ext>
            </a:extLst>
          </p:cNvPr>
          <p:cNvCxnSpPr>
            <a:cxnSpLocks/>
          </p:cNvCxnSpPr>
          <p:nvPr/>
        </p:nvCxnSpPr>
        <p:spPr>
          <a:xfrm flipV="1">
            <a:off x="12046829" y="573924"/>
            <a:ext cx="0" cy="6284076"/>
          </a:xfrm>
          <a:prstGeom prst="line">
            <a:avLst/>
          </a:prstGeom>
          <a:ln w="57150">
            <a:solidFill>
              <a:srgbClr val="1552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1C2877-D737-4765-8245-E166E08161F9}"/>
              </a:ext>
            </a:extLst>
          </p:cNvPr>
          <p:cNvCxnSpPr>
            <a:cxnSpLocks/>
          </p:cNvCxnSpPr>
          <p:nvPr/>
        </p:nvCxnSpPr>
        <p:spPr>
          <a:xfrm>
            <a:off x="11931742" y="573924"/>
            <a:ext cx="0" cy="6284076"/>
          </a:xfrm>
          <a:prstGeom prst="line">
            <a:avLst/>
          </a:prstGeom>
          <a:ln w="57150">
            <a:solidFill>
              <a:srgbClr val="1498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A22C76E-4C67-4180-B4AF-BCAA9A26973D}"/>
              </a:ext>
            </a:extLst>
          </p:cNvPr>
          <p:cNvCxnSpPr>
            <a:cxnSpLocks/>
          </p:cNvCxnSpPr>
          <p:nvPr/>
        </p:nvCxnSpPr>
        <p:spPr>
          <a:xfrm>
            <a:off x="11806196" y="573924"/>
            <a:ext cx="0" cy="6284076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3B1F9C-1E90-4A58-BD09-F62E0DFF8D89}"/>
              </a:ext>
            </a:extLst>
          </p:cNvPr>
          <p:cNvSpPr txBox="1"/>
          <p:nvPr/>
        </p:nvSpPr>
        <p:spPr>
          <a:xfrm>
            <a:off x="715878" y="702613"/>
            <a:ext cx="1009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როგორ </a:t>
            </a:r>
            <a:r>
              <a:rPr lang="ka-GE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ვაპირებთ </a:t>
            </a:r>
            <a:r>
              <a:rPr lang="ka-GE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ამის მიღწევას</a:t>
            </a:r>
            <a:r>
              <a:rPr lang="en-GB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PG Square Mtavruli" panose="02060504020202060204" pitchFamily="18" charset="0"/>
              </a:rPr>
              <a:t>?</a:t>
            </a:r>
            <a:endParaRPr lang="en-GB" sz="3200" b="1" baseline="-250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PG Square Mtavruli" panose="0206050402020206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0582-EDB2-4BAE-9B17-41B4E40FC857}" type="slidenum">
              <a:rPr lang="en-GB" smtClean="0"/>
              <a:t>9</a:t>
            </a:fld>
            <a:endParaRPr lang="en-GB"/>
          </a:p>
        </p:txBody>
      </p:sp>
      <p:grpSp>
        <p:nvGrpSpPr>
          <p:cNvPr id="74" name="Group 23">
            <a:extLst>
              <a:ext uri="{FF2B5EF4-FFF2-40B4-BE49-F238E27FC236}">
                <a16:creationId xmlns:a16="http://schemas.microsoft.com/office/drawing/2014/main" xmlns="" id="{33B0081B-949A-1A46-A4B4-C8C3E45EEFDD}"/>
              </a:ext>
            </a:extLst>
          </p:cNvPr>
          <p:cNvGrpSpPr/>
          <p:nvPr/>
        </p:nvGrpSpPr>
        <p:grpSpPr>
          <a:xfrm>
            <a:off x="6437194" y="1864878"/>
            <a:ext cx="4457819" cy="2015897"/>
            <a:chOff x="2817812" y="2315227"/>
            <a:chExt cx="6159272" cy="2785320"/>
          </a:xfrm>
        </p:grpSpPr>
        <p:grpSp>
          <p:nvGrpSpPr>
            <p:cNvPr id="77" name="Group 15">
              <a:extLst>
                <a:ext uri="{FF2B5EF4-FFF2-40B4-BE49-F238E27FC236}">
                  <a16:creationId xmlns:a16="http://schemas.microsoft.com/office/drawing/2014/main" xmlns="" id="{1D59F49D-3390-134F-8887-EDB986249205}"/>
                </a:ext>
              </a:extLst>
            </p:cNvPr>
            <p:cNvGrpSpPr/>
            <p:nvPr/>
          </p:nvGrpSpPr>
          <p:grpSpPr>
            <a:xfrm>
              <a:off x="4149385" y="2325442"/>
              <a:ext cx="4036672" cy="2771700"/>
              <a:chOff x="6811963" y="2139951"/>
              <a:chExt cx="3763963" cy="2584450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94" name="Freeform 10">
                <a:extLst>
                  <a:ext uri="{FF2B5EF4-FFF2-40B4-BE49-F238E27FC236}">
                    <a16:creationId xmlns:a16="http://schemas.microsoft.com/office/drawing/2014/main" xmlns="" id="{98088F50-F96F-FA4B-A1C7-CC87BA94E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963" y="2139951"/>
                <a:ext cx="3597275" cy="258445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266" y="485"/>
                  </a:cxn>
                  <a:cxn ang="0">
                    <a:pos x="2266" y="1144"/>
                  </a:cxn>
                  <a:cxn ang="0">
                    <a:pos x="0" y="1628"/>
                  </a:cxn>
                  <a:cxn ang="0">
                    <a:pos x="9" y="0"/>
                  </a:cxn>
                </a:cxnLst>
                <a:rect l="0" t="0" r="r" b="b"/>
                <a:pathLst>
                  <a:path w="2266" h="1628">
                    <a:moveTo>
                      <a:pt x="9" y="0"/>
                    </a:moveTo>
                    <a:lnTo>
                      <a:pt x="2266" y="485"/>
                    </a:lnTo>
                    <a:lnTo>
                      <a:pt x="2266" y="1144"/>
                    </a:lnTo>
                    <a:lnTo>
                      <a:pt x="0" y="1628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11">
                <a:extLst>
                  <a:ext uri="{FF2B5EF4-FFF2-40B4-BE49-F238E27FC236}">
                    <a16:creationId xmlns:a16="http://schemas.microsoft.com/office/drawing/2014/main" xmlns="" id="{34C23BA7-034A-D24C-B48E-4BB71E215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0963" y="2909888"/>
                <a:ext cx="334963" cy="1046163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25" y="5"/>
                  </a:cxn>
                  <a:cxn ang="0">
                    <a:pos x="142" y="21"/>
                  </a:cxn>
                  <a:cxn ang="0">
                    <a:pos x="159" y="45"/>
                  </a:cxn>
                  <a:cxn ang="0">
                    <a:pos x="173" y="78"/>
                  </a:cxn>
                  <a:cxn ang="0">
                    <a:pos x="187" y="117"/>
                  </a:cxn>
                  <a:cxn ang="0">
                    <a:pos x="197" y="164"/>
                  </a:cxn>
                  <a:cxn ang="0">
                    <a:pos x="204" y="215"/>
                  </a:cxn>
                  <a:cxn ang="0">
                    <a:pos x="209" y="270"/>
                  </a:cxn>
                  <a:cxn ang="0">
                    <a:pos x="211" y="331"/>
                  </a:cxn>
                  <a:cxn ang="0">
                    <a:pos x="209" y="389"/>
                  </a:cxn>
                  <a:cxn ang="0">
                    <a:pos x="204" y="446"/>
                  </a:cxn>
                  <a:cxn ang="0">
                    <a:pos x="195" y="498"/>
                  </a:cxn>
                  <a:cxn ang="0">
                    <a:pos x="185" y="542"/>
                  </a:cxn>
                  <a:cxn ang="0">
                    <a:pos x="173" y="582"/>
                  </a:cxn>
                  <a:cxn ang="0">
                    <a:pos x="157" y="615"/>
                  </a:cxn>
                  <a:cxn ang="0">
                    <a:pos x="142" y="639"/>
                  </a:cxn>
                  <a:cxn ang="0">
                    <a:pos x="123" y="654"/>
                  </a:cxn>
                  <a:cxn ang="0">
                    <a:pos x="104" y="659"/>
                  </a:cxn>
                  <a:cxn ang="0">
                    <a:pos x="86" y="654"/>
                  </a:cxn>
                  <a:cxn ang="0">
                    <a:pos x="67" y="639"/>
                  </a:cxn>
                  <a:cxn ang="0">
                    <a:pos x="51" y="615"/>
                  </a:cxn>
                  <a:cxn ang="0">
                    <a:pos x="36" y="582"/>
                  </a:cxn>
                  <a:cxn ang="0">
                    <a:pos x="24" y="542"/>
                  </a:cxn>
                  <a:cxn ang="0">
                    <a:pos x="14" y="496"/>
                  </a:cxn>
                  <a:cxn ang="0">
                    <a:pos x="5" y="444"/>
                  </a:cxn>
                  <a:cxn ang="0">
                    <a:pos x="2" y="389"/>
                  </a:cxn>
                  <a:cxn ang="0">
                    <a:pos x="0" y="329"/>
                  </a:cxn>
                  <a:cxn ang="0">
                    <a:pos x="2" y="270"/>
                  </a:cxn>
                  <a:cxn ang="0">
                    <a:pos x="7" y="214"/>
                  </a:cxn>
                  <a:cxn ang="0">
                    <a:pos x="15" y="162"/>
                  </a:cxn>
                  <a:cxn ang="0">
                    <a:pos x="26" y="117"/>
                  </a:cxn>
                  <a:cxn ang="0">
                    <a:pos x="38" y="78"/>
                  </a:cxn>
                  <a:cxn ang="0">
                    <a:pos x="53" y="45"/>
                  </a:cxn>
                  <a:cxn ang="0">
                    <a:pos x="68" y="21"/>
                  </a:cxn>
                  <a:cxn ang="0">
                    <a:pos x="87" y="5"/>
                  </a:cxn>
                  <a:cxn ang="0">
                    <a:pos x="106" y="0"/>
                  </a:cxn>
                </a:cxnLst>
                <a:rect l="0" t="0" r="r" b="b"/>
                <a:pathLst>
                  <a:path w="211" h="659">
                    <a:moveTo>
                      <a:pt x="106" y="0"/>
                    </a:moveTo>
                    <a:lnTo>
                      <a:pt x="125" y="5"/>
                    </a:lnTo>
                    <a:lnTo>
                      <a:pt x="142" y="21"/>
                    </a:lnTo>
                    <a:lnTo>
                      <a:pt x="159" y="45"/>
                    </a:lnTo>
                    <a:lnTo>
                      <a:pt x="173" y="78"/>
                    </a:lnTo>
                    <a:lnTo>
                      <a:pt x="187" y="117"/>
                    </a:lnTo>
                    <a:lnTo>
                      <a:pt x="197" y="164"/>
                    </a:lnTo>
                    <a:lnTo>
                      <a:pt x="204" y="215"/>
                    </a:lnTo>
                    <a:lnTo>
                      <a:pt x="209" y="270"/>
                    </a:lnTo>
                    <a:lnTo>
                      <a:pt x="211" y="331"/>
                    </a:lnTo>
                    <a:lnTo>
                      <a:pt x="209" y="389"/>
                    </a:lnTo>
                    <a:lnTo>
                      <a:pt x="204" y="446"/>
                    </a:lnTo>
                    <a:lnTo>
                      <a:pt x="195" y="498"/>
                    </a:lnTo>
                    <a:lnTo>
                      <a:pt x="185" y="542"/>
                    </a:lnTo>
                    <a:lnTo>
                      <a:pt x="173" y="582"/>
                    </a:lnTo>
                    <a:lnTo>
                      <a:pt x="157" y="615"/>
                    </a:lnTo>
                    <a:lnTo>
                      <a:pt x="142" y="639"/>
                    </a:lnTo>
                    <a:lnTo>
                      <a:pt x="123" y="654"/>
                    </a:lnTo>
                    <a:lnTo>
                      <a:pt x="104" y="659"/>
                    </a:lnTo>
                    <a:lnTo>
                      <a:pt x="86" y="654"/>
                    </a:lnTo>
                    <a:lnTo>
                      <a:pt x="67" y="639"/>
                    </a:lnTo>
                    <a:lnTo>
                      <a:pt x="51" y="615"/>
                    </a:lnTo>
                    <a:lnTo>
                      <a:pt x="36" y="582"/>
                    </a:lnTo>
                    <a:lnTo>
                      <a:pt x="24" y="542"/>
                    </a:lnTo>
                    <a:lnTo>
                      <a:pt x="14" y="496"/>
                    </a:lnTo>
                    <a:lnTo>
                      <a:pt x="5" y="444"/>
                    </a:lnTo>
                    <a:lnTo>
                      <a:pt x="2" y="389"/>
                    </a:lnTo>
                    <a:lnTo>
                      <a:pt x="0" y="329"/>
                    </a:lnTo>
                    <a:lnTo>
                      <a:pt x="2" y="270"/>
                    </a:lnTo>
                    <a:lnTo>
                      <a:pt x="7" y="214"/>
                    </a:lnTo>
                    <a:lnTo>
                      <a:pt x="15" y="162"/>
                    </a:lnTo>
                    <a:lnTo>
                      <a:pt x="26" y="117"/>
                    </a:lnTo>
                    <a:lnTo>
                      <a:pt x="38" y="78"/>
                    </a:lnTo>
                    <a:lnTo>
                      <a:pt x="53" y="45"/>
                    </a:lnTo>
                    <a:lnTo>
                      <a:pt x="68" y="21"/>
                    </a:lnTo>
                    <a:lnTo>
                      <a:pt x="87" y="5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xmlns="" id="{C0D91660-4552-5148-A0E9-D80021CD2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383" y="2315227"/>
              <a:ext cx="892120" cy="2785320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93" y="6"/>
                </a:cxn>
                <a:cxn ang="0">
                  <a:pos x="322" y="23"/>
                </a:cxn>
                <a:cxn ang="0">
                  <a:pos x="349" y="49"/>
                </a:cxn>
                <a:cxn ang="0">
                  <a:pos x="377" y="83"/>
                </a:cxn>
                <a:cxn ang="0">
                  <a:pos x="402" y="128"/>
                </a:cxn>
                <a:cxn ang="0">
                  <a:pos x="424" y="179"/>
                </a:cxn>
                <a:cxn ang="0">
                  <a:pos x="447" y="240"/>
                </a:cxn>
                <a:cxn ang="0">
                  <a:pos x="466" y="307"/>
                </a:cxn>
                <a:cxn ang="0">
                  <a:pos x="483" y="379"/>
                </a:cxn>
                <a:cxn ang="0">
                  <a:pos x="496" y="458"/>
                </a:cxn>
                <a:cxn ang="0">
                  <a:pos x="508" y="541"/>
                </a:cxn>
                <a:cxn ang="0">
                  <a:pos x="517" y="630"/>
                </a:cxn>
                <a:cxn ang="0">
                  <a:pos x="522" y="722"/>
                </a:cxn>
                <a:cxn ang="0">
                  <a:pos x="524" y="816"/>
                </a:cxn>
                <a:cxn ang="0">
                  <a:pos x="522" y="913"/>
                </a:cxn>
                <a:cxn ang="0">
                  <a:pos x="517" y="1004"/>
                </a:cxn>
                <a:cxn ang="0">
                  <a:pos x="508" y="1094"/>
                </a:cxn>
                <a:cxn ang="0">
                  <a:pos x="496" y="1176"/>
                </a:cxn>
                <a:cxn ang="0">
                  <a:pos x="483" y="1255"/>
                </a:cxn>
                <a:cxn ang="0">
                  <a:pos x="466" y="1329"/>
                </a:cxn>
                <a:cxn ang="0">
                  <a:pos x="447" y="1397"/>
                </a:cxn>
                <a:cxn ang="0">
                  <a:pos x="424" y="1455"/>
                </a:cxn>
                <a:cxn ang="0">
                  <a:pos x="402" y="1508"/>
                </a:cxn>
                <a:cxn ang="0">
                  <a:pos x="377" y="1553"/>
                </a:cxn>
                <a:cxn ang="0">
                  <a:pos x="349" y="1588"/>
                </a:cxn>
                <a:cxn ang="0">
                  <a:pos x="322" y="1613"/>
                </a:cxn>
                <a:cxn ang="0">
                  <a:pos x="293" y="1631"/>
                </a:cxn>
                <a:cxn ang="0">
                  <a:pos x="262" y="1636"/>
                </a:cxn>
                <a:cxn ang="0">
                  <a:pos x="231" y="1631"/>
                </a:cxn>
                <a:cxn ang="0">
                  <a:pos x="202" y="1613"/>
                </a:cxn>
                <a:cxn ang="0">
                  <a:pos x="173" y="1588"/>
                </a:cxn>
                <a:cxn ang="0">
                  <a:pos x="145" y="1553"/>
                </a:cxn>
                <a:cxn ang="0">
                  <a:pos x="122" y="1508"/>
                </a:cxn>
                <a:cxn ang="0">
                  <a:pos x="98" y="1455"/>
                </a:cxn>
                <a:cxn ang="0">
                  <a:pos x="77" y="1397"/>
                </a:cxn>
                <a:cxn ang="0">
                  <a:pos x="56" y="1329"/>
                </a:cxn>
                <a:cxn ang="0">
                  <a:pos x="41" y="1255"/>
                </a:cxn>
                <a:cxn ang="0">
                  <a:pos x="26" y="1176"/>
                </a:cxn>
                <a:cxn ang="0">
                  <a:pos x="15" y="1094"/>
                </a:cxn>
                <a:cxn ang="0">
                  <a:pos x="7" y="1004"/>
                </a:cxn>
                <a:cxn ang="0">
                  <a:pos x="2" y="913"/>
                </a:cxn>
                <a:cxn ang="0">
                  <a:pos x="0" y="816"/>
                </a:cxn>
                <a:cxn ang="0">
                  <a:pos x="2" y="722"/>
                </a:cxn>
                <a:cxn ang="0">
                  <a:pos x="7" y="630"/>
                </a:cxn>
                <a:cxn ang="0">
                  <a:pos x="15" y="541"/>
                </a:cxn>
                <a:cxn ang="0">
                  <a:pos x="26" y="458"/>
                </a:cxn>
                <a:cxn ang="0">
                  <a:pos x="41" y="379"/>
                </a:cxn>
                <a:cxn ang="0">
                  <a:pos x="56" y="307"/>
                </a:cxn>
                <a:cxn ang="0">
                  <a:pos x="77" y="240"/>
                </a:cxn>
                <a:cxn ang="0">
                  <a:pos x="98" y="179"/>
                </a:cxn>
                <a:cxn ang="0">
                  <a:pos x="122" y="128"/>
                </a:cxn>
                <a:cxn ang="0">
                  <a:pos x="145" y="83"/>
                </a:cxn>
                <a:cxn ang="0">
                  <a:pos x="173" y="49"/>
                </a:cxn>
                <a:cxn ang="0">
                  <a:pos x="202" y="23"/>
                </a:cxn>
                <a:cxn ang="0">
                  <a:pos x="231" y="6"/>
                </a:cxn>
                <a:cxn ang="0">
                  <a:pos x="262" y="0"/>
                </a:cxn>
              </a:cxnLst>
              <a:rect l="0" t="0" r="r" b="b"/>
              <a:pathLst>
                <a:path w="524" h="1636">
                  <a:moveTo>
                    <a:pt x="262" y="0"/>
                  </a:moveTo>
                  <a:lnTo>
                    <a:pt x="293" y="6"/>
                  </a:lnTo>
                  <a:lnTo>
                    <a:pt x="322" y="23"/>
                  </a:lnTo>
                  <a:lnTo>
                    <a:pt x="349" y="49"/>
                  </a:lnTo>
                  <a:lnTo>
                    <a:pt x="377" y="83"/>
                  </a:lnTo>
                  <a:lnTo>
                    <a:pt x="402" y="128"/>
                  </a:lnTo>
                  <a:lnTo>
                    <a:pt x="424" y="179"/>
                  </a:lnTo>
                  <a:lnTo>
                    <a:pt x="447" y="240"/>
                  </a:lnTo>
                  <a:lnTo>
                    <a:pt x="466" y="307"/>
                  </a:lnTo>
                  <a:lnTo>
                    <a:pt x="483" y="379"/>
                  </a:lnTo>
                  <a:lnTo>
                    <a:pt x="496" y="458"/>
                  </a:lnTo>
                  <a:lnTo>
                    <a:pt x="508" y="541"/>
                  </a:lnTo>
                  <a:lnTo>
                    <a:pt x="517" y="630"/>
                  </a:lnTo>
                  <a:lnTo>
                    <a:pt x="522" y="722"/>
                  </a:lnTo>
                  <a:lnTo>
                    <a:pt x="524" y="816"/>
                  </a:lnTo>
                  <a:lnTo>
                    <a:pt x="522" y="913"/>
                  </a:lnTo>
                  <a:lnTo>
                    <a:pt x="517" y="1004"/>
                  </a:lnTo>
                  <a:lnTo>
                    <a:pt x="508" y="1094"/>
                  </a:lnTo>
                  <a:lnTo>
                    <a:pt x="496" y="1176"/>
                  </a:lnTo>
                  <a:lnTo>
                    <a:pt x="483" y="1255"/>
                  </a:lnTo>
                  <a:lnTo>
                    <a:pt x="466" y="1329"/>
                  </a:lnTo>
                  <a:lnTo>
                    <a:pt x="447" y="1397"/>
                  </a:lnTo>
                  <a:lnTo>
                    <a:pt x="424" y="1455"/>
                  </a:lnTo>
                  <a:lnTo>
                    <a:pt x="402" y="1508"/>
                  </a:lnTo>
                  <a:lnTo>
                    <a:pt x="377" y="1553"/>
                  </a:lnTo>
                  <a:lnTo>
                    <a:pt x="349" y="1588"/>
                  </a:lnTo>
                  <a:lnTo>
                    <a:pt x="322" y="1613"/>
                  </a:lnTo>
                  <a:lnTo>
                    <a:pt x="293" y="1631"/>
                  </a:lnTo>
                  <a:lnTo>
                    <a:pt x="262" y="1636"/>
                  </a:lnTo>
                  <a:lnTo>
                    <a:pt x="231" y="1631"/>
                  </a:lnTo>
                  <a:lnTo>
                    <a:pt x="202" y="1613"/>
                  </a:lnTo>
                  <a:lnTo>
                    <a:pt x="173" y="1588"/>
                  </a:lnTo>
                  <a:lnTo>
                    <a:pt x="145" y="1553"/>
                  </a:lnTo>
                  <a:lnTo>
                    <a:pt x="122" y="1508"/>
                  </a:lnTo>
                  <a:lnTo>
                    <a:pt x="98" y="1455"/>
                  </a:lnTo>
                  <a:lnTo>
                    <a:pt x="77" y="1397"/>
                  </a:lnTo>
                  <a:lnTo>
                    <a:pt x="56" y="1329"/>
                  </a:lnTo>
                  <a:lnTo>
                    <a:pt x="41" y="1255"/>
                  </a:lnTo>
                  <a:lnTo>
                    <a:pt x="26" y="1176"/>
                  </a:lnTo>
                  <a:lnTo>
                    <a:pt x="15" y="1094"/>
                  </a:lnTo>
                  <a:lnTo>
                    <a:pt x="7" y="1004"/>
                  </a:lnTo>
                  <a:lnTo>
                    <a:pt x="2" y="913"/>
                  </a:lnTo>
                  <a:lnTo>
                    <a:pt x="0" y="816"/>
                  </a:lnTo>
                  <a:lnTo>
                    <a:pt x="2" y="722"/>
                  </a:lnTo>
                  <a:lnTo>
                    <a:pt x="7" y="630"/>
                  </a:lnTo>
                  <a:lnTo>
                    <a:pt x="15" y="541"/>
                  </a:lnTo>
                  <a:lnTo>
                    <a:pt x="26" y="458"/>
                  </a:lnTo>
                  <a:lnTo>
                    <a:pt x="41" y="379"/>
                  </a:lnTo>
                  <a:lnTo>
                    <a:pt x="56" y="307"/>
                  </a:lnTo>
                  <a:lnTo>
                    <a:pt x="77" y="240"/>
                  </a:lnTo>
                  <a:lnTo>
                    <a:pt x="98" y="179"/>
                  </a:lnTo>
                  <a:lnTo>
                    <a:pt x="122" y="128"/>
                  </a:lnTo>
                  <a:lnTo>
                    <a:pt x="145" y="83"/>
                  </a:lnTo>
                  <a:lnTo>
                    <a:pt x="173" y="49"/>
                  </a:lnTo>
                  <a:lnTo>
                    <a:pt x="202" y="23"/>
                  </a:lnTo>
                  <a:lnTo>
                    <a:pt x="231" y="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96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D54A19C5-4681-0741-B2F9-B6AA4775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391" y="2480371"/>
              <a:ext cx="796779" cy="2495892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63" y="5"/>
                </a:cxn>
                <a:cxn ang="0">
                  <a:pos x="292" y="22"/>
                </a:cxn>
                <a:cxn ang="0">
                  <a:pos x="318" y="50"/>
                </a:cxn>
                <a:cxn ang="0">
                  <a:pos x="344" y="86"/>
                </a:cxn>
                <a:cxn ang="0">
                  <a:pos x="368" y="131"/>
                </a:cxn>
                <a:cxn ang="0">
                  <a:pos x="390" y="186"/>
                </a:cxn>
                <a:cxn ang="0">
                  <a:pos x="409" y="246"/>
                </a:cxn>
                <a:cxn ang="0">
                  <a:pos x="426" y="315"/>
                </a:cxn>
                <a:cxn ang="0">
                  <a:pos x="441" y="389"/>
                </a:cxn>
                <a:cxn ang="0">
                  <a:pos x="453" y="468"/>
                </a:cxn>
                <a:cxn ang="0">
                  <a:pos x="462" y="552"/>
                </a:cxn>
                <a:cxn ang="0">
                  <a:pos x="467" y="642"/>
                </a:cxn>
                <a:cxn ang="0">
                  <a:pos x="468" y="733"/>
                </a:cxn>
                <a:cxn ang="0">
                  <a:pos x="467" y="824"/>
                </a:cxn>
                <a:cxn ang="0">
                  <a:pos x="462" y="914"/>
                </a:cxn>
                <a:cxn ang="0">
                  <a:pos x="453" y="998"/>
                </a:cxn>
                <a:cxn ang="0">
                  <a:pos x="441" y="1077"/>
                </a:cxn>
                <a:cxn ang="0">
                  <a:pos x="426" y="1151"/>
                </a:cxn>
                <a:cxn ang="0">
                  <a:pos x="409" y="1220"/>
                </a:cxn>
                <a:cxn ang="0">
                  <a:pos x="390" y="1281"/>
                </a:cxn>
                <a:cxn ang="0">
                  <a:pos x="368" y="1336"/>
                </a:cxn>
                <a:cxn ang="0">
                  <a:pos x="344" y="1380"/>
                </a:cxn>
                <a:cxn ang="0">
                  <a:pos x="318" y="1417"/>
                </a:cxn>
                <a:cxn ang="0">
                  <a:pos x="292" y="1444"/>
                </a:cxn>
                <a:cxn ang="0">
                  <a:pos x="263" y="1461"/>
                </a:cxn>
                <a:cxn ang="0">
                  <a:pos x="234" y="1466"/>
                </a:cxn>
                <a:cxn ang="0">
                  <a:pos x="205" y="1461"/>
                </a:cxn>
                <a:cxn ang="0">
                  <a:pos x="176" y="1444"/>
                </a:cxn>
                <a:cxn ang="0">
                  <a:pos x="148" y="1417"/>
                </a:cxn>
                <a:cxn ang="0">
                  <a:pos x="123" y="1380"/>
                </a:cxn>
                <a:cxn ang="0">
                  <a:pos x="100" y="1336"/>
                </a:cxn>
                <a:cxn ang="0">
                  <a:pos x="78" y="1281"/>
                </a:cxn>
                <a:cxn ang="0">
                  <a:pos x="58" y="1220"/>
                </a:cxn>
                <a:cxn ang="0">
                  <a:pos x="41" y="1151"/>
                </a:cxn>
                <a:cxn ang="0">
                  <a:pos x="27" y="1077"/>
                </a:cxn>
                <a:cxn ang="0">
                  <a:pos x="15" y="998"/>
                </a:cxn>
                <a:cxn ang="0">
                  <a:pos x="6" y="914"/>
                </a:cxn>
                <a:cxn ang="0">
                  <a:pos x="1" y="824"/>
                </a:cxn>
                <a:cxn ang="0">
                  <a:pos x="0" y="733"/>
                </a:cxn>
                <a:cxn ang="0">
                  <a:pos x="1" y="642"/>
                </a:cxn>
                <a:cxn ang="0">
                  <a:pos x="6" y="552"/>
                </a:cxn>
                <a:cxn ang="0">
                  <a:pos x="15" y="468"/>
                </a:cxn>
                <a:cxn ang="0">
                  <a:pos x="27" y="389"/>
                </a:cxn>
                <a:cxn ang="0">
                  <a:pos x="41" y="315"/>
                </a:cxn>
                <a:cxn ang="0">
                  <a:pos x="58" y="246"/>
                </a:cxn>
                <a:cxn ang="0">
                  <a:pos x="78" y="186"/>
                </a:cxn>
                <a:cxn ang="0">
                  <a:pos x="100" y="131"/>
                </a:cxn>
                <a:cxn ang="0">
                  <a:pos x="123" y="86"/>
                </a:cxn>
                <a:cxn ang="0">
                  <a:pos x="148" y="50"/>
                </a:cxn>
                <a:cxn ang="0">
                  <a:pos x="176" y="22"/>
                </a:cxn>
                <a:cxn ang="0">
                  <a:pos x="205" y="5"/>
                </a:cxn>
                <a:cxn ang="0">
                  <a:pos x="234" y="0"/>
                </a:cxn>
              </a:cxnLst>
              <a:rect l="0" t="0" r="r" b="b"/>
              <a:pathLst>
                <a:path w="468" h="1466">
                  <a:moveTo>
                    <a:pt x="234" y="0"/>
                  </a:moveTo>
                  <a:lnTo>
                    <a:pt x="263" y="5"/>
                  </a:lnTo>
                  <a:lnTo>
                    <a:pt x="292" y="22"/>
                  </a:lnTo>
                  <a:lnTo>
                    <a:pt x="318" y="50"/>
                  </a:lnTo>
                  <a:lnTo>
                    <a:pt x="344" y="86"/>
                  </a:lnTo>
                  <a:lnTo>
                    <a:pt x="368" y="131"/>
                  </a:lnTo>
                  <a:lnTo>
                    <a:pt x="390" y="186"/>
                  </a:lnTo>
                  <a:lnTo>
                    <a:pt x="409" y="246"/>
                  </a:lnTo>
                  <a:lnTo>
                    <a:pt x="426" y="315"/>
                  </a:lnTo>
                  <a:lnTo>
                    <a:pt x="441" y="389"/>
                  </a:lnTo>
                  <a:lnTo>
                    <a:pt x="453" y="468"/>
                  </a:lnTo>
                  <a:lnTo>
                    <a:pt x="462" y="552"/>
                  </a:lnTo>
                  <a:lnTo>
                    <a:pt x="467" y="642"/>
                  </a:lnTo>
                  <a:lnTo>
                    <a:pt x="468" y="733"/>
                  </a:lnTo>
                  <a:lnTo>
                    <a:pt x="467" y="824"/>
                  </a:lnTo>
                  <a:lnTo>
                    <a:pt x="462" y="914"/>
                  </a:lnTo>
                  <a:lnTo>
                    <a:pt x="453" y="998"/>
                  </a:lnTo>
                  <a:lnTo>
                    <a:pt x="441" y="1077"/>
                  </a:lnTo>
                  <a:lnTo>
                    <a:pt x="426" y="1151"/>
                  </a:lnTo>
                  <a:lnTo>
                    <a:pt x="409" y="1220"/>
                  </a:lnTo>
                  <a:lnTo>
                    <a:pt x="390" y="1281"/>
                  </a:lnTo>
                  <a:lnTo>
                    <a:pt x="368" y="1336"/>
                  </a:lnTo>
                  <a:lnTo>
                    <a:pt x="344" y="1380"/>
                  </a:lnTo>
                  <a:lnTo>
                    <a:pt x="318" y="1417"/>
                  </a:lnTo>
                  <a:lnTo>
                    <a:pt x="292" y="1444"/>
                  </a:lnTo>
                  <a:lnTo>
                    <a:pt x="263" y="1461"/>
                  </a:lnTo>
                  <a:lnTo>
                    <a:pt x="234" y="1466"/>
                  </a:lnTo>
                  <a:lnTo>
                    <a:pt x="205" y="1461"/>
                  </a:lnTo>
                  <a:lnTo>
                    <a:pt x="176" y="1444"/>
                  </a:lnTo>
                  <a:lnTo>
                    <a:pt x="148" y="1417"/>
                  </a:lnTo>
                  <a:lnTo>
                    <a:pt x="123" y="1380"/>
                  </a:lnTo>
                  <a:lnTo>
                    <a:pt x="100" y="1336"/>
                  </a:lnTo>
                  <a:lnTo>
                    <a:pt x="78" y="1281"/>
                  </a:lnTo>
                  <a:lnTo>
                    <a:pt x="58" y="1220"/>
                  </a:lnTo>
                  <a:lnTo>
                    <a:pt x="41" y="1151"/>
                  </a:lnTo>
                  <a:lnTo>
                    <a:pt x="27" y="1077"/>
                  </a:lnTo>
                  <a:lnTo>
                    <a:pt x="15" y="998"/>
                  </a:lnTo>
                  <a:lnTo>
                    <a:pt x="6" y="914"/>
                  </a:lnTo>
                  <a:lnTo>
                    <a:pt x="1" y="824"/>
                  </a:lnTo>
                  <a:lnTo>
                    <a:pt x="0" y="733"/>
                  </a:lnTo>
                  <a:lnTo>
                    <a:pt x="1" y="642"/>
                  </a:lnTo>
                  <a:lnTo>
                    <a:pt x="6" y="552"/>
                  </a:lnTo>
                  <a:lnTo>
                    <a:pt x="15" y="468"/>
                  </a:lnTo>
                  <a:lnTo>
                    <a:pt x="27" y="389"/>
                  </a:lnTo>
                  <a:lnTo>
                    <a:pt x="41" y="315"/>
                  </a:lnTo>
                  <a:lnTo>
                    <a:pt x="58" y="246"/>
                  </a:lnTo>
                  <a:lnTo>
                    <a:pt x="78" y="186"/>
                  </a:lnTo>
                  <a:lnTo>
                    <a:pt x="100" y="131"/>
                  </a:lnTo>
                  <a:lnTo>
                    <a:pt x="123" y="86"/>
                  </a:lnTo>
                  <a:lnTo>
                    <a:pt x="148" y="50"/>
                  </a:lnTo>
                  <a:lnTo>
                    <a:pt x="176" y="22"/>
                  </a:lnTo>
                  <a:lnTo>
                    <a:pt x="205" y="5"/>
                  </a:lnTo>
                  <a:lnTo>
                    <a:pt x="23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F497D">
                    <a:lumMod val="20000"/>
                    <a:lumOff val="80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45167F14-C6C2-E84E-959C-43091651CD1E}"/>
                </a:ext>
              </a:extLst>
            </p:cNvPr>
            <p:cNvSpPr/>
            <p:nvPr/>
          </p:nvSpPr>
          <p:spPr>
            <a:xfrm>
              <a:off x="2817812" y="3886200"/>
              <a:ext cx="899886" cy="899886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747A503B-2EBA-354F-A598-C57F87B298E2}"/>
                </a:ext>
              </a:extLst>
            </p:cNvPr>
            <p:cNvSpPr/>
            <p:nvPr/>
          </p:nvSpPr>
          <p:spPr>
            <a:xfrm>
              <a:off x="3047998" y="2679470"/>
              <a:ext cx="624116" cy="624116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3F880382-2E5F-1148-9ED6-2E380CDBFF37}"/>
                </a:ext>
              </a:extLst>
            </p:cNvPr>
            <p:cNvSpPr/>
            <p:nvPr/>
          </p:nvSpPr>
          <p:spPr>
            <a:xfrm>
              <a:off x="3773714" y="3318102"/>
              <a:ext cx="544284" cy="544284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A8816BE8-60A2-9D49-8D91-3592F1C5F5C9}"/>
                </a:ext>
              </a:extLst>
            </p:cNvPr>
            <p:cNvSpPr/>
            <p:nvPr/>
          </p:nvSpPr>
          <p:spPr>
            <a:xfrm>
              <a:off x="8432800" y="3448728"/>
              <a:ext cx="544284" cy="544284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353661DC-2191-8F48-B877-A4D91C48C6D3}"/>
                </a:ext>
              </a:extLst>
            </p:cNvPr>
            <p:cNvSpPr/>
            <p:nvPr/>
          </p:nvSpPr>
          <p:spPr>
            <a:xfrm>
              <a:off x="4799012" y="3276600"/>
              <a:ext cx="682173" cy="682173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E8861C1B-C5CA-E44C-A742-DD52E563FFE3}"/>
                </a:ext>
              </a:extLst>
            </p:cNvPr>
            <p:cNvSpPr/>
            <p:nvPr/>
          </p:nvSpPr>
          <p:spPr>
            <a:xfrm>
              <a:off x="5408612" y="2971800"/>
              <a:ext cx="435426" cy="435424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8C92F82D-B3A0-3549-87AD-E445E8CF50B4}"/>
                </a:ext>
              </a:extLst>
            </p:cNvPr>
            <p:cNvSpPr/>
            <p:nvPr/>
          </p:nvSpPr>
          <p:spPr>
            <a:xfrm>
              <a:off x="5408612" y="3810000"/>
              <a:ext cx="682173" cy="682173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1D92DA2E-B3A0-7049-9F16-C7EE8A2FA657}"/>
                </a:ext>
              </a:extLst>
            </p:cNvPr>
            <p:cNvSpPr/>
            <p:nvPr/>
          </p:nvSpPr>
          <p:spPr>
            <a:xfrm>
              <a:off x="4570412" y="2743200"/>
              <a:ext cx="435426" cy="435424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82740675-D7F1-D845-9068-5056221D7FAF}"/>
                </a:ext>
              </a:extLst>
            </p:cNvPr>
            <p:cNvSpPr/>
            <p:nvPr/>
          </p:nvSpPr>
          <p:spPr>
            <a:xfrm>
              <a:off x="4722812" y="4191000"/>
              <a:ext cx="435426" cy="435424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4BEDC4BF-E1F5-2A4E-833F-7E6AE20EAD87}"/>
                </a:ext>
              </a:extLst>
            </p:cNvPr>
            <p:cNvSpPr/>
            <p:nvPr/>
          </p:nvSpPr>
          <p:spPr>
            <a:xfrm>
              <a:off x="5942012" y="3124200"/>
              <a:ext cx="682173" cy="682173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4BF43AA-4092-B44E-AF88-00782874F6C5}"/>
                </a:ext>
              </a:extLst>
            </p:cNvPr>
            <p:cNvSpPr/>
            <p:nvPr/>
          </p:nvSpPr>
          <p:spPr>
            <a:xfrm>
              <a:off x="7313612" y="3429000"/>
              <a:ext cx="682173" cy="682173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1F55D5E3-512D-104D-9B19-A9B01279F26C}"/>
                </a:ext>
              </a:extLst>
            </p:cNvPr>
            <p:cNvSpPr/>
            <p:nvPr/>
          </p:nvSpPr>
          <p:spPr>
            <a:xfrm>
              <a:off x="6475412" y="3810000"/>
              <a:ext cx="435426" cy="435424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C290CC7-8DEE-A846-BB47-A75D4018675B}"/>
                </a:ext>
              </a:extLst>
            </p:cNvPr>
            <p:cNvSpPr/>
            <p:nvPr/>
          </p:nvSpPr>
          <p:spPr>
            <a:xfrm>
              <a:off x="6780212" y="3276600"/>
              <a:ext cx="435426" cy="435424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xmlns="" id="{1AD0BC44-C2B7-ED42-8EED-F46D1C7F08AD}"/>
                </a:ext>
              </a:extLst>
            </p:cNvPr>
            <p:cNvSpPr/>
            <p:nvPr/>
          </p:nvSpPr>
          <p:spPr>
            <a:xfrm>
              <a:off x="4458692" y="2515779"/>
              <a:ext cx="3584011" cy="1428766"/>
            </a:xfrm>
            <a:custGeom>
              <a:avLst/>
              <a:gdLst>
                <a:gd name="connsiteX0" fmla="*/ 512838 w 4322839"/>
                <a:gd name="connsiteY0" fmla="*/ 45962 h 1538514"/>
                <a:gd name="connsiteX1" fmla="*/ 701524 w 4322839"/>
                <a:gd name="connsiteY1" fmla="*/ 524933 h 1538514"/>
                <a:gd name="connsiteX2" fmla="*/ 716038 w 4322839"/>
                <a:gd name="connsiteY2" fmla="*/ 1439333 h 1538514"/>
                <a:gd name="connsiteX3" fmla="*/ 3793067 w 4322839"/>
                <a:gd name="connsiteY3" fmla="*/ 1120019 h 1538514"/>
                <a:gd name="connsiteX4" fmla="*/ 3778553 w 4322839"/>
                <a:gd name="connsiteY4" fmla="*/ 800705 h 1538514"/>
                <a:gd name="connsiteX5" fmla="*/ 512838 w 4322839"/>
                <a:gd name="connsiteY5" fmla="*/ 45962 h 1538514"/>
                <a:gd name="connsiteX0" fmla="*/ 512838 w 4322839"/>
                <a:gd name="connsiteY0" fmla="*/ 45962 h 1439333"/>
                <a:gd name="connsiteX1" fmla="*/ 701524 w 4322839"/>
                <a:gd name="connsiteY1" fmla="*/ 524933 h 1439333"/>
                <a:gd name="connsiteX2" fmla="*/ 716038 w 4322839"/>
                <a:gd name="connsiteY2" fmla="*/ 1439333 h 1439333"/>
                <a:gd name="connsiteX3" fmla="*/ 3793067 w 4322839"/>
                <a:gd name="connsiteY3" fmla="*/ 1120019 h 1439333"/>
                <a:gd name="connsiteX4" fmla="*/ 3778553 w 4322839"/>
                <a:gd name="connsiteY4" fmla="*/ 800705 h 1439333"/>
                <a:gd name="connsiteX5" fmla="*/ 512838 w 4322839"/>
                <a:gd name="connsiteY5" fmla="*/ 45962 h 1439333"/>
                <a:gd name="connsiteX0" fmla="*/ 512838 w 3793067"/>
                <a:gd name="connsiteY0" fmla="*/ 45962 h 1439333"/>
                <a:gd name="connsiteX1" fmla="*/ 701524 w 3793067"/>
                <a:gd name="connsiteY1" fmla="*/ 524933 h 1439333"/>
                <a:gd name="connsiteX2" fmla="*/ 716038 w 3793067"/>
                <a:gd name="connsiteY2" fmla="*/ 1439333 h 1439333"/>
                <a:gd name="connsiteX3" fmla="*/ 3793067 w 3793067"/>
                <a:gd name="connsiteY3" fmla="*/ 1120019 h 1439333"/>
                <a:gd name="connsiteX4" fmla="*/ 3778553 w 3793067"/>
                <a:gd name="connsiteY4" fmla="*/ 800705 h 1439333"/>
                <a:gd name="connsiteX5" fmla="*/ 512838 w 3793067"/>
                <a:gd name="connsiteY5" fmla="*/ 45962 h 1439333"/>
                <a:gd name="connsiteX0" fmla="*/ 512838 w 3793067"/>
                <a:gd name="connsiteY0" fmla="*/ 45962 h 1439333"/>
                <a:gd name="connsiteX1" fmla="*/ 701524 w 3793067"/>
                <a:gd name="connsiteY1" fmla="*/ 524933 h 1439333"/>
                <a:gd name="connsiteX2" fmla="*/ 716038 w 3793067"/>
                <a:gd name="connsiteY2" fmla="*/ 1439333 h 1439333"/>
                <a:gd name="connsiteX3" fmla="*/ 3793067 w 3793067"/>
                <a:gd name="connsiteY3" fmla="*/ 1120019 h 1439333"/>
                <a:gd name="connsiteX4" fmla="*/ 3778553 w 3793067"/>
                <a:gd name="connsiteY4" fmla="*/ 800705 h 1439333"/>
                <a:gd name="connsiteX5" fmla="*/ 512838 w 3793067"/>
                <a:gd name="connsiteY5" fmla="*/ 45962 h 1439333"/>
                <a:gd name="connsiteX0" fmla="*/ 512838 w 3793067"/>
                <a:gd name="connsiteY0" fmla="*/ 45962 h 1439333"/>
                <a:gd name="connsiteX1" fmla="*/ 701524 w 3793067"/>
                <a:gd name="connsiteY1" fmla="*/ 524933 h 1439333"/>
                <a:gd name="connsiteX2" fmla="*/ 716038 w 3793067"/>
                <a:gd name="connsiteY2" fmla="*/ 1439333 h 1439333"/>
                <a:gd name="connsiteX3" fmla="*/ 3793067 w 3793067"/>
                <a:gd name="connsiteY3" fmla="*/ 1120019 h 1439333"/>
                <a:gd name="connsiteX4" fmla="*/ 3778553 w 3793067"/>
                <a:gd name="connsiteY4" fmla="*/ 800705 h 1439333"/>
                <a:gd name="connsiteX5" fmla="*/ 512838 w 3793067"/>
                <a:gd name="connsiteY5" fmla="*/ 45962 h 1439333"/>
                <a:gd name="connsiteX0" fmla="*/ 0 w 3280229"/>
                <a:gd name="connsiteY0" fmla="*/ 0 h 1393371"/>
                <a:gd name="connsiteX1" fmla="*/ 188686 w 3280229"/>
                <a:gd name="connsiteY1" fmla="*/ 478971 h 1393371"/>
                <a:gd name="connsiteX2" fmla="*/ 203200 w 3280229"/>
                <a:gd name="connsiteY2" fmla="*/ 1393371 h 1393371"/>
                <a:gd name="connsiteX3" fmla="*/ 3280229 w 3280229"/>
                <a:gd name="connsiteY3" fmla="*/ 1074057 h 1393371"/>
                <a:gd name="connsiteX4" fmla="*/ 3265715 w 3280229"/>
                <a:gd name="connsiteY4" fmla="*/ 754743 h 1393371"/>
                <a:gd name="connsiteX5" fmla="*/ 0 w 3280229"/>
                <a:gd name="connsiteY5" fmla="*/ 0 h 1393371"/>
                <a:gd name="connsiteX0" fmla="*/ 0 w 3280229"/>
                <a:gd name="connsiteY0" fmla="*/ 0 h 1393371"/>
                <a:gd name="connsiteX1" fmla="*/ 188686 w 3280229"/>
                <a:gd name="connsiteY1" fmla="*/ 478971 h 1393371"/>
                <a:gd name="connsiteX2" fmla="*/ 203200 w 3280229"/>
                <a:gd name="connsiteY2" fmla="*/ 1393371 h 1393371"/>
                <a:gd name="connsiteX3" fmla="*/ 3280229 w 3280229"/>
                <a:gd name="connsiteY3" fmla="*/ 1074057 h 1393371"/>
                <a:gd name="connsiteX4" fmla="*/ 3265715 w 3280229"/>
                <a:gd name="connsiteY4" fmla="*/ 754743 h 1393371"/>
                <a:gd name="connsiteX5" fmla="*/ 0 w 3280229"/>
                <a:gd name="connsiteY5" fmla="*/ 0 h 1393371"/>
                <a:gd name="connsiteX0" fmla="*/ 0 w 3352633"/>
                <a:gd name="connsiteY0" fmla="*/ 0 h 1393371"/>
                <a:gd name="connsiteX1" fmla="*/ 188686 w 3352633"/>
                <a:gd name="connsiteY1" fmla="*/ 478971 h 1393371"/>
                <a:gd name="connsiteX2" fmla="*/ 203200 w 3352633"/>
                <a:gd name="connsiteY2" fmla="*/ 1393371 h 1393371"/>
                <a:gd name="connsiteX3" fmla="*/ 3352633 w 3352633"/>
                <a:gd name="connsiteY3" fmla="*/ 1074057 h 1393371"/>
                <a:gd name="connsiteX4" fmla="*/ 3265715 w 3352633"/>
                <a:gd name="connsiteY4" fmla="*/ 754743 h 1393371"/>
                <a:gd name="connsiteX5" fmla="*/ 0 w 3352633"/>
                <a:gd name="connsiteY5" fmla="*/ 0 h 1393371"/>
                <a:gd name="connsiteX0" fmla="*/ 0 w 3379614"/>
                <a:gd name="connsiteY0" fmla="*/ 0 h 1393371"/>
                <a:gd name="connsiteX1" fmla="*/ 188686 w 3379614"/>
                <a:gd name="connsiteY1" fmla="*/ 478971 h 1393371"/>
                <a:gd name="connsiteX2" fmla="*/ 203200 w 3379614"/>
                <a:gd name="connsiteY2" fmla="*/ 1393371 h 1393371"/>
                <a:gd name="connsiteX3" fmla="*/ 3352633 w 3379614"/>
                <a:gd name="connsiteY3" fmla="*/ 1074057 h 1393371"/>
                <a:gd name="connsiteX4" fmla="*/ 3265715 w 3379614"/>
                <a:gd name="connsiteY4" fmla="*/ 754743 h 1393371"/>
                <a:gd name="connsiteX5" fmla="*/ 0 w 3379614"/>
                <a:gd name="connsiteY5" fmla="*/ 0 h 1393371"/>
                <a:gd name="connsiteX0" fmla="*/ 0 w 3379614"/>
                <a:gd name="connsiteY0" fmla="*/ 0 h 1393371"/>
                <a:gd name="connsiteX1" fmla="*/ 188686 w 3379614"/>
                <a:gd name="connsiteY1" fmla="*/ 478971 h 1393371"/>
                <a:gd name="connsiteX2" fmla="*/ 203200 w 3379614"/>
                <a:gd name="connsiteY2" fmla="*/ 1393371 h 1393371"/>
                <a:gd name="connsiteX3" fmla="*/ 3352633 w 3379614"/>
                <a:gd name="connsiteY3" fmla="*/ 1074057 h 1393371"/>
                <a:gd name="connsiteX4" fmla="*/ 3265715 w 3379614"/>
                <a:gd name="connsiteY4" fmla="*/ 754743 h 1393371"/>
                <a:gd name="connsiteX5" fmla="*/ 0 w 3379614"/>
                <a:gd name="connsiteY5" fmla="*/ 0 h 1393371"/>
                <a:gd name="connsiteX0" fmla="*/ 0 w 3379614"/>
                <a:gd name="connsiteY0" fmla="*/ 0 h 1393371"/>
                <a:gd name="connsiteX1" fmla="*/ 188686 w 3379614"/>
                <a:gd name="connsiteY1" fmla="*/ 478971 h 1393371"/>
                <a:gd name="connsiteX2" fmla="*/ 203200 w 3379614"/>
                <a:gd name="connsiteY2" fmla="*/ 1393371 h 1393371"/>
                <a:gd name="connsiteX3" fmla="*/ 3352633 w 3379614"/>
                <a:gd name="connsiteY3" fmla="*/ 1074057 h 1393371"/>
                <a:gd name="connsiteX4" fmla="*/ 3265715 w 3379614"/>
                <a:gd name="connsiteY4" fmla="*/ 754743 h 1393371"/>
                <a:gd name="connsiteX5" fmla="*/ 0 w 3379614"/>
                <a:gd name="connsiteY5" fmla="*/ 0 h 1393371"/>
                <a:gd name="connsiteX0" fmla="*/ 0 w 3352633"/>
                <a:gd name="connsiteY0" fmla="*/ 0 h 1393371"/>
                <a:gd name="connsiteX1" fmla="*/ 188686 w 3352633"/>
                <a:gd name="connsiteY1" fmla="*/ 478971 h 1393371"/>
                <a:gd name="connsiteX2" fmla="*/ 203200 w 3352633"/>
                <a:gd name="connsiteY2" fmla="*/ 1393371 h 1393371"/>
                <a:gd name="connsiteX3" fmla="*/ 3352633 w 3352633"/>
                <a:gd name="connsiteY3" fmla="*/ 1074057 h 1393371"/>
                <a:gd name="connsiteX4" fmla="*/ 3265715 w 3352633"/>
                <a:gd name="connsiteY4" fmla="*/ 754743 h 1393371"/>
                <a:gd name="connsiteX5" fmla="*/ 0 w 3352633"/>
                <a:gd name="connsiteY5" fmla="*/ 0 h 1393371"/>
                <a:gd name="connsiteX0" fmla="*/ 0 w 3409532"/>
                <a:gd name="connsiteY0" fmla="*/ 0 h 1393371"/>
                <a:gd name="connsiteX1" fmla="*/ 188686 w 3409532"/>
                <a:gd name="connsiteY1" fmla="*/ 478971 h 1393371"/>
                <a:gd name="connsiteX2" fmla="*/ 203200 w 3409532"/>
                <a:gd name="connsiteY2" fmla="*/ 1393371 h 1393371"/>
                <a:gd name="connsiteX3" fmla="*/ 3352633 w 3409532"/>
                <a:gd name="connsiteY3" fmla="*/ 1074057 h 1393371"/>
                <a:gd name="connsiteX4" fmla="*/ 3265715 w 3409532"/>
                <a:gd name="connsiteY4" fmla="*/ 754743 h 1393371"/>
                <a:gd name="connsiteX5" fmla="*/ 0 w 3409532"/>
                <a:gd name="connsiteY5" fmla="*/ 0 h 1393371"/>
                <a:gd name="connsiteX0" fmla="*/ 0 w 3352633"/>
                <a:gd name="connsiteY0" fmla="*/ 0 h 1393371"/>
                <a:gd name="connsiteX1" fmla="*/ 188686 w 3352633"/>
                <a:gd name="connsiteY1" fmla="*/ 478971 h 1393371"/>
                <a:gd name="connsiteX2" fmla="*/ 203200 w 3352633"/>
                <a:gd name="connsiteY2" fmla="*/ 1393371 h 1393371"/>
                <a:gd name="connsiteX3" fmla="*/ 3352633 w 3352633"/>
                <a:gd name="connsiteY3" fmla="*/ 1074057 h 1393371"/>
                <a:gd name="connsiteX4" fmla="*/ 3265715 w 3352633"/>
                <a:gd name="connsiteY4" fmla="*/ 754743 h 1393371"/>
                <a:gd name="connsiteX5" fmla="*/ 0 w 3352633"/>
                <a:gd name="connsiteY5" fmla="*/ 0 h 1393371"/>
                <a:gd name="connsiteX0" fmla="*/ 0 w 3369363"/>
                <a:gd name="connsiteY0" fmla="*/ 0 h 1393371"/>
                <a:gd name="connsiteX1" fmla="*/ 188686 w 3369363"/>
                <a:gd name="connsiteY1" fmla="*/ 478971 h 1393371"/>
                <a:gd name="connsiteX2" fmla="*/ 203200 w 3369363"/>
                <a:gd name="connsiteY2" fmla="*/ 1393371 h 1393371"/>
                <a:gd name="connsiteX3" fmla="*/ 3352633 w 3369363"/>
                <a:gd name="connsiteY3" fmla="*/ 1074057 h 1393371"/>
                <a:gd name="connsiteX4" fmla="*/ 3265715 w 3369363"/>
                <a:gd name="connsiteY4" fmla="*/ 754743 h 1393371"/>
                <a:gd name="connsiteX5" fmla="*/ 0 w 3369363"/>
                <a:gd name="connsiteY5" fmla="*/ 0 h 1393371"/>
                <a:gd name="connsiteX0" fmla="*/ 0 w 3363928"/>
                <a:gd name="connsiteY0" fmla="*/ 0 h 1393371"/>
                <a:gd name="connsiteX1" fmla="*/ 188686 w 3363928"/>
                <a:gd name="connsiteY1" fmla="*/ 478971 h 1393371"/>
                <a:gd name="connsiteX2" fmla="*/ 203200 w 3363928"/>
                <a:gd name="connsiteY2" fmla="*/ 1393371 h 1393371"/>
                <a:gd name="connsiteX3" fmla="*/ 3352633 w 3363928"/>
                <a:gd name="connsiteY3" fmla="*/ 1074057 h 1393371"/>
                <a:gd name="connsiteX4" fmla="*/ 3265715 w 3363928"/>
                <a:gd name="connsiteY4" fmla="*/ 754743 h 1393371"/>
                <a:gd name="connsiteX5" fmla="*/ 0 w 3363928"/>
                <a:gd name="connsiteY5" fmla="*/ 0 h 1393371"/>
                <a:gd name="connsiteX0" fmla="*/ 0 w 3363928"/>
                <a:gd name="connsiteY0" fmla="*/ 0 h 1393371"/>
                <a:gd name="connsiteX1" fmla="*/ 188686 w 3363928"/>
                <a:gd name="connsiteY1" fmla="*/ 478971 h 1393371"/>
                <a:gd name="connsiteX2" fmla="*/ 203200 w 3363928"/>
                <a:gd name="connsiteY2" fmla="*/ 1393371 h 1393371"/>
                <a:gd name="connsiteX3" fmla="*/ 3352633 w 3363928"/>
                <a:gd name="connsiteY3" fmla="*/ 1074057 h 1393371"/>
                <a:gd name="connsiteX4" fmla="*/ 3265715 w 3363928"/>
                <a:gd name="connsiteY4" fmla="*/ 754743 h 1393371"/>
                <a:gd name="connsiteX5" fmla="*/ 0 w 3363928"/>
                <a:gd name="connsiteY5" fmla="*/ 0 h 1393371"/>
                <a:gd name="connsiteX0" fmla="*/ 0 w 3363928"/>
                <a:gd name="connsiteY0" fmla="*/ 0 h 1393371"/>
                <a:gd name="connsiteX1" fmla="*/ 188686 w 3363928"/>
                <a:gd name="connsiteY1" fmla="*/ 478971 h 1393371"/>
                <a:gd name="connsiteX2" fmla="*/ 203200 w 3363928"/>
                <a:gd name="connsiteY2" fmla="*/ 1393371 h 1393371"/>
                <a:gd name="connsiteX3" fmla="*/ 3352633 w 3363928"/>
                <a:gd name="connsiteY3" fmla="*/ 1074057 h 1393371"/>
                <a:gd name="connsiteX4" fmla="*/ 3265715 w 3363928"/>
                <a:gd name="connsiteY4" fmla="*/ 754743 h 1393371"/>
                <a:gd name="connsiteX5" fmla="*/ 0 w 3363928"/>
                <a:gd name="connsiteY5" fmla="*/ 0 h 1393371"/>
                <a:gd name="connsiteX0" fmla="*/ 0 w 3313700"/>
                <a:gd name="connsiteY0" fmla="*/ 0 h 1364616"/>
                <a:gd name="connsiteX1" fmla="*/ 138458 w 3313700"/>
                <a:gd name="connsiteY1" fmla="*/ 450216 h 1364616"/>
                <a:gd name="connsiteX2" fmla="*/ 152972 w 3313700"/>
                <a:gd name="connsiteY2" fmla="*/ 1364616 h 1364616"/>
                <a:gd name="connsiteX3" fmla="*/ 3302405 w 3313700"/>
                <a:gd name="connsiteY3" fmla="*/ 1045302 h 1364616"/>
                <a:gd name="connsiteX4" fmla="*/ 3215487 w 3313700"/>
                <a:gd name="connsiteY4" fmla="*/ 725988 h 1364616"/>
                <a:gd name="connsiteX5" fmla="*/ 0 w 3313700"/>
                <a:gd name="connsiteY5" fmla="*/ 0 h 1364616"/>
                <a:gd name="connsiteX0" fmla="*/ 0 w 3313700"/>
                <a:gd name="connsiteY0" fmla="*/ 0 h 1364616"/>
                <a:gd name="connsiteX1" fmla="*/ 138458 w 3313700"/>
                <a:gd name="connsiteY1" fmla="*/ 450216 h 1364616"/>
                <a:gd name="connsiteX2" fmla="*/ 152972 w 3313700"/>
                <a:gd name="connsiteY2" fmla="*/ 1364616 h 1364616"/>
                <a:gd name="connsiteX3" fmla="*/ 3302405 w 3313700"/>
                <a:gd name="connsiteY3" fmla="*/ 1045302 h 1364616"/>
                <a:gd name="connsiteX4" fmla="*/ 3215487 w 3313700"/>
                <a:gd name="connsiteY4" fmla="*/ 725988 h 1364616"/>
                <a:gd name="connsiteX5" fmla="*/ 0 w 3313700"/>
                <a:gd name="connsiteY5" fmla="*/ 0 h 1364616"/>
                <a:gd name="connsiteX0" fmla="*/ 0 w 3313700"/>
                <a:gd name="connsiteY0" fmla="*/ 0 h 1364616"/>
                <a:gd name="connsiteX1" fmla="*/ 165113 w 3313700"/>
                <a:gd name="connsiteY1" fmla="*/ 658688 h 1364616"/>
                <a:gd name="connsiteX2" fmla="*/ 152972 w 3313700"/>
                <a:gd name="connsiteY2" fmla="*/ 1364616 h 1364616"/>
                <a:gd name="connsiteX3" fmla="*/ 3302405 w 3313700"/>
                <a:gd name="connsiteY3" fmla="*/ 1045302 h 1364616"/>
                <a:gd name="connsiteX4" fmla="*/ 3215487 w 3313700"/>
                <a:gd name="connsiteY4" fmla="*/ 725988 h 1364616"/>
                <a:gd name="connsiteX5" fmla="*/ 0 w 3313700"/>
                <a:gd name="connsiteY5" fmla="*/ 0 h 1364616"/>
                <a:gd name="connsiteX0" fmla="*/ 0 w 3313700"/>
                <a:gd name="connsiteY0" fmla="*/ 0 h 1364616"/>
                <a:gd name="connsiteX1" fmla="*/ 165113 w 3313700"/>
                <a:gd name="connsiteY1" fmla="*/ 658688 h 1364616"/>
                <a:gd name="connsiteX2" fmla="*/ 152972 w 3313700"/>
                <a:gd name="connsiteY2" fmla="*/ 1364616 h 1364616"/>
                <a:gd name="connsiteX3" fmla="*/ 3302405 w 3313700"/>
                <a:gd name="connsiteY3" fmla="*/ 1045302 h 1364616"/>
                <a:gd name="connsiteX4" fmla="*/ 3215487 w 3313700"/>
                <a:gd name="connsiteY4" fmla="*/ 725988 h 1364616"/>
                <a:gd name="connsiteX5" fmla="*/ 0 w 3313700"/>
                <a:gd name="connsiteY5" fmla="*/ 0 h 1364616"/>
                <a:gd name="connsiteX0" fmla="*/ 0 w 3313700"/>
                <a:gd name="connsiteY0" fmla="*/ 0 h 1364616"/>
                <a:gd name="connsiteX1" fmla="*/ 165113 w 3313700"/>
                <a:gd name="connsiteY1" fmla="*/ 658688 h 1364616"/>
                <a:gd name="connsiteX2" fmla="*/ 152972 w 3313700"/>
                <a:gd name="connsiteY2" fmla="*/ 1364616 h 1364616"/>
                <a:gd name="connsiteX3" fmla="*/ 3302405 w 3313700"/>
                <a:gd name="connsiteY3" fmla="*/ 1045302 h 1364616"/>
                <a:gd name="connsiteX4" fmla="*/ 3215487 w 3313700"/>
                <a:gd name="connsiteY4" fmla="*/ 725988 h 1364616"/>
                <a:gd name="connsiteX5" fmla="*/ 0 w 3313700"/>
                <a:gd name="connsiteY5" fmla="*/ 0 h 1364616"/>
                <a:gd name="connsiteX0" fmla="*/ 0 w 3313700"/>
                <a:gd name="connsiteY0" fmla="*/ 0 h 1364616"/>
                <a:gd name="connsiteX1" fmla="*/ 165113 w 3313700"/>
                <a:gd name="connsiteY1" fmla="*/ 658688 h 1364616"/>
                <a:gd name="connsiteX2" fmla="*/ 152972 w 3313700"/>
                <a:gd name="connsiteY2" fmla="*/ 1364616 h 1364616"/>
                <a:gd name="connsiteX3" fmla="*/ 3302405 w 3313700"/>
                <a:gd name="connsiteY3" fmla="*/ 1045302 h 1364616"/>
                <a:gd name="connsiteX4" fmla="*/ 3215487 w 3313700"/>
                <a:gd name="connsiteY4" fmla="*/ 725988 h 1364616"/>
                <a:gd name="connsiteX5" fmla="*/ 0 w 3313700"/>
                <a:gd name="connsiteY5" fmla="*/ 0 h 1364616"/>
                <a:gd name="connsiteX0" fmla="*/ 0 w 3313700"/>
                <a:gd name="connsiteY0" fmla="*/ 0 h 1364616"/>
                <a:gd name="connsiteX1" fmla="*/ 165113 w 3313700"/>
                <a:gd name="connsiteY1" fmla="*/ 658688 h 1364616"/>
                <a:gd name="connsiteX2" fmla="*/ 152972 w 3313700"/>
                <a:gd name="connsiteY2" fmla="*/ 1364616 h 1364616"/>
                <a:gd name="connsiteX3" fmla="*/ 3302405 w 3313700"/>
                <a:gd name="connsiteY3" fmla="*/ 1045302 h 1364616"/>
                <a:gd name="connsiteX4" fmla="*/ 3215487 w 3313700"/>
                <a:gd name="connsiteY4" fmla="*/ 725988 h 1364616"/>
                <a:gd name="connsiteX5" fmla="*/ 0 w 3313700"/>
                <a:gd name="connsiteY5" fmla="*/ 0 h 1364616"/>
                <a:gd name="connsiteX0" fmla="*/ 0 w 3313700"/>
                <a:gd name="connsiteY0" fmla="*/ 0 h 1364616"/>
                <a:gd name="connsiteX1" fmla="*/ 165113 w 3313700"/>
                <a:gd name="connsiteY1" fmla="*/ 658688 h 1364616"/>
                <a:gd name="connsiteX2" fmla="*/ 152972 w 3313700"/>
                <a:gd name="connsiteY2" fmla="*/ 1364616 h 1364616"/>
                <a:gd name="connsiteX3" fmla="*/ 3302405 w 3313700"/>
                <a:gd name="connsiteY3" fmla="*/ 1045302 h 1364616"/>
                <a:gd name="connsiteX4" fmla="*/ 3215487 w 3313700"/>
                <a:gd name="connsiteY4" fmla="*/ 725988 h 1364616"/>
                <a:gd name="connsiteX5" fmla="*/ 0 w 3313700"/>
                <a:gd name="connsiteY5" fmla="*/ 0 h 1364616"/>
                <a:gd name="connsiteX0" fmla="*/ 0 w 3370843"/>
                <a:gd name="connsiteY0" fmla="*/ 0 h 1384758"/>
                <a:gd name="connsiteX1" fmla="*/ 222256 w 3370843"/>
                <a:gd name="connsiteY1" fmla="*/ 678830 h 1384758"/>
                <a:gd name="connsiteX2" fmla="*/ 210115 w 3370843"/>
                <a:gd name="connsiteY2" fmla="*/ 1384758 h 1384758"/>
                <a:gd name="connsiteX3" fmla="*/ 3359548 w 3370843"/>
                <a:gd name="connsiteY3" fmla="*/ 1065444 h 1384758"/>
                <a:gd name="connsiteX4" fmla="*/ 3272630 w 3370843"/>
                <a:gd name="connsiteY4" fmla="*/ 746130 h 1384758"/>
                <a:gd name="connsiteX5" fmla="*/ 0 w 3370843"/>
                <a:gd name="connsiteY5" fmla="*/ 0 h 1384758"/>
                <a:gd name="connsiteX0" fmla="*/ 0 w 3370843"/>
                <a:gd name="connsiteY0" fmla="*/ 0 h 1384758"/>
                <a:gd name="connsiteX1" fmla="*/ 222256 w 3370843"/>
                <a:gd name="connsiteY1" fmla="*/ 678830 h 1384758"/>
                <a:gd name="connsiteX2" fmla="*/ 210115 w 3370843"/>
                <a:gd name="connsiteY2" fmla="*/ 1384758 h 1384758"/>
                <a:gd name="connsiteX3" fmla="*/ 3359548 w 3370843"/>
                <a:gd name="connsiteY3" fmla="*/ 1065444 h 1384758"/>
                <a:gd name="connsiteX4" fmla="*/ 3272630 w 3370843"/>
                <a:gd name="connsiteY4" fmla="*/ 746130 h 1384758"/>
                <a:gd name="connsiteX5" fmla="*/ 0 w 3370843"/>
                <a:gd name="connsiteY5" fmla="*/ 0 h 13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0843" h="1384758">
                  <a:moveTo>
                    <a:pt x="0" y="0"/>
                  </a:moveTo>
                  <a:cubicBezTo>
                    <a:pt x="81541" y="112257"/>
                    <a:pt x="167826" y="303294"/>
                    <a:pt x="222256" y="678830"/>
                  </a:cubicBezTo>
                  <a:cubicBezTo>
                    <a:pt x="220139" y="1029911"/>
                    <a:pt x="237812" y="1047803"/>
                    <a:pt x="210115" y="1384758"/>
                  </a:cubicBezTo>
                  <a:lnTo>
                    <a:pt x="3359548" y="1065444"/>
                  </a:lnTo>
                  <a:cubicBezTo>
                    <a:pt x="3357376" y="971946"/>
                    <a:pt x="3370843" y="833877"/>
                    <a:pt x="3272630" y="74613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0000">
                  <a:sysClr val="window" lastClr="FFFFFF">
                    <a:alpha val="7000"/>
                  </a:sysClr>
                </a:gs>
                <a:gs pos="100000">
                  <a:sysClr val="window" lastClr="FFFFFF">
                    <a:alpha val="72000"/>
                  </a:sysClr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AD40A0FA-96CE-4C45-96B0-38AED859164A}"/>
              </a:ext>
            </a:extLst>
          </p:cNvPr>
          <p:cNvGrpSpPr/>
          <p:nvPr/>
        </p:nvGrpSpPr>
        <p:grpSpPr>
          <a:xfrm>
            <a:off x="899908" y="1879288"/>
            <a:ext cx="4401518" cy="1878559"/>
            <a:chOff x="1384526" y="2588419"/>
            <a:chExt cx="6081486" cy="259556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536BB9BD-EA6D-7E47-A52D-E8F88C3EBFF2}"/>
                </a:ext>
              </a:extLst>
            </p:cNvPr>
            <p:cNvGrpSpPr/>
            <p:nvPr/>
          </p:nvGrpSpPr>
          <p:grpSpPr>
            <a:xfrm>
              <a:off x="2312761" y="2588419"/>
              <a:ext cx="4176713" cy="2595563"/>
              <a:chOff x="1611313" y="2136776"/>
              <a:chExt cx="4176713" cy="2595563"/>
            </a:xfrm>
          </p:grpSpPr>
          <p:grpSp>
            <p:nvGrpSpPr>
              <p:cNvPr id="117" name="Group 14">
                <a:extLst>
                  <a:ext uri="{FF2B5EF4-FFF2-40B4-BE49-F238E27FC236}">
                    <a16:creationId xmlns:a16="http://schemas.microsoft.com/office/drawing/2014/main" xmlns="" id="{8BD931B8-B438-9444-8616-6229E976A223}"/>
                  </a:ext>
                </a:extLst>
              </p:cNvPr>
              <p:cNvGrpSpPr/>
              <p:nvPr/>
            </p:nvGrpSpPr>
            <p:grpSpPr>
              <a:xfrm>
                <a:off x="2095501" y="2136776"/>
                <a:ext cx="3692525" cy="2595563"/>
                <a:chOff x="2095501" y="2136776"/>
                <a:chExt cx="3692525" cy="2595563"/>
              </a:xfrm>
              <a:gradFill flip="none" rotWithShape="1">
                <a:gsLst>
                  <a:gs pos="0">
                    <a:srgbClr val="4F81BD">
                      <a:shade val="30000"/>
                      <a:satMod val="115000"/>
                    </a:srgbClr>
                  </a:gs>
                  <a:gs pos="50000">
                    <a:srgbClr val="4F81BD">
                      <a:shade val="67500"/>
                      <a:satMod val="115000"/>
                    </a:srgbClr>
                  </a:gs>
                  <a:gs pos="100000">
                    <a:srgbClr val="4F81BD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p:grpSpPr>
            <p:sp>
              <p:nvSpPr>
                <p:cNvPr id="120" name="Freeform 7">
                  <a:extLst>
                    <a:ext uri="{FF2B5EF4-FFF2-40B4-BE49-F238E27FC236}">
                      <a16:creationId xmlns:a16="http://schemas.microsoft.com/office/drawing/2014/main" xmlns="" id="{53BB4604-FBD4-CA48-9EB4-1E91D820D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176" y="2136776"/>
                  <a:ext cx="831850" cy="2595563"/>
                </a:xfrm>
                <a:custGeom>
                  <a:avLst/>
                  <a:gdLst/>
                  <a:ahLst/>
                  <a:cxnLst>
                    <a:cxn ang="0">
                      <a:pos x="262" y="0"/>
                    </a:cxn>
                    <a:cxn ang="0">
                      <a:pos x="293" y="5"/>
                    </a:cxn>
                    <a:cxn ang="0">
                      <a:pos x="322" y="22"/>
                    </a:cxn>
                    <a:cxn ang="0">
                      <a:pos x="349" y="48"/>
                    </a:cxn>
                    <a:cxn ang="0">
                      <a:pos x="377" y="83"/>
                    </a:cxn>
                    <a:cxn ang="0">
                      <a:pos x="402" y="127"/>
                    </a:cxn>
                    <a:cxn ang="0">
                      <a:pos x="424" y="179"/>
                    </a:cxn>
                    <a:cxn ang="0">
                      <a:pos x="447" y="239"/>
                    </a:cxn>
                    <a:cxn ang="0">
                      <a:pos x="466" y="306"/>
                    </a:cxn>
                    <a:cxn ang="0">
                      <a:pos x="483" y="380"/>
                    </a:cxn>
                    <a:cxn ang="0">
                      <a:pos x="496" y="458"/>
                    </a:cxn>
                    <a:cxn ang="0">
                      <a:pos x="508" y="542"/>
                    </a:cxn>
                    <a:cxn ang="0">
                      <a:pos x="517" y="630"/>
                    </a:cxn>
                    <a:cxn ang="0">
                      <a:pos x="522" y="723"/>
                    </a:cxn>
                    <a:cxn ang="0">
                      <a:pos x="524" y="818"/>
                    </a:cxn>
                    <a:cxn ang="0">
                      <a:pos x="522" y="912"/>
                    </a:cxn>
                    <a:cxn ang="0">
                      <a:pos x="517" y="1005"/>
                    </a:cxn>
                    <a:cxn ang="0">
                      <a:pos x="508" y="1093"/>
                    </a:cxn>
                    <a:cxn ang="0">
                      <a:pos x="496" y="1177"/>
                    </a:cxn>
                    <a:cxn ang="0">
                      <a:pos x="483" y="1255"/>
                    </a:cxn>
                    <a:cxn ang="0">
                      <a:pos x="466" y="1329"/>
                    </a:cxn>
                    <a:cxn ang="0">
                      <a:pos x="447" y="1396"/>
                    </a:cxn>
                    <a:cxn ang="0">
                      <a:pos x="424" y="1456"/>
                    </a:cxn>
                    <a:cxn ang="0">
                      <a:pos x="402" y="1508"/>
                    </a:cxn>
                    <a:cxn ang="0">
                      <a:pos x="377" y="1553"/>
                    </a:cxn>
                    <a:cxn ang="0">
                      <a:pos x="349" y="1587"/>
                    </a:cxn>
                    <a:cxn ang="0">
                      <a:pos x="322" y="1613"/>
                    </a:cxn>
                    <a:cxn ang="0">
                      <a:pos x="293" y="1630"/>
                    </a:cxn>
                    <a:cxn ang="0">
                      <a:pos x="262" y="1635"/>
                    </a:cxn>
                    <a:cxn ang="0">
                      <a:pos x="231" y="1630"/>
                    </a:cxn>
                    <a:cxn ang="0">
                      <a:pos x="202" y="1613"/>
                    </a:cxn>
                    <a:cxn ang="0">
                      <a:pos x="173" y="1587"/>
                    </a:cxn>
                    <a:cxn ang="0">
                      <a:pos x="145" y="1553"/>
                    </a:cxn>
                    <a:cxn ang="0">
                      <a:pos x="121" y="1508"/>
                    </a:cxn>
                    <a:cxn ang="0">
                      <a:pos x="98" y="1456"/>
                    </a:cxn>
                    <a:cxn ang="0">
                      <a:pos x="77" y="1396"/>
                    </a:cxn>
                    <a:cxn ang="0">
                      <a:pos x="56" y="1329"/>
                    </a:cxn>
                    <a:cxn ang="0">
                      <a:pos x="41" y="1255"/>
                    </a:cxn>
                    <a:cxn ang="0">
                      <a:pos x="26" y="1177"/>
                    </a:cxn>
                    <a:cxn ang="0">
                      <a:pos x="15" y="1093"/>
                    </a:cxn>
                    <a:cxn ang="0">
                      <a:pos x="7" y="1005"/>
                    </a:cxn>
                    <a:cxn ang="0">
                      <a:pos x="2" y="912"/>
                    </a:cxn>
                    <a:cxn ang="0">
                      <a:pos x="0" y="818"/>
                    </a:cxn>
                    <a:cxn ang="0">
                      <a:pos x="2" y="723"/>
                    </a:cxn>
                    <a:cxn ang="0">
                      <a:pos x="7" y="630"/>
                    </a:cxn>
                    <a:cxn ang="0">
                      <a:pos x="15" y="542"/>
                    </a:cxn>
                    <a:cxn ang="0">
                      <a:pos x="26" y="458"/>
                    </a:cxn>
                    <a:cxn ang="0">
                      <a:pos x="41" y="380"/>
                    </a:cxn>
                    <a:cxn ang="0">
                      <a:pos x="56" y="306"/>
                    </a:cxn>
                    <a:cxn ang="0">
                      <a:pos x="77" y="239"/>
                    </a:cxn>
                    <a:cxn ang="0">
                      <a:pos x="98" y="179"/>
                    </a:cxn>
                    <a:cxn ang="0">
                      <a:pos x="121" y="127"/>
                    </a:cxn>
                    <a:cxn ang="0">
                      <a:pos x="145" y="83"/>
                    </a:cxn>
                    <a:cxn ang="0">
                      <a:pos x="173" y="48"/>
                    </a:cxn>
                    <a:cxn ang="0">
                      <a:pos x="202" y="22"/>
                    </a:cxn>
                    <a:cxn ang="0">
                      <a:pos x="231" y="5"/>
                    </a:cxn>
                    <a:cxn ang="0">
                      <a:pos x="262" y="0"/>
                    </a:cxn>
                  </a:cxnLst>
                  <a:rect l="0" t="0" r="r" b="b"/>
                  <a:pathLst>
                    <a:path w="524" h="1635">
                      <a:moveTo>
                        <a:pt x="262" y="0"/>
                      </a:moveTo>
                      <a:lnTo>
                        <a:pt x="293" y="5"/>
                      </a:lnTo>
                      <a:lnTo>
                        <a:pt x="322" y="22"/>
                      </a:lnTo>
                      <a:lnTo>
                        <a:pt x="349" y="48"/>
                      </a:lnTo>
                      <a:lnTo>
                        <a:pt x="377" y="83"/>
                      </a:lnTo>
                      <a:lnTo>
                        <a:pt x="402" y="127"/>
                      </a:lnTo>
                      <a:lnTo>
                        <a:pt x="424" y="179"/>
                      </a:lnTo>
                      <a:lnTo>
                        <a:pt x="447" y="239"/>
                      </a:lnTo>
                      <a:lnTo>
                        <a:pt x="466" y="306"/>
                      </a:lnTo>
                      <a:lnTo>
                        <a:pt x="483" y="380"/>
                      </a:lnTo>
                      <a:lnTo>
                        <a:pt x="496" y="458"/>
                      </a:lnTo>
                      <a:lnTo>
                        <a:pt x="508" y="542"/>
                      </a:lnTo>
                      <a:lnTo>
                        <a:pt x="517" y="630"/>
                      </a:lnTo>
                      <a:lnTo>
                        <a:pt x="522" y="723"/>
                      </a:lnTo>
                      <a:lnTo>
                        <a:pt x="524" y="818"/>
                      </a:lnTo>
                      <a:lnTo>
                        <a:pt x="522" y="912"/>
                      </a:lnTo>
                      <a:lnTo>
                        <a:pt x="517" y="1005"/>
                      </a:lnTo>
                      <a:lnTo>
                        <a:pt x="508" y="1093"/>
                      </a:lnTo>
                      <a:lnTo>
                        <a:pt x="496" y="1177"/>
                      </a:lnTo>
                      <a:lnTo>
                        <a:pt x="483" y="1255"/>
                      </a:lnTo>
                      <a:lnTo>
                        <a:pt x="466" y="1329"/>
                      </a:lnTo>
                      <a:lnTo>
                        <a:pt x="447" y="1396"/>
                      </a:lnTo>
                      <a:lnTo>
                        <a:pt x="424" y="1456"/>
                      </a:lnTo>
                      <a:lnTo>
                        <a:pt x="402" y="1508"/>
                      </a:lnTo>
                      <a:lnTo>
                        <a:pt x="377" y="1553"/>
                      </a:lnTo>
                      <a:lnTo>
                        <a:pt x="349" y="1587"/>
                      </a:lnTo>
                      <a:lnTo>
                        <a:pt x="322" y="1613"/>
                      </a:lnTo>
                      <a:lnTo>
                        <a:pt x="293" y="1630"/>
                      </a:lnTo>
                      <a:lnTo>
                        <a:pt x="262" y="1635"/>
                      </a:lnTo>
                      <a:lnTo>
                        <a:pt x="231" y="1630"/>
                      </a:lnTo>
                      <a:lnTo>
                        <a:pt x="202" y="1613"/>
                      </a:lnTo>
                      <a:lnTo>
                        <a:pt x="173" y="1587"/>
                      </a:lnTo>
                      <a:lnTo>
                        <a:pt x="145" y="1553"/>
                      </a:lnTo>
                      <a:lnTo>
                        <a:pt x="121" y="1508"/>
                      </a:lnTo>
                      <a:lnTo>
                        <a:pt x="98" y="1456"/>
                      </a:lnTo>
                      <a:lnTo>
                        <a:pt x="77" y="1396"/>
                      </a:lnTo>
                      <a:lnTo>
                        <a:pt x="56" y="1329"/>
                      </a:lnTo>
                      <a:lnTo>
                        <a:pt x="41" y="1255"/>
                      </a:lnTo>
                      <a:lnTo>
                        <a:pt x="26" y="1177"/>
                      </a:lnTo>
                      <a:lnTo>
                        <a:pt x="15" y="1093"/>
                      </a:lnTo>
                      <a:lnTo>
                        <a:pt x="7" y="1005"/>
                      </a:lnTo>
                      <a:lnTo>
                        <a:pt x="2" y="912"/>
                      </a:lnTo>
                      <a:lnTo>
                        <a:pt x="0" y="818"/>
                      </a:lnTo>
                      <a:lnTo>
                        <a:pt x="2" y="723"/>
                      </a:lnTo>
                      <a:lnTo>
                        <a:pt x="7" y="630"/>
                      </a:lnTo>
                      <a:lnTo>
                        <a:pt x="15" y="542"/>
                      </a:lnTo>
                      <a:lnTo>
                        <a:pt x="26" y="458"/>
                      </a:lnTo>
                      <a:lnTo>
                        <a:pt x="41" y="380"/>
                      </a:lnTo>
                      <a:lnTo>
                        <a:pt x="56" y="306"/>
                      </a:lnTo>
                      <a:lnTo>
                        <a:pt x="77" y="239"/>
                      </a:lnTo>
                      <a:lnTo>
                        <a:pt x="98" y="179"/>
                      </a:lnTo>
                      <a:lnTo>
                        <a:pt x="121" y="127"/>
                      </a:lnTo>
                      <a:lnTo>
                        <a:pt x="145" y="83"/>
                      </a:lnTo>
                      <a:lnTo>
                        <a:pt x="173" y="48"/>
                      </a:lnTo>
                      <a:lnTo>
                        <a:pt x="202" y="22"/>
                      </a:lnTo>
                      <a:lnTo>
                        <a:pt x="231" y="5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8">
                  <a:extLst>
                    <a:ext uri="{FF2B5EF4-FFF2-40B4-BE49-F238E27FC236}">
                      <a16:creationId xmlns:a16="http://schemas.microsoft.com/office/drawing/2014/main" xmlns="" id="{FFB40C7E-8CD7-3149-922F-522A31A9C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5501" y="2152651"/>
                  <a:ext cx="3213100" cy="2566988"/>
                </a:xfrm>
                <a:custGeom>
                  <a:avLst/>
                  <a:gdLst/>
                  <a:ahLst/>
                  <a:cxnLst>
                    <a:cxn ang="0">
                      <a:pos x="2023" y="0"/>
                    </a:cxn>
                    <a:cxn ang="0">
                      <a:pos x="2024" y="1617"/>
                    </a:cxn>
                    <a:cxn ang="0">
                      <a:pos x="1283" y="1260"/>
                    </a:cxn>
                    <a:cxn ang="0">
                      <a:pos x="724" y="1265"/>
                    </a:cxn>
                    <a:cxn ang="0">
                      <a:pos x="3" y="1613"/>
                    </a:cxn>
                    <a:cxn ang="0">
                      <a:pos x="0" y="2"/>
                    </a:cxn>
                    <a:cxn ang="0">
                      <a:pos x="739" y="346"/>
                    </a:cxn>
                    <a:cxn ang="0">
                      <a:pos x="1309" y="343"/>
                    </a:cxn>
                    <a:cxn ang="0">
                      <a:pos x="2023" y="0"/>
                    </a:cxn>
                  </a:cxnLst>
                  <a:rect l="0" t="0" r="r" b="b"/>
                  <a:pathLst>
                    <a:path w="2024" h="1617">
                      <a:moveTo>
                        <a:pt x="2023" y="0"/>
                      </a:moveTo>
                      <a:lnTo>
                        <a:pt x="2024" y="1617"/>
                      </a:lnTo>
                      <a:lnTo>
                        <a:pt x="1283" y="1260"/>
                      </a:lnTo>
                      <a:lnTo>
                        <a:pt x="724" y="1265"/>
                      </a:lnTo>
                      <a:lnTo>
                        <a:pt x="3" y="1613"/>
                      </a:lnTo>
                      <a:lnTo>
                        <a:pt x="0" y="2"/>
                      </a:lnTo>
                      <a:lnTo>
                        <a:pt x="739" y="346"/>
                      </a:lnTo>
                      <a:lnTo>
                        <a:pt x="1309" y="343"/>
                      </a:lnTo>
                      <a:lnTo>
                        <a:pt x="2023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8" name="Freeform 6">
                <a:extLst>
                  <a:ext uri="{FF2B5EF4-FFF2-40B4-BE49-F238E27FC236}">
                    <a16:creationId xmlns:a16="http://schemas.microsoft.com/office/drawing/2014/main" xmlns="" id="{20F1FB6D-6FC7-0241-AE9E-9341F99CD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313" y="2136776"/>
                <a:ext cx="831850" cy="259556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93" y="5"/>
                  </a:cxn>
                  <a:cxn ang="0">
                    <a:pos x="322" y="22"/>
                  </a:cxn>
                  <a:cxn ang="0">
                    <a:pos x="349" y="48"/>
                  </a:cxn>
                  <a:cxn ang="0">
                    <a:pos x="377" y="83"/>
                  </a:cxn>
                  <a:cxn ang="0">
                    <a:pos x="402" y="127"/>
                  </a:cxn>
                  <a:cxn ang="0">
                    <a:pos x="425" y="179"/>
                  </a:cxn>
                  <a:cxn ang="0">
                    <a:pos x="447" y="239"/>
                  </a:cxn>
                  <a:cxn ang="0">
                    <a:pos x="466" y="306"/>
                  </a:cxn>
                  <a:cxn ang="0">
                    <a:pos x="483" y="380"/>
                  </a:cxn>
                  <a:cxn ang="0">
                    <a:pos x="496" y="458"/>
                  </a:cxn>
                  <a:cxn ang="0">
                    <a:pos x="508" y="542"/>
                  </a:cxn>
                  <a:cxn ang="0">
                    <a:pos x="517" y="630"/>
                  </a:cxn>
                  <a:cxn ang="0">
                    <a:pos x="522" y="723"/>
                  </a:cxn>
                  <a:cxn ang="0">
                    <a:pos x="524" y="818"/>
                  </a:cxn>
                  <a:cxn ang="0">
                    <a:pos x="522" y="912"/>
                  </a:cxn>
                  <a:cxn ang="0">
                    <a:pos x="517" y="1005"/>
                  </a:cxn>
                  <a:cxn ang="0">
                    <a:pos x="508" y="1093"/>
                  </a:cxn>
                  <a:cxn ang="0">
                    <a:pos x="496" y="1177"/>
                  </a:cxn>
                  <a:cxn ang="0">
                    <a:pos x="483" y="1255"/>
                  </a:cxn>
                  <a:cxn ang="0">
                    <a:pos x="466" y="1329"/>
                  </a:cxn>
                  <a:cxn ang="0">
                    <a:pos x="447" y="1396"/>
                  </a:cxn>
                  <a:cxn ang="0">
                    <a:pos x="425" y="1456"/>
                  </a:cxn>
                  <a:cxn ang="0">
                    <a:pos x="402" y="1508"/>
                  </a:cxn>
                  <a:cxn ang="0">
                    <a:pos x="377" y="1553"/>
                  </a:cxn>
                  <a:cxn ang="0">
                    <a:pos x="349" y="1587"/>
                  </a:cxn>
                  <a:cxn ang="0">
                    <a:pos x="322" y="1613"/>
                  </a:cxn>
                  <a:cxn ang="0">
                    <a:pos x="293" y="1630"/>
                  </a:cxn>
                  <a:cxn ang="0">
                    <a:pos x="262" y="1635"/>
                  </a:cxn>
                  <a:cxn ang="0">
                    <a:pos x="231" y="1630"/>
                  </a:cxn>
                  <a:cxn ang="0">
                    <a:pos x="202" y="1613"/>
                  </a:cxn>
                  <a:cxn ang="0">
                    <a:pos x="173" y="1587"/>
                  </a:cxn>
                  <a:cxn ang="0">
                    <a:pos x="146" y="1553"/>
                  </a:cxn>
                  <a:cxn ang="0">
                    <a:pos x="122" y="1508"/>
                  </a:cxn>
                  <a:cxn ang="0">
                    <a:pos x="98" y="1456"/>
                  </a:cxn>
                  <a:cxn ang="0">
                    <a:pos x="77" y="1396"/>
                  </a:cxn>
                  <a:cxn ang="0">
                    <a:pos x="57" y="1329"/>
                  </a:cxn>
                  <a:cxn ang="0">
                    <a:pos x="41" y="1255"/>
                  </a:cxn>
                  <a:cxn ang="0">
                    <a:pos x="26" y="1177"/>
                  </a:cxn>
                  <a:cxn ang="0">
                    <a:pos x="15" y="1093"/>
                  </a:cxn>
                  <a:cxn ang="0">
                    <a:pos x="7" y="1005"/>
                  </a:cxn>
                  <a:cxn ang="0">
                    <a:pos x="2" y="912"/>
                  </a:cxn>
                  <a:cxn ang="0">
                    <a:pos x="0" y="818"/>
                  </a:cxn>
                  <a:cxn ang="0">
                    <a:pos x="2" y="723"/>
                  </a:cxn>
                  <a:cxn ang="0">
                    <a:pos x="7" y="630"/>
                  </a:cxn>
                  <a:cxn ang="0">
                    <a:pos x="15" y="542"/>
                  </a:cxn>
                  <a:cxn ang="0">
                    <a:pos x="26" y="458"/>
                  </a:cxn>
                  <a:cxn ang="0">
                    <a:pos x="41" y="380"/>
                  </a:cxn>
                  <a:cxn ang="0">
                    <a:pos x="57" y="306"/>
                  </a:cxn>
                  <a:cxn ang="0">
                    <a:pos x="77" y="239"/>
                  </a:cxn>
                  <a:cxn ang="0">
                    <a:pos x="98" y="179"/>
                  </a:cxn>
                  <a:cxn ang="0">
                    <a:pos x="122" y="127"/>
                  </a:cxn>
                  <a:cxn ang="0">
                    <a:pos x="146" y="83"/>
                  </a:cxn>
                  <a:cxn ang="0">
                    <a:pos x="173" y="48"/>
                  </a:cxn>
                  <a:cxn ang="0">
                    <a:pos x="202" y="22"/>
                  </a:cxn>
                  <a:cxn ang="0">
                    <a:pos x="231" y="5"/>
                  </a:cxn>
                  <a:cxn ang="0">
                    <a:pos x="262" y="0"/>
                  </a:cxn>
                </a:cxnLst>
                <a:rect l="0" t="0" r="r" b="b"/>
                <a:pathLst>
                  <a:path w="524" h="1635">
                    <a:moveTo>
                      <a:pt x="262" y="0"/>
                    </a:moveTo>
                    <a:lnTo>
                      <a:pt x="293" y="5"/>
                    </a:lnTo>
                    <a:lnTo>
                      <a:pt x="322" y="22"/>
                    </a:lnTo>
                    <a:lnTo>
                      <a:pt x="349" y="48"/>
                    </a:lnTo>
                    <a:lnTo>
                      <a:pt x="377" y="83"/>
                    </a:lnTo>
                    <a:lnTo>
                      <a:pt x="402" y="127"/>
                    </a:lnTo>
                    <a:lnTo>
                      <a:pt x="425" y="179"/>
                    </a:lnTo>
                    <a:lnTo>
                      <a:pt x="447" y="239"/>
                    </a:lnTo>
                    <a:lnTo>
                      <a:pt x="466" y="306"/>
                    </a:lnTo>
                    <a:lnTo>
                      <a:pt x="483" y="380"/>
                    </a:lnTo>
                    <a:lnTo>
                      <a:pt x="496" y="458"/>
                    </a:lnTo>
                    <a:lnTo>
                      <a:pt x="508" y="542"/>
                    </a:lnTo>
                    <a:lnTo>
                      <a:pt x="517" y="630"/>
                    </a:lnTo>
                    <a:lnTo>
                      <a:pt x="522" y="723"/>
                    </a:lnTo>
                    <a:lnTo>
                      <a:pt x="524" y="818"/>
                    </a:lnTo>
                    <a:lnTo>
                      <a:pt x="522" y="912"/>
                    </a:lnTo>
                    <a:lnTo>
                      <a:pt x="517" y="1005"/>
                    </a:lnTo>
                    <a:lnTo>
                      <a:pt x="508" y="1093"/>
                    </a:lnTo>
                    <a:lnTo>
                      <a:pt x="496" y="1177"/>
                    </a:lnTo>
                    <a:lnTo>
                      <a:pt x="483" y="1255"/>
                    </a:lnTo>
                    <a:lnTo>
                      <a:pt x="466" y="1329"/>
                    </a:lnTo>
                    <a:lnTo>
                      <a:pt x="447" y="1396"/>
                    </a:lnTo>
                    <a:lnTo>
                      <a:pt x="425" y="1456"/>
                    </a:lnTo>
                    <a:lnTo>
                      <a:pt x="402" y="1508"/>
                    </a:lnTo>
                    <a:lnTo>
                      <a:pt x="377" y="1553"/>
                    </a:lnTo>
                    <a:lnTo>
                      <a:pt x="349" y="1587"/>
                    </a:lnTo>
                    <a:lnTo>
                      <a:pt x="322" y="1613"/>
                    </a:lnTo>
                    <a:lnTo>
                      <a:pt x="293" y="1630"/>
                    </a:lnTo>
                    <a:lnTo>
                      <a:pt x="262" y="1635"/>
                    </a:lnTo>
                    <a:lnTo>
                      <a:pt x="231" y="1630"/>
                    </a:lnTo>
                    <a:lnTo>
                      <a:pt x="202" y="1613"/>
                    </a:lnTo>
                    <a:lnTo>
                      <a:pt x="173" y="1587"/>
                    </a:lnTo>
                    <a:lnTo>
                      <a:pt x="146" y="1553"/>
                    </a:lnTo>
                    <a:lnTo>
                      <a:pt x="122" y="1508"/>
                    </a:lnTo>
                    <a:lnTo>
                      <a:pt x="98" y="1456"/>
                    </a:lnTo>
                    <a:lnTo>
                      <a:pt x="77" y="1396"/>
                    </a:lnTo>
                    <a:lnTo>
                      <a:pt x="57" y="1329"/>
                    </a:lnTo>
                    <a:lnTo>
                      <a:pt x="41" y="1255"/>
                    </a:lnTo>
                    <a:lnTo>
                      <a:pt x="26" y="1177"/>
                    </a:lnTo>
                    <a:lnTo>
                      <a:pt x="15" y="1093"/>
                    </a:lnTo>
                    <a:lnTo>
                      <a:pt x="7" y="1005"/>
                    </a:lnTo>
                    <a:lnTo>
                      <a:pt x="2" y="912"/>
                    </a:lnTo>
                    <a:lnTo>
                      <a:pt x="0" y="818"/>
                    </a:lnTo>
                    <a:lnTo>
                      <a:pt x="2" y="723"/>
                    </a:lnTo>
                    <a:lnTo>
                      <a:pt x="7" y="630"/>
                    </a:lnTo>
                    <a:lnTo>
                      <a:pt x="15" y="542"/>
                    </a:lnTo>
                    <a:lnTo>
                      <a:pt x="26" y="458"/>
                    </a:lnTo>
                    <a:lnTo>
                      <a:pt x="41" y="380"/>
                    </a:lnTo>
                    <a:lnTo>
                      <a:pt x="57" y="306"/>
                    </a:lnTo>
                    <a:lnTo>
                      <a:pt x="77" y="239"/>
                    </a:lnTo>
                    <a:lnTo>
                      <a:pt x="98" y="179"/>
                    </a:lnTo>
                    <a:lnTo>
                      <a:pt x="122" y="127"/>
                    </a:lnTo>
                    <a:lnTo>
                      <a:pt x="146" y="83"/>
                    </a:lnTo>
                    <a:lnTo>
                      <a:pt x="173" y="48"/>
                    </a:lnTo>
                    <a:lnTo>
                      <a:pt x="202" y="22"/>
                    </a:lnTo>
                    <a:lnTo>
                      <a:pt x="231" y="5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96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9">
                <a:extLst>
                  <a:ext uri="{FF2B5EF4-FFF2-40B4-BE49-F238E27FC236}">
                    <a16:creationId xmlns:a16="http://schemas.microsoft.com/office/drawing/2014/main" xmlns="" id="{B6E08EBD-CE4E-9346-B021-4B0D9C3F5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565" y="2289176"/>
                <a:ext cx="744538" cy="2328863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63" y="5"/>
                  </a:cxn>
                  <a:cxn ang="0">
                    <a:pos x="292" y="23"/>
                  </a:cxn>
                  <a:cxn ang="0">
                    <a:pos x="318" y="50"/>
                  </a:cxn>
                  <a:cxn ang="0">
                    <a:pos x="344" y="86"/>
                  </a:cxn>
                  <a:cxn ang="0">
                    <a:pos x="368" y="131"/>
                  </a:cxn>
                  <a:cxn ang="0">
                    <a:pos x="390" y="186"/>
                  </a:cxn>
                  <a:cxn ang="0">
                    <a:pos x="409" y="246"/>
                  </a:cxn>
                  <a:cxn ang="0">
                    <a:pos x="426" y="315"/>
                  </a:cxn>
                  <a:cxn ang="0">
                    <a:pos x="441" y="389"/>
                  </a:cxn>
                  <a:cxn ang="0">
                    <a:pos x="453" y="469"/>
                  </a:cxn>
                  <a:cxn ang="0">
                    <a:pos x="462" y="553"/>
                  </a:cxn>
                  <a:cxn ang="0">
                    <a:pos x="467" y="642"/>
                  </a:cxn>
                  <a:cxn ang="0">
                    <a:pos x="469" y="734"/>
                  </a:cxn>
                  <a:cxn ang="0">
                    <a:pos x="467" y="825"/>
                  </a:cxn>
                  <a:cxn ang="0">
                    <a:pos x="462" y="914"/>
                  </a:cxn>
                  <a:cxn ang="0">
                    <a:pos x="453" y="999"/>
                  </a:cxn>
                  <a:cxn ang="0">
                    <a:pos x="441" y="1078"/>
                  </a:cxn>
                  <a:cxn ang="0">
                    <a:pos x="426" y="1152"/>
                  </a:cxn>
                  <a:cxn ang="0">
                    <a:pos x="409" y="1221"/>
                  </a:cxn>
                  <a:cxn ang="0">
                    <a:pos x="390" y="1281"/>
                  </a:cxn>
                  <a:cxn ang="0">
                    <a:pos x="368" y="1336"/>
                  </a:cxn>
                  <a:cxn ang="0">
                    <a:pos x="344" y="1381"/>
                  </a:cxn>
                  <a:cxn ang="0">
                    <a:pos x="318" y="1417"/>
                  </a:cxn>
                  <a:cxn ang="0">
                    <a:pos x="292" y="1445"/>
                  </a:cxn>
                  <a:cxn ang="0">
                    <a:pos x="263" y="1462"/>
                  </a:cxn>
                  <a:cxn ang="0">
                    <a:pos x="234" y="1467"/>
                  </a:cxn>
                  <a:cxn ang="0">
                    <a:pos x="205" y="1462"/>
                  </a:cxn>
                  <a:cxn ang="0">
                    <a:pos x="176" y="1445"/>
                  </a:cxn>
                  <a:cxn ang="0">
                    <a:pos x="148" y="1417"/>
                  </a:cxn>
                  <a:cxn ang="0">
                    <a:pos x="123" y="1381"/>
                  </a:cxn>
                  <a:cxn ang="0">
                    <a:pos x="101" y="1336"/>
                  </a:cxn>
                  <a:cxn ang="0">
                    <a:pos x="78" y="1281"/>
                  </a:cxn>
                  <a:cxn ang="0">
                    <a:pos x="58" y="1221"/>
                  </a:cxn>
                  <a:cxn ang="0">
                    <a:pos x="41" y="1152"/>
                  </a:cxn>
                  <a:cxn ang="0">
                    <a:pos x="27" y="1078"/>
                  </a:cxn>
                  <a:cxn ang="0">
                    <a:pos x="15" y="999"/>
                  </a:cxn>
                  <a:cxn ang="0">
                    <a:pos x="6" y="914"/>
                  </a:cxn>
                  <a:cxn ang="0">
                    <a:pos x="1" y="825"/>
                  </a:cxn>
                  <a:cxn ang="0">
                    <a:pos x="0" y="734"/>
                  </a:cxn>
                  <a:cxn ang="0">
                    <a:pos x="1" y="642"/>
                  </a:cxn>
                  <a:cxn ang="0">
                    <a:pos x="6" y="553"/>
                  </a:cxn>
                  <a:cxn ang="0">
                    <a:pos x="15" y="469"/>
                  </a:cxn>
                  <a:cxn ang="0">
                    <a:pos x="27" y="389"/>
                  </a:cxn>
                  <a:cxn ang="0">
                    <a:pos x="41" y="315"/>
                  </a:cxn>
                  <a:cxn ang="0">
                    <a:pos x="58" y="246"/>
                  </a:cxn>
                  <a:cxn ang="0">
                    <a:pos x="78" y="186"/>
                  </a:cxn>
                  <a:cxn ang="0">
                    <a:pos x="101" y="131"/>
                  </a:cxn>
                  <a:cxn ang="0">
                    <a:pos x="123" y="86"/>
                  </a:cxn>
                  <a:cxn ang="0">
                    <a:pos x="148" y="50"/>
                  </a:cxn>
                  <a:cxn ang="0">
                    <a:pos x="176" y="23"/>
                  </a:cxn>
                  <a:cxn ang="0">
                    <a:pos x="205" y="5"/>
                  </a:cxn>
                  <a:cxn ang="0">
                    <a:pos x="234" y="0"/>
                  </a:cxn>
                </a:cxnLst>
                <a:rect l="0" t="0" r="r" b="b"/>
                <a:pathLst>
                  <a:path w="469" h="1467">
                    <a:moveTo>
                      <a:pt x="234" y="0"/>
                    </a:moveTo>
                    <a:lnTo>
                      <a:pt x="263" y="5"/>
                    </a:lnTo>
                    <a:lnTo>
                      <a:pt x="292" y="23"/>
                    </a:lnTo>
                    <a:lnTo>
                      <a:pt x="318" y="50"/>
                    </a:lnTo>
                    <a:lnTo>
                      <a:pt x="344" y="86"/>
                    </a:lnTo>
                    <a:lnTo>
                      <a:pt x="368" y="131"/>
                    </a:lnTo>
                    <a:lnTo>
                      <a:pt x="390" y="186"/>
                    </a:lnTo>
                    <a:lnTo>
                      <a:pt x="409" y="246"/>
                    </a:lnTo>
                    <a:lnTo>
                      <a:pt x="426" y="315"/>
                    </a:lnTo>
                    <a:lnTo>
                      <a:pt x="441" y="389"/>
                    </a:lnTo>
                    <a:lnTo>
                      <a:pt x="453" y="469"/>
                    </a:lnTo>
                    <a:lnTo>
                      <a:pt x="462" y="553"/>
                    </a:lnTo>
                    <a:lnTo>
                      <a:pt x="467" y="642"/>
                    </a:lnTo>
                    <a:lnTo>
                      <a:pt x="469" y="734"/>
                    </a:lnTo>
                    <a:lnTo>
                      <a:pt x="467" y="825"/>
                    </a:lnTo>
                    <a:lnTo>
                      <a:pt x="462" y="914"/>
                    </a:lnTo>
                    <a:lnTo>
                      <a:pt x="453" y="999"/>
                    </a:lnTo>
                    <a:lnTo>
                      <a:pt x="441" y="1078"/>
                    </a:lnTo>
                    <a:lnTo>
                      <a:pt x="426" y="1152"/>
                    </a:lnTo>
                    <a:lnTo>
                      <a:pt x="409" y="1221"/>
                    </a:lnTo>
                    <a:lnTo>
                      <a:pt x="390" y="1281"/>
                    </a:lnTo>
                    <a:lnTo>
                      <a:pt x="368" y="1336"/>
                    </a:lnTo>
                    <a:lnTo>
                      <a:pt x="344" y="1381"/>
                    </a:lnTo>
                    <a:lnTo>
                      <a:pt x="318" y="1417"/>
                    </a:lnTo>
                    <a:lnTo>
                      <a:pt x="292" y="1445"/>
                    </a:lnTo>
                    <a:lnTo>
                      <a:pt x="263" y="1462"/>
                    </a:lnTo>
                    <a:lnTo>
                      <a:pt x="234" y="1467"/>
                    </a:lnTo>
                    <a:lnTo>
                      <a:pt x="205" y="1462"/>
                    </a:lnTo>
                    <a:lnTo>
                      <a:pt x="176" y="1445"/>
                    </a:lnTo>
                    <a:lnTo>
                      <a:pt x="148" y="1417"/>
                    </a:lnTo>
                    <a:lnTo>
                      <a:pt x="123" y="1381"/>
                    </a:lnTo>
                    <a:lnTo>
                      <a:pt x="101" y="1336"/>
                    </a:lnTo>
                    <a:lnTo>
                      <a:pt x="78" y="1281"/>
                    </a:lnTo>
                    <a:lnTo>
                      <a:pt x="58" y="1221"/>
                    </a:lnTo>
                    <a:lnTo>
                      <a:pt x="41" y="1152"/>
                    </a:lnTo>
                    <a:lnTo>
                      <a:pt x="27" y="1078"/>
                    </a:lnTo>
                    <a:lnTo>
                      <a:pt x="15" y="999"/>
                    </a:lnTo>
                    <a:lnTo>
                      <a:pt x="6" y="914"/>
                    </a:lnTo>
                    <a:lnTo>
                      <a:pt x="1" y="825"/>
                    </a:lnTo>
                    <a:lnTo>
                      <a:pt x="0" y="734"/>
                    </a:lnTo>
                    <a:lnTo>
                      <a:pt x="1" y="642"/>
                    </a:lnTo>
                    <a:lnTo>
                      <a:pt x="6" y="553"/>
                    </a:lnTo>
                    <a:lnTo>
                      <a:pt x="15" y="469"/>
                    </a:lnTo>
                    <a:lnTo>
                      <a:pt x="27" y="389"/>
                    </a:lnTo>
                    <a:lnTo>
                      <a:pt x="41" y="315"/>
                    </a:lnTo>
                    <a:lnTo>
                      <a:pt x="58" y="246"/>
                    </a:lnTo>
                    <a:lnTo>
                      <a:pt x="78" y="186"/>
                    </a:lnTo>
                    <a:lnTo>
                      <a:pt x="101" y="131"/>
                    </a:lnTo>
                    <a:lnTo>
                      <a:pt x="123" y="86"/>
                    </a:lnTo>
                    <a:lnTo>
                      <a:pt x="148" y="50"/>
                    </a:lnTo>
                    <a:lnTo>
                      <a:pt x="176" y="23"/>
                    </a:lnTo>
                    <a:lnTo>
                      <a:pt x="205" y="5"/>
                    </a:lnTo>
                    <a:lnTo>
                      <a:pt x="23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34A8D5B6-91C7-4740-B9E0-20309EB7A90E}"/>
                </a:ext>
              </a:extLst>
            </p:cNvPr>
            <p:cNvSpPr/>
            <p:nvPr/>
          </p:nvSpPr>
          <p:spPr>
            <a:xfrm>
              <a:off x="1384526" y="2946401"/>
              <a:ext cx="899886" cy="899886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334FAAC0-5480-3F4A-9CFC-DF7E98E0D8FE}"/>
                </a:ext>
              </a:extLst>
            </p:cNvPr>
            <p:cNvSpPr/>
            <p:nvPr/>
          </p:nvSpPr>
          <p:spPr>
            <a:xfrm>
              <a:off x="2023154" y="3889827"/>
              <a:ext cx="682173" cy="682173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CEF9CFB3-D4E6-3447-8C19-2E5BEA4D5DE8}"/>
                </a:ext>
              </a:extLst>
            </p:cNvPr>
            <p:cNvSpPr/>
            <p:nvPr/>
          </p:nvSpPr>
          <p:spPr>
            <a:xfrm>
              <a:off x="6566126" y="3410858"/>
              <a:ext cx="899886" cy="899886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ACD45FD4-DA28-9741-A1A2-49A6FA02BAF8}"/>
                </a:ext>
              </a:extLst>
            </p:cNvPr>
            <p:cNvSpPr/>
            <p:nvPr/>
          </p:nvSpPr>
          <p:spPr>
            <a:xfrm>
              <a:off x="6575428" y="2767012"/>
              <a:ext cx="474888" cy="474888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6E50360C-607D-994B-8E8D-E2826650145F}"/>
                </a:ext>
              </a:extLst>
            </p:cNvPr>
            <p:cNvSpPr/>
            <p:nvPr/>
          </p:nvSpPr>
          <p:spPr>
            <a:xfrm>
              <a:off x="6575428" y="4436155"/>
              <a:ext cx="474888" cy="474888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  <a:shade val="30000"/>
                    <a:satMod val="115000"/>
                  </a:srgbClr>
                </a:gs>
                <a:gs pos="50000">
                  <a:srgbClr val="F79646">
                    <a:lumMod val="75000"/>
                    <a:shade val="67500"/>
                    <a:satMod val="115000"/>
                  </a:srgbClr>
                </a:gs>
                <a:gs pos="100000">
                  <a:srgbClr val="F79646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19DC7D75-E93F-404B-8C42-33A752510AA9}"/>
                </a:ext>
              </a:extLst>
            </p:cNvPr>
            <p:cNvSpPr/>
            <p:nvPr/>
          </p:nvSpPr>
          <p:spPr>
            <a:xfrm>
              <a:off x="3365726" y="3733800"/>
              <a:ext cx="682173" cy="682173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0AB231F7-F480-AC4C-8D6D-C43C1A8473FE}"/>
                </a:ext>
              </a:extLst>
            </p:cNvPr>
            <p:cNvSpPr/>
            <p:nvPr/>
          </p:nvSpPr>
          <p:spPr>
            <a:xfrm>
              <a:off x="4127726" y="3352800"/>
              <a:ext cx="435426" cy="435424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CDCA45B6-E401-CD46-907A-F7E2E8BCEADD}"/>
                </a:ext>
              </a:extLst>
            </p:cNvPr>
            <p:cNvSpPr/>
            <p:nvPr/>
          </p:nvSpPr>
          <p:spPr>
            <a:xfrm>
              <a:off x="4439784" y="3733800"/>
              <a:ext cx="682173" cy="682173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7B7C7625-8151-FE47-BFEB-D144B08417FF}"/>
                </a:ext>
              </a:extLst>
            </p:cNvPr>
            <p:cNvSpPr/>
            <p:nvPr/>
          </p:nvSpPr>
          <p:spPr>
            <a:xfrm>
              <a:off x="3293157" y="3185887"/>
              <a:ext cx="435426" cy="435424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44B576F7-8285-AF47-B24A-6BFA3C0313C9}"/>
                </a:ext>
              </a:extLst>
            </p:cNvPr>
            <p:cNvSpPr/>
            <p:nvPr/>
          </p:nvSpPr>
          <p:spPr>
            <a:xfrm>
              <a:off x="5042126" y="3200400"/>
              <a:ext cx="682173" cy="682173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5B02D989-F97E-2648-BE6E-8248302C14AF}"/>
                </a:ext>
              </a:extLst>
            </p:cNvPr>
            <p:cNvSpPr/>
            <p:nvPr/>
          </p:nvSpPr>
          <p:spPr>
            <a:xfrm>
              <a:off x="5346926" y="4114800"/>
              <a:ext cx="435426" cy="435424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2B7827E2-2C6F-F647-8318-91D16C4674D7}"/>
                </a:ext>
              </a:extLst>
            </p:cNvPr>
            <p:cNvSpPr/>
            <p:nvPr/>
          </p:nvSpPr>
          <p:spPr>
            <a:xfrm>
              <a:off x="5727926" y="3715656"/>
              <a:ext cx="435426" cy="435424"/>
            </a:xfrm>
            <a:prstGeom prst="ellipse">
              <a:avLst/>
            </a:prstGeom>
            <a:solidFill>
              <a:srgbClr val="F79646">
                <a:lumMod val="75000"/>
                <a:alpha val="59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2" name="Group 28">
              <a:extLst>
                <a:ext uri="{FF2B5EF4-FFF2-40B4-BE49-F238E27FC236}">
                  <a16:creationId xmlns:a16="http://schemas.microsoft.com/office/drawing/2014/main" xmlns="" id="{2C37A670-F868-804D-9583-49F137C903D0}"/>
                </a:ext>
              </a:extLst>
            </p:cNvPr>
            <p:cNvGrpSpPr/>
            <p:nvPr/>
          </p:nvGrpSpPr>
          <p:grpSpPr>
            <a:xfrm>
              <a:off x="5006162" y="2772813"/>
              <a:ext cx="1292637" cy="2228618"/>
              <a:chOff x="6287048" y="2620413"/>
              <a:chExt cx="1292637" cy="2228618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xmlns="" id="{4922D842-EF77-A340-99F2-BAA84E10D35E}"/>
                  </a:ext>
                </a:extLst>
              </p:cNvPr>
              <p:cNvSpPr/>
              <p:nvPr/>
            </p:nvSpPr>
            <p:spPr>
              <a:xfrm>
                <a:off x="6287048" y="2620413"/>
                <a:ext cx="1292637" cy="864280"/>
              </a:xfrm>
              <a:custGeom>
                <a:avLst/>
                <a:gdLst>
                  <a:gd name="connsiteX0" fmla="*/ 246185 w 1713915"/>
                  <a:gd name="connsiteY0" fmla="*/ 529883 h 1057421"/>
                  <a:gd name="connsiteX1" fmla="*/ 1259059 w 1713915"/>
                  <a:gd name="connsiteY1" fmla="*/ 65649 h 1057421"/>
                  <a:gd name="connsiteX2" fmla="*/ 1540413 w 1713915"/>
                  <a:gd name="connsiteY2" fmla="*/ 923778 h 1057421"/>
                  <a:gd name="connsiteX3" fmla="*/ 218049 w 1713915"/>
                  <a:gd name="connsiteY3" fmla="*/ 867508 h 1057421"/>
                  <a:gd name="connsiteX4" fmla="*/ 246185 w 1713915"/>
                  <a:gd name="connsiteY4" fmla="*/ 529883 h 1057421"/>
                  <a:gd name="connsiteX0" fmla="*/ 28136 w 1495866"/>
                  <a:gd name="connsiteY0" fmla="*/ 529883 h 1057421"/>
                  <a:gd name="connsiteX1" fmla="*/ 1041010 w 1495866"/>
                  <a:gd name="connsiteY1" fmla="*/ 65649 h 1057421"/>
                  <a:gd name="connsiteX2" fmla="*/ 1322364 w 1495866"/>
                  <a:gd name="connsiteY2" fmla="*/ 923778 h 1057421"/>
                  <a:gd name="connsiteX3" fmla="*/ 0 w 1495866"/>
                  <a:gd name="connsiteY3" fmla="*/ 867508 h 1057421"/>
                  <a:gd name="connsiteX4" fmla="*/ 28136 w 1495866"/>
                  <a:gd name="connsiteY4" fmla="*/ 529883 h 1057421"/>
                  <a:gd name="connsiteX0" fmla="*/ 28136 w 1495866"/>
                  <a:gd name="connsiteY0" fmla="*/ 464234 h 991772"/>
                  <a:gd name="connsiteX1" fmla="*/ 1041010 w 1495866"/>
                  <a:gd name="connsiteY1" fmla="*/ 0 h 991772"/>
                  <a:gd name="connsiteX2" fmla="*/ 1322364 w 1495866"/>
                  <a:gd name="connsiteY2" fmla="*/ 858129 h 991772"/>
                  <a:gd name="connsiteX3" fmla="*/ 0 w 1495866"/>
                  <a:gd name="connsiteY3" fmla="*/ 801859 h 991772"/>
                  <a:gd name="connsiteX4" fmla="*/ 28136 w 1495866"/>
                  <a:gd name="connsiteY4" fmla="*/ 464234 h 991772"/>
                  <a:gd name="connsiteX0" fmla="*/ 28136 w 1495866"/>
                  <a:gd name="connsiteY0" fmla="*/ 464234 h 858129"/>
                  <a:gd name="connsiteX1" fmla="*/ 1041010 w 1495866"/>
                  <a:gd name="connsiteY1" fmla="*/ 0 h 858129"/>
                  <a:gd name="connsiteX2" fmla="*/ 1322364 w 1495866"/>
                  <a:gd name="connsiteY2" fmla="*/ 858129 h 858129"/>
                  <a:gd name="connsiteX3" fmla="*/ 0 w 1495866"/>
                  <a:gd name="connsiteY3" fmla="*/ 801859 h 858129"/>
                  <a:gd name="connsiteX4" fmla="*/ 28136 w 1495866"/>
                  <a:gd name="connsiteY4" fmla="*/ 464234 h 858129"/>
                  <a:gd name="connsiteX0" fmla="*/ 0 w 1467730"/>
                  <a:gd name="connsiteY0" fmla="*/ 464234 h 858129"/>
                  <a:gd name="connsiteX1" fmla="*/ 1012874 w 1467730"/>
                  <a:gd name="connsiteY1" fmla="*/ 0 h 858129"/>
                  <a:gd name="connsiteX2" fmla="*/ 1294228 w 1467730"/>
                  <a:gd name="connsiteY2" fmla="*/ 858129 h 858129"/>
                  <a:gd name="connsiteX3" fmla="*/ 19924 w 1467730"/>
                  <a:gd name="connsiteY3" fmla="*/ 802201 h 858129"/>
                  <a:gd name="connsiteX4" fmla="*/ 0 w 1467730"/>
                  <a:gd name="connsiteY4" fmla="*/ 464234 h 858129"/>
                  <a:gd name="connsiteX0" fmla="*/ 0 w 1295732"/>
                  <a:gd name="connsiteY0" fmla="*/ 464234 h 858129"/>
                  <a:gd name="connsiteX1" fmla="*/ 1012874 w 1295732"/>
                  <a:gd name="connsiteY1" fmla="*/ 0 h 858129"/>
                  <a:gd name="connsiteX2" fmla="*/ 1294228 w 1295732"/>
                  <a:gd name="connsiteY2" fmla="*/ 858129 h 858129"/>
                  <a:gd name="connsiteX3" fmla="*/ 19924 w 1295732"/>
                  <a:gd name="connsiteY3" fmla="*/ 802201 h 858129"/>
                  <a:gd name="connsiteX4" fmla="*/ 0 w 1295732"/>
                  <a:gd name="connsiteY4" fmla="*/ 464234 h 858129"/>
                  <a:gd name="connsiteX0" fmla="*/ 0 w 1295732"/>
                  <a:gd name="connsiteY0" fmla="*/ 464234 h 858129"/>
                  <a:gd name="connsiteX1" fmla="*/ 1012874 w 1295732"/>
                  <a:gd name="connsiteY1" fmla="*/ 0 h 858129"/>
                  <a:gd name="connsiteX2" fmla="*/ 1294228 w 1295732"/>
                  <a:gd name="connsiteY2" fmla="*/ 858129 h 858129"/>
                  <a:gd name="connsiteX3" fmla="*/ 19924 w 1295732"/>
                  <a:gd name="connsiteY3" fmla="*/ 802201 h 858129"/>
                  <a:gd name="connsiteX4" fmla="*/ 0 w 1295732"/>
                  <a:gd name="connsiteY4" fmla="*/ 464234 h 858129"/>
                  <a:gd name="connsiteX0" fmla="*/ 0 w 1280235"/>
                  <a:gd name="connsiteY0" fmla="*/ 464234 h 864280"/>
                  <a:gd name="connsiteX1" fmla="*/ 1012874 w 1280235"/>
                  <a:gd name="connsiteY1" fmla="*/ 0 h 864280"/>
                  <a:gd name="connsiteX2" fmla="*/ 1278731 w 1280235"/>
                  <a:gd name="connsiteY2" fmla="*/ 864280 h 864280"/>
                  <a:gd name="connsiteX3" fmla="*/ 19924 w 1280235"/>
                  <a:gd name="connsiteY3" fmla="*/ 802201 h 864280"/>
                  <a:gd name="connsiteX4" fmla="*/ 0 w 1280235"/>
                  <a:gd name="connsiteY4" fmla="*/ 464234 h 864280"/>
                  <a:gd name="connsiteX0" fmla="*/ 0 w 1320436"/>
                  <a:gd name="connsiteY0" fmla="*/ 464234 h 864280"/>
                  <a:gd name="connsiteX1" fmla="*/ 1012874 w 1320436"/>
                  <a:gd name="connsiteY1" fmla="*/ 0 h 864280"/>
                  <a:gd name="connsiteX2" fmla="*/ 1278731 w 1320436"/>
                  <a:gd name="connsiteY2" fmla="*/ 864280 h 864280"/>
                  <a:gd name="connsiteX3" fmla="*/ 19924 w 1320436"/>
                  <a:gd name="connsiteY3" fmla="*/ 802201 h 864280"/>
                  <a:gd name="connsiteX4" fmla="*/ 0 w 1320436"/>
                  <a:gd name="connsiteY4" fmla="*/ 464234 h 864280"/>
                  <a:gd name="connsiteX0" fmla="*/ 0 w 1292637"/>
                  <a:gd name="connsiteY0" fmla="*/ 464234 h 864280"/>
                  <a:gd name="connsiteX1" fmla="*/ 1012874 w 1292637"/>
                  <a:gd name="connsiteY1" fmla="*/ 0 h 864280"/>
                  <a:gd name="connsiteX2" fmla="*/ 1278731 w 1292637"/>
                  <a:gd name="connsiteY2" fmla="*/ 864280 h 864280"/>
                  <a:gd name="connsiteX3" fmla="*/ 19924 w 1292637"/>
                  <a:gd name="connsiteY3" fmla="*/ 802201 h 864280"/>
                  <a:gd name="connsiteX4" fmla="*/ 0 w 1292637"/>
                  <a:gd name="connsiteY4" fmla="*/ 464234 h 864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2637" h="864280">
                    <a:moveTo>
                      <a:pt x="0" y="464234"/>
                    </a:moveTo>
                    <a:lnTo>
                      <a:pt x="1012874" y="0"/>
                    </a:lnTo>
                    <a:cubicBezTo>
                      <a:pt x="1248277" y="163718"/>
                      <a:pt x="1292637" y="647603"/>
                      <a:pt x="1278731" y="864280"/>
                    </a:cubicBezTo>
                    <a:lnTo>
                      <a:pt x="19924" y="802201"/>
                    </a:lnTo>
                    <a:lnTo>
                      <a:pt x="0" y="4642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14000"/>
                    </a:sysClr>
                  </a:gs>
                  <a:gs pos="100000">
                    <a:sysClr val="window" lastClr="FFFFFF">
                      <a:alpha val="70000"/>
                    </a:sys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xmlns="" id="{36F9AF5B-9C1A-0449-AEB5-AFE87FFFF1A1}"/>
                  </a:ext>
                </a:extLst>
              </p:cNvPr>
              <p:cNvSpPr/>
              <p:nvPr/>
            </p:nvSpPr>
            <p:spPr>
              <a:xfrm flipV="1">
                <a:off x="6287048" y="3984751"/>
                <a:ext cx="1292637" cy="864280"/>
              </a:xfrm>
              <a:custGeom>
                <a:avLst/>
                <a:gdLst>
                  <a:gd name="connsiteX0" fmla="*/ 246185 w 1713915"/>
                  <a:gd name="connsiteY0" fmla="*/ 529883 h 1057421"/>
                  <a:gd name="connsiteX1" fmla="*/ 1259059 w 1713915"/>
                  <a:gd name="connsiteY1" fmla="*/ 65649 h 1057421"/>
                  <a:gd name="connsiteX2" fmla="*/ 1540413 w 1713915"/>
                  <a:gd name="connsiteY2" fmla="*/ 923778 h 1057421"/>
                  <a:gd name="connsiteX3" fmla="*/ 218049 w 1713915"/>
                  <a:gd name="connsiteY3" fmla="*/ 867508 h 1057421"/>
                  <a:gd name="connsiteX4" fmla="*/ 246185 w 1713915"/>
                  <a:gd name="connsiteY4" fmla="*/ 529883 h 1057421"/>
                  <a:gd name="connsiteX0" fmla="*/ 28136 w 1495866"/>
                  <a:gd name="connsiteY0" fmla="*/ 529883 h 1057421"/>
                  <a:gd name="connsiteX1" fmla="*/ 1041010 w 1495866"/>
                  <a:gd name="connsiteY1" fmla="*/ 65649 h 1057421"/>
                  <a:gd name="connsiteX2" fmla="*/ 1322364 w 1495866"/>
                  <a:gd name="connsiteY2" fmla="*/ 923778 h 1057421"/>
                  <a:gd name="connsiteX3" fmla="*/ 0 w 1495866"/>
                  <a:gd name="connsiteY3" fmla="*/ 867508 h 1057421"/>
                  <a:gd name="connsiteX4" fmla="*/ 28136 w 1495866"/>
                  <a:gd name="connsiteY4" fmla="*/ 529883 h 1057421"/>
                  <a:gd name="connsiteX0" fmla="*/ 28136 w 1495866"/>
                  <a:gd name="connsiteY0" fmla="*/ 464234 h 991772"/>
                  <a:gd name="connsiteX1" fmla="*/ 1041010 w 1495866"/>
                  <a:gd name="connsiteY1" fmla="*/ 0 h 991772"/>
                  <a:gd name="connsiteX2" fmla="*/ 1322364 w 1495866"/>
                  <a:gd name="connsiteY2" fmla="*/ 858129 h 991772"/>
                  <a:gd name="connsiteX3" fmla="*/ 0 w 1495866"/>
                  <a:gd name="connsiteY3" fmla="*/ 801859 h 991772"/>
                  <a:gd name="connsiteX4" fmla="*/ 28136 w 1495866"/>
                  <a:gd name="connsiteY4" fmla="*/ 464234 h 991772"/>
                  <a:gd name="connsiteX0" fmla="*/ 28136 w 1495866"/>
                  <a:gd name="connsiteY0" fmla="*/ 464234 h 858129"/>
                  <a:gd name="connsiteX1" fmla="*/ 1041010 w 1495866"/>
                  <a:gd name="connsiteY1" fmla="*/ 0 h 858129"/>
                  <a:gd name="connsiteX2" fmla="*/ 1322364 w 1495866"/>
                  <a:gd name="connsiteY2" fmla="*/ 858129 h 858129"/>
                  <a:gd name="connsiteX3" fmla="*/ 0 w 1495866"/>
                  <a:gd name="connsiteY3" fmla="*/ 801859 h 858129"/>
                  <a:gd name="connsiteX4" fmla="*/ 28136 w 1495866"/>
                  <a:gd name="connsiteY4" fmla="*/ 464234 h 858129"/>
                  <a:gd name="connsiteX0" fmla="*/ 0 w 1467730"/>
                  <a:gd name="connsiteY0" fmla="*/ 464234 h 858129"/>
                  <a:gd name="connsiteX1" fmla="*/ 1012874 w 1467730"/>
                  <a:gd name="connsiteY1" fmla="*/ 0 h 858129"/>
                  <a:gd name="connsiteX2" fmla="*/ 1294228 w 1467730"/>
                  <a:gd name="connsiteY2" fmla="*/ 858129 h 858129"/>
                  <a:gd name="connsiteX3" fmla="*/ 19924 w 1467730"/>
                  <a:gd name="connsiteY3" fmla="*/ 802201 h 858129"/>
                  <a:gd name="connsiteX4" fmla="*/ 0 w 1467730"/>
                  <a:gd name="connsiteY4" fmla="*/ 464234 h 858129"/>
                  <a:gd name="connsiteX0" fmla="*/ 0 w 1295732"/>
                  <a:gd name="connsiteY0" fmla="*/ 464234 h 858129"/>
                  <a:gd name="connsiteX1" fmla="*/ 1012874 w 1295732"/>
                  <a:gd name="connsiteY1" fmla="*/ 0 h 858129"/>
                  <a:gd name="connsiteX2" fmla="*/ 1294228 w 1295732"/>
                  <a:gd name="connsiteY2" fmla="*/ 858129 h 858129"/>
                  <a:gd name="connsiteX3" fmla="*/ 19924 w 1295732"/>
                  <a:gd name="connsiteY3" fmla="*/ 802201 h 858129"/>
                  <a:gd name="connsiteX4" fmla="*/ 0 w 1295732"/>
                  <a:gd name="connsiteY4" fmla="*/ 464234 h 858129"/>
                  <a:gd name="connsiteX0" fmla="*/ 0 w 1295732"/>
                  <a:gd name="connsiteY0" fmla="*/ 464234 h 858129"/>
                  <a:gd name="connsiteX1" fmla="*/ 1012874 w 1295732"/>
                  <a:gd name="connsiteY1" fmla="*/ 0 h 858129"/>
                  <a:gd name="connsiteX2" fmla="*/ 1294228 w 1295732"/>
                  <a:gd name="connsiteY2" fmla="*/ 858129 h 858129"/>
                  <a:gd name="connsiteX3" fmla="*/ 19924 w 1295732"/>
                  <a:gd name="connsiteY3" fmla="*/ 802201 h 858129"/>
                  <a:gd name="connsiteX4" fmla="*/ 0 w 1295732"/>
                  <a:gd name="connsiteY4" fmla="*/ 464234 h 858129"/>
                  <a:gd name="connsiteX0" fmla="*/ 0 w 1280235"/>
                  <a:gd name="connsiteY0" fmla="*/ 464234 h 864280"/>
                  <a:gd name="connsiteX1" fmla="*/ 1012874 w 1280235"/>
                  <a:gd name="connsiteY1" fmla="*/ 0 h 864280"/>
                  <a:gd name="connsiteX2" fmla="*/ 1278731 w 1280235"/>
                  <a:gd name="connsiteY2" fmla="*/ 864280 h 864280"/>
                  <a:gd name="connsiteX3" fmla="*/ 19924 w 1280235"/>
                  <a:gd name="connsiteY3" fmla="*/ 802201 h 864280"/>
                  <a:gd name="connsiteX4" fmla="*/ 0 w 1280235"/>
                  <a:gd name="connsiteY4" fmla="*/ 464234 h 864280"/>
                  <a:gd name="connsiteX0" fmla="*/ 0 w 1320436"/>
                  <a:gd name="connsiteY0" fmla="*/ 464234 h 864280"/>
                  <a:gd name="connsiteX1" fmla="*/ 1012874 w 1320436"/>
                  <a:gd name="connsiteY1" fmla="*/ 0 h 864280"/>
                  <a:gd name="connsiteX2" fmla="*/ 1278731 w 1320436"/>
                  <a:gd name="connsiteY2" fmla="*/ 864280 h 864280"/>
                  <a:gd name="connsiteX3" fmla="*/ 19924 w 1320436"/>
                  <a:gd name="connsiteY3" fmla="*/ 802201 h 864280"/>
                  <a:gd name="connsiteX4" fmla="*/ 0 w 1320436"/>
                  <a:gd name="connsiteY4" fmla="*/ 464234 h 864280"/>
                  <a:gd name="connsiteX0" fmla="*/ 0 w 1292637"/>
                  <a:gd name="connsiteY0" fmla="*/ 464234 h 864280"/>
                  <a:gd name="connsiteX1" fmla="*/ 1012874 w 1292637"/>
                  <a:gd name="connsiteY1" fmla="*/ 0 h 864280"/>
                  <a:gd name="connsiteX2" fmla="*/ 1278731 w 1292637"/>
                  <a:gd name="connsiteY2" fmla="*/ 864280 h 864280"/>
                  <a:gd name="connsiteX3" fmla="*/ 19924 w 1292637"/>
                  <a:gd name="connsiteY3" fmla="*/ 802201 h 864280"/>
                  <a:gd name="connsiteX4" fmla="*/ 0 w 1292637"/>
                  <a:gd name="connsiteY4" fmla="*/ 464234 h 864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2637" h="864280">
                    <a:moveTo>
                      <a:pt x="0" y="464234"/>
                    </a:moveTo>
                    <a:lnTo>
                      <a:pt x="1012874" y="0"/>
                    </a:lnTo>
                    <a:cubicBezTo>
                      <a:pt x="1248277" y="163718"/>
                      <a:pt x="1292637" y="647603"/>
                      <a:pt x="1278731" y="864280"/>
                    </a:cubicBezTo>
                    <a:lnTo>
                      <a:pt x="19924" y="802201"/>
                    </a:lnTo>
                    <a:lnTo>
                      <a:pt x="0" y="4642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rgbClr val="1F497D">
                      <a:lumMod val="75000"/>
                      <a:alpha val="26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DFFF6E9-CADD-E649-92D9-ECAE34690C37}"/>
              </a:ext>
            </a:extLst>
          </p:cNvPr>
          <p:cNvSpPr txBox="1"/>
          <p:nvPr/>
        </p:nvSpPr>
        <p:spPr>
          <a:xfrm>
            <a:off x="1055068" y="4323459"/>
            <a:ext cx="4066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ka-G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უწყებათაშორისი </a:t>
            </a:r>
            <a:r>
              <a:rPr lang="ka-G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სამუშაო ჯგუფი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23A61F94-EA36-944C-8694-B63A0594ABDA}"/>
              </a:ext>
            </a:extLst>
          </p:cNvPr>
          <p:cNvSpPr txBox="1"/>
          <p:nvPr/>
        </p:nvSpPr>
        <p:spPr>
          <a:xfrm>
            <a:off x="6072643" y="4323459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ka-GE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უწყებათაშორისი საბჭო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1457CB18-25E9-3B48-B24D-92BC03F8FE8A}"/>
              </a:ext>
            </a:extLst>
          </p:cNvPr>
          <p:cNvSpPr txBox="1"/>
          <p:nvPr/>
        </p:nvSpPr>
        <p:spPr>
          <a:xfrm>
            <a:off x="899908" y="4797085"/>
            <a:ext cx="4221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შეიმუშავებს</a:t>
            </a:r>
            <a:r>
              <a:rPr kumimoji="0" lang="ka-GE" sz="1600" b="0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პოლიტიკის დოკუმენტს პროცედურაში მითითებული ნაბიჯების შესაბამისად. ატყობინებს საბჭოს მიღწეულ შედეგებს და პრობლემურ საკითხებს. ახორციელებს პოლიტიკის სხვადასხვა ასპექტების ანალიტიკას.</a:t>
            </a:r>
            <a:r>
              <a:rPr lang="ka-GE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a-GE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ატარებს კონსულტაციებს დაინტერესებულ მხარეებთან.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66D423A2-4C73-804C-B395-811802EB2D8D}"/>
              </a:ext>
            </a:extLst>
          </p:cNvPr>
          <p:cNvSpPr txBox="1"/>
          <p:nvPr/>
        </p:nvSpPr>
        <p:spPr>
          <a:xfrm>
            <a:off x="5458266" y="4797085"/>
            <a:ext cx="5697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თანხმდება პოლიტიკის სფეროში არსებულ პრობლემებზე და იღებს გადაწყვეტილებას იდენტიფიცირებული პრობლემების </a:t>
            </a:r>
            <a:r>
              <a:rPr lang="ka-GE" sz="1600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პრიორიტეტიზაციაზე</a:t>
            </a:r>
            <a:r>
              <a:rPr lang="ka-GE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a-GE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ახორციელებს მიღწეული შედეგების მონიტორინგს და იღებს გადაწყვეტილებებს პრობლემების გადაწყვეტის ალტერნატიულ გზებზე. </a:t>
            </a:r>
            <a:r>
              <a:rPr lang="en-US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a-GE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განიხილავს დოკუმენტის სამუშაო ვერსიას და იღებს გადაწყვეტილებას დოკუმენტის საკონსულტაციოდ გატანაზე</a:t>
            </a:r>
            <a:r>
              <a:rPr lang="en-US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kern="0" dirty="0">
              <a:solidFill>
                <a:prstClr val="black">
                  <a:lumMod val="85000"/>
                  <a:lumOff val="1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0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11902</TotalTime>
  <Words>649</Words>
  <Application>Microsoft Office PowerPoint</Application>
  <PresentationFormat>Widescreen</PresentationFormat>
  <Paragraphs>125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Akzidenz-Grotesk BQ</vt:lpstr>
      <vt:lpstr>Arial</vt:lpstr>
      <vt:lpstr>BPG Nino Mtavruli</vt:lpstr>
      <vt:lpstr>BPG Square Mtavruli</vt:lpstr>
      <vt:lpstr>Calibri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დოკუმენტის განსახილველად გთხოვთ, 10 აგვისტომდე გამოაგზავნოთ თქვენი კომენტარები ელექტრონული ფოსტის შემდეგ მისამართებზე:  gbobghiashvili@gov.ge martins.krievins@yahoo.com gsimongulashvili@geccorporation.com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Irine Sulava</dc:creator>
  <cp:lastModifiedBy>Gvantsa Gigauri</cp:lastModifiedBy>
  <cp:revision>189</cp:revision>
  <dcterms:created xsi:type="dcterms:W3CDTF">2017-11-16T10:50:02Z</dcterms:created>
  <dcterms:modified xsi:type="dcterms:W3CDTF">2018-08-08T09:59:55Z</dcterms:modified>
</cp:coreProperties>
</file>